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437" r:id="rId2"/>
    <p:sldId id="394" r:id="rId3"/>
    <p:sldId id="4455" r:id="rId4"/>
    <p:sldId id="4396" r:id="rId5"/>
    <p:sldId id="4415" r:id="rId6"/>
    <p:sldId id="279" r:id="rId7"/>
    <p:sldId id="4442" r:id="rId8"/>
    <p:sldId id="459" r:id="rId9"/>
    <p:sldId id="4457" r:id="rId10"/>
    <p:sldId id="4458" r:id="rId11"/>
    <p:sldId id="4459" r:id="rId12"/>
    <p:sldId id="4460" r:id="rId13"/>
    <p:sldId id="4461" r:id="rId14"/>
    <p:sldId id="4462" r:id="rId15"/>
    <p:sldId id="4463" r:id="rId16"/>
    <p:sldId id="512" r:id="rId17"/>
    <p:sldId id="4454" r:id="rId18"/>
    <p:sldId id="295" r:id="rId19"/>
    <p:sldId id="276" r:id="rId20"/>
    <p:sldId id="264" r:id="rId21"/>
    <p:sldId id="266" r:id="rId22"/>
    <p:sldId id="4399" r:id="rId23"/>
    <p:sldId id="4402" r:id="rId24"/>
    <p:sldId id="302" r:id="rId25"/>
    <p:sldId id="4416" r:id="rId26"/>
    <p:sldId id="4439" r:id="rId27"/>
    <p:sldId id="418" r:id="rId28"/>
    <p:sldId id="521" r:id="rId29"/>
    <p:sldId id="4419" r:id="rId30"/>
    <p:sldId id="52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86B7"/>
    <a:srgbClr val="FFFFFF"/>
    <a:srgbClr val="4A79AC"/>
    <a:srgbClr val="B9B9B9"/>
    <a:srgbClr val="28464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67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1502C8-F74F-6244-B68F-F1F5DF31341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961CB0EB-4C78-684F-95CD-06F701F8B30C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n-GB" dirty="0"/>
            <a:t>World’s First Data and Analytics Driven Global Trade Platform. </a:t>
          </a:r>
          <a:endParaRPr lang="en-PK" dirty="0"/>
        </a:p>
      </dgm:t>
    </dgm:pt>
    <dgm:pt modelId="{FE148C53-57B9-9F47-B19B-C4CB1D3059B7}" type="parTrans" cxnId="{D08E849B-B88D-644C-BBAF-D3F869C22B3F}">
      <dgm:prSet/>
      <dgm:spPr/>
      <dgm:t>
        <a:bodyPr/>
        <a:lstStyle/>
        <a:p>
          <a:endParaRPr lang="en-GB"/>
        </a:p>
      </dgm:t>
    </dgm:pt>
    <dgm:pt modelId="{440FC923-5380-7240-ABD4-2F2FAE483582}" type="sibTrans" cxnId="{D08E849B-B88D-644C-BBAF-D3F869C22B3F}">
      <dgm:prSet/>
      <dgm:spPr/>
      <dgm:t>
        <a:bodyPr/>
        <a:lstStyle/>
        <a:p>
          <a:endParaRPr lang="en-GB"/>
        </a:p>
      </dgm:t>
    </dgm:pt>
    <dgm:pt modelId="{B2B6DF40-E012-4442-A9BE-0C93849410D8}">
      <dgm:prSet/>
      <dgm:spPr>
        <a:solidFill>
          <a:schemeClr val="accent3"/>
        </a:solidFill>
      </dgm:spPr>
      <dgm:t>
        <a:bodyPr/>
        <a:lstStyle/>
        <a:p>
          <a:pPr algn="just"/>
          <a:r>
            <a:rPr lang="en-GB" dirty="0"/>
            <a:t>Whether you are a SME, a big cooperation or a government organization, </a:t>
          </a:r>
          <a:r>
            <a:rPr lang="en-GB" b="1" dirty="0"/>
            <a:t>if you are in trade, Trade Foresight is for you</a:t>
          </a:r>
          <a:r>
            <a:rPr lang="en-GB" dirty="0"/>
            <a:t>! </a:t>
          </a:r>
          <a:endParaRPr lang="en-PK" dirty="0"/>
        </a:p>
      </dgm:t>
    </dgm:pt>
    <dgm:pt modelId="{61570EC1-CAF0-E743-A645-9C8CF66910B0}" type="parTrans" cxnId="{EF2F831E-B002-D246-9BBD-0AAB50470AF3}">
      <dgm:prSet/>
      <dgm:spPr/>
      <dgm:t>
        <a:bodyPr/>
        <a:lstStyle/>
        <a:p>
          <a:endParaRPr lang="en-GB"/>
        </a:p>
      </dgm:t>
    </dgm:pt>
    <dgm:pt modelId="{01493D52-9428-D545-B1EF-8BD2EAB30654}" type="sibTrans" cxnId="{EF2F831E-B002-D246-9BBD-0AAB50470AF3}">
      <dgm:prSet/>
      <dgm:spPr/>
      <dgm:t>
        <a:bodyPr/>
        <a:lstStyle/>
        <a:p>
          <a:endParaRPr lang="en-GB"/>
        </a:p>
      </dgm:t>
    </dgm:pt>
    <dgm:pt modelId="{44D383E6-6FD9-9843-9F50-F22ADF24A75C}">
      <dgm:prSet/>
      <dgm:spPr>
        <a:solidFill>
          <a:schemeClr val="accent6"/>
        </a:solidFill>
      </dgm:spPr>
      <dgm:t>
        <a:bodyPr/>
        <a:lstStyle/>
        <a:p>
          <a:pPr algn="just"/>
          <a:r>
            <a:rPr lang="en-GB" dirty="0"/>
            <a:t>With a robust team of Economist, Trade Consultants and Trade Advisors we have a one-stop solution that can serve 125M SMEs and Trade Entities in 196 countries by not only helping them to making smart and effective </a:t>
          </a:r>
          <a:r>
            <a:rPr lang="en-GB" b="1" dirty="0"/>
            <a:t>Trade Strategies and Decisions</a:t>
          </a:r>
          <a:r>
            <a:rPr lang="en-GB" dirty="0"/>
            <a:t> but also </a:t>
          </a:r>
          <a:r>
            <a:rPr lang="en-GB" b="1" dirty="0"/>
            <a:t>Facilitate in Trading.</a:t>
          </a:r>
          <a:endParaRPr lang="en-PK" dirty="0"/>
        </a:p>
      </dgm:t>
    </dgm:pt>
    <dgm:pt modelId="{2B1105F9-8419-4047-8D2A-0767488BE9F9}" type="parTrans" cxnId="{D2E6FA34-03E6-864C-9FA1-76EEA585A510}">
      <dgm:prSet/>
      <dgm:spPr/>
      <dgm:t>
        <a:bodyPr/>
        <a:lstStyle/>
        <a:p>
          <a:endParaRPr lang="en-GB"/>
        </a:p>
      </dgm:t>
    </dgm:pt>
    <dgm:pt modelId="{AC5BBAB6-3E4B-F442-B8AD-5DFC116390E8}" type="sibTrans" cxnId="{D2E6FA34-03E6-864C-9FA1-76EEA585A510}">
      <dgm:prSet/>
      <dgm:spPr/>
      <dgm:t>
        <a:bodyPr/>
        <a:lstStyle/>
        <a:p>
          <a:endParaRPr lang="en-GB"/>
        </a:p>
      </dgm:t>
    </dgm:pt>
    <dgm:pt modelId="{C80B1A4E-9B6F-8E4E-B7F2-0E048996E462}" type="pres">
      <dgm:prSet presAssocID="{731502C8-F74F-6244-B68F-F1F5DF3134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2813C2-4AE1-CC4D-B86F-D102F1D71A4F}" type="pres">
      <dgm:prSet presAssocID="{961CB0EB-4C78-684F-95CD-06F701F8B30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A843B-632B-5742-A5FD-74E610026D49}" type="pres">
      <dgm:prSet presAssocID="{440FC923-5380-7240-ABD4-2F2FAE483582}" presName="spacer" presStyleCnt="0"/>
      <dgm:spPr/>
    </dgm:pt>
    <dgm:pt modelId="{B76D8A42-F249-414E-B162-0533422D4D3A}" type="pres">
      <dgm:prSet presAssocID="{B2B6DF40-E012-4442-A9BE-0C93849410D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D2CAC1-D8F1-7E47-BB83-21771D55431C}" type="pres">
      <dgm:prSet presAssocID="{01493D52-9428-D545-B1EF-8BD2EAB30654}" presName="spacer" presStyleCnt="0"/>
      <dgm:spPr/>
    </dgm:pt>
    <dgm:pt modelId="{CD61F878-91D3-3F4D-8386-B9DFE5B54729}" type="pres">
      <dgm:prSet presAssocID="{44D383E6-6FD9-9843-9F50-F22ADF24A75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44CC50-8DB6-E544-812D-34DE1BD8E9B4}" type="presOf" srcId="{731502C8-F74F-6244-B68F-F1F5DF31341E}" destId="{C80B1A4E-9B6F-8E4E-B7F2-0E048996E462}" srcOrd="0" destOrd="0" presId="urn:microsoft.com/office/officeart/2005/8/layout/vList2"/>
    <dgm:cxn modelId="{354057FD-4BAD-374B-AB23-7E8F85A755A0}" type="presOf" srcId="{44D383E6-6FD9-9843-9F50-F22ADF24A75C}" destId="{CD61F878-91D3-3F4D-8386-B9DFE5B54729}" srcOrd="0" destOrd="0" presId="urn:microsoft.com/office/officeart/2005/8/layout/vList2"/>
    <dgm:cxn modelId="{D08E849B-B88D-644C-BBAF-D3F869C22B3F}" srcId="{731502C8-F74F-6244-B68F-F1F5DF31341E}" destId="{961CB0EB-4C78-684F-95CD-06F701F8B30C}" srcOrd="0" destOrd="0" parTransId="{FE148C53-57B9-9F47-B19B-C4CB1D3059B7}" sibTransId="{440FC923-5380-7240-ABD4-2F2FAE483582}"/>
    <dgm:cxn modelId="{09397AB9-D9E1-654A-82E1-3583910B445B}" type="presOf" srcId="{B2B6DF40-E012-4442-A9BE-0C93849410D8}" destId="{B76D8A42-F249-414E-B162-0533422D4D3A}" srcOrd="0" destOrd="0" presId="urn:microsoft.com/office/officeart/2005/8/layout/vList2"/>
    <dgm:cxn modelId="{D2E6FA34-03E6-864C-9FA1-76EEA585A510}" srcId="{731502C8-F74F-6244-B68F-F1F5DF31341E}" destId="{44D383E6-6FD9-9843-9F50-F22ADF24A75C}" srcOrd="2" destOrd="0" parTransId="{2B1105F9-8419-4047-8D2A-0767488BE9F9}" sibTransId="{AC5BBAB6-3E4B-F442-B8AD-5DFC116390E8}"/>
    <dgm:cxn modelId="{EF2F831E-B002-D246-9BBD-0AAB50470AF3}" srcId="{731502C8-F74F-6244-B68F-F1F5DF31341E}" destId="{B2B6DF40-E012-4442-A9BE-0C93849410D8}" srcOrd="1" destOrd="0" parTransId="{61570EC1-CAF0-E743-A645-9C8CF66910B0}" sibTransId="{01493D52-9428-D545-B1EF-8BD2EAB30654}"/>
    <dgm:cxn modelId="{684B68D5-F44C-0D47-B381-DF49A1E5AEFC}" type="presOf" srcId="{961CB0EB-4C78-684F-95CD-06F701F8B30C}" destId="{FA2813C2-4AE1-CC4D-B86F-D102F1D71A4F}" srcOrd="0" destOrd="0" presId="urn:microsoft.com/office/officeart/2005/8/layout/vList2"/>
    <dgm:cxn modelId="{B18AB6DC-CB99-9C40-B874-99D364B7FD17}" type="presParOf" srcId="{C80B1A4E-9B6F-8E4E-B7F2-0E048996E462}" destId="{FA2813C2-4AE1-CC4D-B86F-D102F1D71A4F}" srcOrd="0" destOrd="0" presId="urn:microsoft.com/office/officeart/2005/8/layout/vList2"/>
    <dgm:cxn modelId="{7B6907C8-1127-CE4A-A8BB-1E664BC3EDCC}" type="presParOf" srcId="{C80B1A4E-9B6F-8E4E-B7F2-0E048996E462}" destId="{CC2A843B-632B-5742-A5FD-74E610026D49}" srcOrd="1" destOrd="0" presId="urn:microsoft.com/office/officeart/2005/8/layout/vList2"/>
    <dgm:cxn modelId="{32F81269-DB18-B946-B7DB-2B3014F3B5C6}" type="presParOf" srcId="{C80B1A4E-9B6F-8E4E-B7F2-0E048996E462}" destId="{B76D8A42-F249-414E-B162-0533422D4D3A}" srcOrd="2" destOrd="0" presId="urn:microsoft.com/office/officeart/2005/8/layout/vList2"/>
    <dgm:cxn modelId="{1F47F788-4474-C145-84A4-EF74A5E28131}" type="presParOf" srcId="{C80B1A4E-9B6F-8E4E-B7F2-0E048996E462}" destId="{C7D2CAC1-D8F1-7E47-BB83-21771D55431C}" srcOrd="3" destOrd="0" presId="urn:microsoft.com/office/officeart/2005/8/layout/vList2"/>
    <dgm:cxn modelId="{D661CCDD-33B6-1246-8AAC-DD8E3C0483AD}" type="presParOf" srcId="{C80B1A4E-9B6F-8E4E-B7F2-0E048996E462}" destId="{CD61F878-91D3-3F4D-8386-B9DFE5B5472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22F690-492D-3347-BB6B-4178ACC4D6BB}" type="doc">
      <dgm:prSet loTypeId="urn:microsoft.com/office/officeart/2011/layout/Tab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FEDCE08-E29D-604D-9250-922FDB07CBBA}">
      <dgm:prSet custT="1"/>
      <dgm:spPr/>
      <dgm:t>
        <a:bodyPr/>
        <a:lstStyle/>
        <a:p>
          <a:r>
            <a:rPr lang="en-US" sz="2400" b="1" i="0" u="none" baseline="0" dirty="0">
              <a:latin typeface="Aldhabi" panose="01000000000000000000" pitchFamily="2" charset="-78"/>
            </a:rPr>
            <a:t>Premium</a:t>
          </a:r>
        </a:p>
      </dgm:t>
    </dgm:pt>
    <dgm:pt modelId="{752D4119-F21D-AA4F-998E-B36362D22515}" type="parTrans" cxnId="{87BA330A-3007-854C-BEAB-7864D5D94AFB}">
      <dgm:prSet/>
      <dgm:spPr/>
      <dgm:t>
        <a:bodyPr/>
        <a:lstStyle/>
        <a:p>
          <a:endParaRPr lang="en-US" sz="2400"/>
        </a:p>
      </dgm:t>
    </dgm:pt>
    <dgm:pt modelId="{A7646C9B-6B41-4E46-8A29-31AB51E25D16}" type="sibTrans" cxnId="{87BA330A-3007-854C-BEAB-7864D5D94AFB}">
      <dgm:prSet/>
      <dgm:spPr/>
      <dgm:t>
        <a:bodyPr/>
        <a:lstStyle/>
        <a:p>
          <a:endParaRPr lang="en-US" sz="2400"/>
        </a:p>
      </dgm:t>
    </dgm:pt>
    <dgm:pt modelId="{46564A3A-1673-4329-8FFE-BAD4F3BC9999}">
      <dgm:prSet custT="1"/>
      <dgm:spPr/>
      <dgm:t>
        <a:bodyPr/>
        <a:lstStyle/>
        <a:p>
          <a:r>
            <a:rPr lang="en-US" sz="2400" b="1" i="0" u="none" baseline="0" dirty="0">
              <a:latin typeface="Aldhabi" panose="01000000000000000000" pitchFamily="2" charset="-78"/>
            </a:rPr>
            <a:t>Premium+</a:t>
          </a:r>
        </a:p>
      </dgm:t>
    </dgm:pt>
    <dgm:pt modelId="{48A164CD-5A9A-43A4-8355-3ADFDE3D55ED}" type="parTrans" cxnId="{A44A1065-17C8-44D5-A200-109AC2C70E3C}">
      <dgm:prSet/>
      <dgm:spPr/>
      <dgm:t>
        <a:bodyPr/>
        <a:lstStyle/>
        <a:p>
          <a:endParaRPr lang="en-US" sz="2400"/>
        </a:p>
      </dgm:t>
    </dgm:pt>
    <dgm:pt modelId="{4DC04EEA-E8B1-4143-89C9-15F034B6172C}" type="sibTrans" cxnId="{A44A1065-17C8-44D5-A200-109AC2C70E3C}">
      <dgm:prSet/>
      <dgm:spPr/>
      <dgm:t>
        <a:bodyPr/>
        <a:lstStyle/>
        <a:p>
          <a:endParaRPr lang="en-US" sz="2400"/>
        </a:p>
      </dgm:t>
    </dgm:pt>
    <dgm:pt modelId="{566F5400-3B0F-4B04-8092-31A9CD5EB9B1}">
      <dgm:prSet custT="1"/>
      <dgm:spPr/>
      <dgm:t>
        <a:bodyPr/>
        <a:lstStyle/>
        <a:p>
          <a:r>
            <a:rPr lang="en-US" sz="2400" u="none" baseline="0" dirty="0">
              <a:latin typeface="Aldhabi" panose="01000000000000000000" pitchFamily="2" charset="-78"/>
            </a:rPr>
            <a:t>   </a:t>
          </a:r>
          <a:r>
            <a:rPr lang="en-US" sz="4000" u="none" baseline="0" dirty="0">
              <a:latin typeface="Aldhabi" panose="01000000000000000000" pitchFamily="2" charset="-78"/>
            </a:rPr>
            <a:t>$400</a:t>
          </a:r>
        </a:p>
      </dgm:t>
    </dgm:pt>
    <dgm:pt modelId="{9949BB39-C3B9-46A3-937D-5C003681136E}" type="parTrans" cxnId="{78540697-FC53-4054-9259-BD679D21DBB6}">
      <dgm:prSet/>
      <dgm:spPr/>
      <dgm:t>
        <a:bodyPr/>
        <a:lstStyle/>
        <a:p>
          <a:endParaRPr lang="en-US" sz="2400"/>
        </a:p>
      </dgm:t>
    </dgm:pt>
    <dgm:pt modelId="{D3176944-3947-4454-9817-375A5717F8DF}" type="sibTrans" cxnId="{78540697-FC53-4054-9259-BD679D21DBB6}">
      <dgm:prSet/>
      <dgm:spPr/>
      <dgm:t>
        <a:bodyPr/>
        <a:lstStyle/>
        <a:p>
          <a:endParaRPr lang="en-US" sz="2400"/>
        </a:p>
      </dgm:t>
    </dgm:pt>
    <dgm:pt modelId="{F776A9A1-E3DB-4FBF-A14D-964CC5A9CA10}">
      <dgm:prSet custT="1"/>
      <dgm:spPr/>
      <dgm:t>
        <a:bodyPr/>
        <a:lstStyle/>
        <a:p>
          <a:r>
            <a:rPr lang="en-US" sz="4000" i="0" u="none" kern="1200" baseline="0" dirty="0">
              <a:latin typeface="Aldhabi" panose="01000000000000000000" pitchFamily="2" charset="-78"/>
            </a:rPr>
            <a:t>   $</a:t>
          </a:r>
          <a:r>
            <a:rPr lang="en-US" sz="4000" u="none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ldhabi" panose="01000000000000000000" pitchFamily="2" charset="-78"/>
              <a:ea typeface="+mn-ea"/>
              <a:cs typeface="+mn-cs"/>
            </a:rPr>
            <a:t>600</a:t>
          </a:r>
        </a:p>
      </dgm:t>
    </dgm:pt>
    <dgm:pt modelId="{031618DB-8CDD-4767-B2D4-EE2EAB6779D2}" type="parTrans" cxnId="{EA107655-5FD8-4585-98E3-7CF012081827}">
      <dgm:prSet/>
      <dgm:spPr/>
      <dgm:t>
        <a:bodyPr/>
        <a:lstStyle/>
        <a:p>
          <a:endParaRPr lang="en-US" sz="2400"/>
        </a:p>
      </dgm:t>
    </dgm:pt>
    <dgm:pt modelId="{B7BDC606-4F23-4181-80F6-A97F45E66674}" type="sibTrans" cxnId="{EA107655-5FD8-4585-98E3-7CF012081827}">
      <dgm:prSet/>
      <dgm:spPr/>
      <dgm:t>
        <a:bodyPr/>
        <a:lstStyle/>
        <a:p>
          <a:endParaRPr lang="en-US" sz="2400"/>
        </a:p>
      </dgm:t>
    </dgm:pt>
    <dgm:pt modelId="{DC0F9356-56E5-4EBA-B401-2EFB60170FBF}">
      <dgm:prSet custT="1"/>
      <dgm:spPr/>
      <dgm:t>
        <a:bodyPr/>
        <a:lstStyle/>
        <a:p>
          <a:r>
            <a:rPr lang="en-US" sz="2400" i="0" u="none" baseline="0" dirty="0">
              <a:latin typeface="Aldhabi" panose="01000000000000000000" pitchFamily="2" charset="-78"/>
            </a:rPr>
            <a:t>   </a:t>
          </a:r>
          <a:r>
            <a:rPr lang="en-US" sz="4000" i="0" u="none" baseline="0" dirty="0">
              <a:latin typeface="Aldhabi" panose="01000000000000000000" pitchFamily="2" charset="-78"/>
            </a:rPr>
            <a:t>$1000</a:t>
          </a:r>
        </a:p>
      </dgm:t>
    </dgm:pt>
    <dgm:pt modelId="{38ED4148-07F3-4C9F-ABF4-5D48681249E0}" type="parTrans" cxnId="{BD93BFCA-B422-4E57-AF6C-706D7276EE3F}">
      <dgm:prSet/>
      <dgm:spPr/>
      <dgm:t>
        <a:bodyPr/>
        <a:lstStyle/>
        <a:p>
          <a:endParaRPr lang="en-US" sz="2400"/>
        </a:p>
      </dgm:t>
    </dgm:pt>
    <dgm:pt modelId="{2A0ED84F-6ACD-40F7-8347-2A64D53BD3D7}" type="sibTrans" cxnId="{BD93BFCA-B422-4E57-AF6C-706D7276EE3F}">
      <dgm:prSet/>
      <dgm:spPr/>
      <dgm:t>
        <a:bodyPr/>
        <a:lstStyle/>
        <a:p>
          <a:endParaRPr lang="en-US" sz="2400"/>
        </a:p>
      </dgm:t>
    </dgm:pt>
    <dgm:pt modelId="{1C3699CB-7ED5-8545-8960-28C9BCD5D0F7}">
      <dgm:prSet custT="1"/>
      <dgm:spPr/>
      <dgm:t>
        <a:bodyPr/>
        <a:lstStyle/>
        <a:p>
          <a:r>
            <a:rPr lang="en-US" sz="2400" b="1" u="none" baseline="0" dirty="0">
              <a:latin typeface="Aldhabi" panose="01000000000000000000" pitchFamily="2" charset="-78"/>
            </a:rPr>
            <a:t>Standard</a:t>
          </a:r>
        </a:p>
      </dgm:t>
    </dgm:pt>
    <dgm:pt modelId="{1E6B8AA3-9A6A-B549-B562-4179F9D3420F}" type="sibTrans" cxnId="{1B7FBC24-4D5B-D943-9C4F-15B4C1A75E47}">
      <dgm:prSet/>
      <dgm:spPr/>
      <dgm:t>
        <a:bodyPr/>
        <a:lstStyle/>
        <a:p>
          <a:endParaRPr lang="en-US" sz="2400"/>
        </a:p>
      </dgm:t>
    </dgm:pt>
    <dgm:pt modelId="{013EA5FF-9A9A-BD44-9237-0AAF84B091AA}" type="parTrans" cxnId="{1B7FBC24-4D5B-D943-9C4F-15B4C1A75E47}">
      <dgm:prSet/>
      <dgm:spPr/>
      <dgm:t>
        <a:bodyPr/>
        <a:lstStyle/>
        <a:p>
          <a:endParaRPr lang="en-US" sz="2400"/>
        </a:p>
      </dgm:t>
    </dgm:pt>
    <dgm:pt modelId="{10F5C919-E828-49DC-8E4A-8FA512DB12D5}" type="pres">
      <dgm:prSet presAssocID="{4722F690-492D-3347-BB6B-4178ACC4D6BB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34BC8EE-CC3A-4573-9066-41CA380DB339}" type="pres">
      <dgm:prSet presAssocID="{1C3699CB-7ED5-8545-8960-28C9BCD5D0F7}" presName="composite" presStyleCnt="0"/>
      <dgm:spPr/>
    </dgm:pt>
    <dgm:pt modelId="{4FBD5C79-BC3B-423F-8B66-6CF40C08BCCD}" type="pres">
      <dgm:prSet presAssocID="{1C3699CB-7ED5-8545-8960-28C9BCD5D0F7}" presName="FirstChild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B5A4CB-E724-4292-86CB-876477BE5C73}" type="pres">
      <dgm:prSet presAssocID="{1C3699CB-7ED5-8545-8960-28C9BCD5D0F7}" presName="Parent" presStyleLbl="alignNode1" presStyleIdx="0" presStyleCnt="3" custScaleX="12836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B601FA-C48A-4CE2-9A78-093932412B13}" type="pres">
      <dgm:prSet presAssocID="{1C3699CB-7ED5-8545-8960-28C9BCD5D0F7}" presName="Accent" presStyleLbl="parChTrans1D1" presStyleIdx="0" presStyleCnt="3"/>
      <dgm:spPr/>
    </dgm:pt>
    <dgm:pt modelId="{EB345943-0E03-4D28-97A3-192E71C6149C}" type="pres">
      <dgm:prSet presAssocID="{1E6B8AA3-9A6A-B549-B562-4179F9D3420F}" presName="sibTrans" presStyleCnt="0"/>
      <dgm:spPr/>
    </dgm:pt>
    <dgm:pt modelId="{DB30CDD9-6D1E-414C-B094-E5B7BCBC05CB}" type="pres">
      <dgm:prSet presAssocID="{0FEDCE08-E29D-604D-9250-922FDB07CBBA}" presName="composite" presStyleCnt="0"/>
      <dgm:spPr/>
    </dgm:pt>
    <dgm:pt modelId="{2F7ABAA4-D8AF-4218-8E93-2C299248A09D}" type="pres">
      <dgm:prSet presAssocID="{0FEDCE08-E29D-604D-9250-922FDB07CBBA}" presName="FirstChild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80B3BE-381C-4ED4-BED2-3AA0E2571C80}" type="pres">
      <dgm:prSet presAssocID="{0FEDCE08-E29D-604D-9250-922FDB07CBBA}" presName="Parent" presStyleLbl="alignNode1" presStyleIdx="1" presStyleCnt="3" custScaleX="12836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68E85D-5C9B-446A-BC4A-5172D03BA71D}" type="pres">
      <dgm:prSet presAssocID="{0FEDCE08-E29D-604D-9250-922FDB07CBBA}" presName="Accent" presStyleLbl="parChTrans1D1" presStyleIdx="1" presStyleCnt="3"/>
      <dgm:spPr/>
    </dgm:pt>
    <dgm:pt modelId="{392F9BDB-1828-4F1C-9168-AF71DC9D6308}" type="pres">
      <dgm:prSet presAssocID="{A7646C9B-6B41-4E46-8A29-31AB51E25D16}" presName="sibTrans" presStyleCnt="0"/>
      <dgm:spPr/>
    </dgm:pt>
    <dgm:pt modelId="{9D0DFF70-E4E2-4573-ADCF-F94D1EBF55EB}" type="pres">
      <dgm:prSet presAssocID="{46564A3A-1673-4329-8FFE-BAD4F3BC9999}" presName="composite" presStyleCnt="0"/>
      <dgm:spPr/>
    </dgm:pt>
    <dgm:pt modelId="{23E9671D-C9D1-4B86-949B-1AB63829F268}" type="pres">
      <dgm:prSet presAssocID="{46564A3A-1673-4329-8FFE-BAD4F3BC9999}" presName="FirstChild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927D3-A131-4C3E-8FC5-D812C88E8B55}" type="pres">
      <dgm:prSet presAssocID="{46564A3A-1673-4329-8FFE-BAD4F3BC9999}" presName="Parent" presStyleLbl="alignNode1" presStyleIdx="2" presStyleCnt="3" custScaleX="12836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AD98A7-5F33-4E1E-B412-D0DC01B7B862}" type="pres">
      <dgm:prSet presAssocID="{46564A3A-1673-4329-8FFE-BAD4F3BC9999}" presName="Accent" presStyleLbl="parChTrans1D1" presStyleIdx="2" presStyleCnt="3"/>
      <dgm:spPr/>
    </dgm:pt>
  </dgm:ptLst>
  <dgm:cxnLst>
    <dgm:cxn modelId="{96B0D20E-E448-4387-A458-738639622474}" type="presOf" srcId="{46564A3A-1673-4329-8FFE-BAD4F3BC9999}" destId="{3D3927D3-A131-4C3E-8FC5-D812C88E8B55}" srcOrd="0" destOrd="0" presId="urn:microsoft.com/office/officeart/2011/layout/TabList"/>
    <dgm:cxn modelId="{87BA330A-3007-854C-BEAB-7864D5D94AFB}" srcId="{4722F690-492D-3347-BB6B-4178ACC4D6BB}" destId="{0FEDCE08-E29D-604D-9250-922FDB07CBBA}" srcOrd="1" destOrd="0" parTransId="{752D4119-F21D-AA4F-998E-B36362D22515}" sibTransId="{A7646C9B-6B41-4E46-8A29-31AB51E25D16}"/>
    <dgm:cxn modelId="{BD93BFCA-B422-4E57-AF6C-706D7276EE3F}" srcId="{46564A3A-1673-4329-8FFE-BAD4F3BC9999}" destId="{DC0F9356-56E5-4EBA-B401-2EFB60170FBF}" srcOrd="0" destOrd="0" parTransId="{38ED4148-07F3-4C9F-ABF4-5D48681249E0}" sibTransId="{2A0ED84F-6ACD-40F7-8347-2A64D53BD3D7}"/>
    <dgm:cxn modelId="{EEC7267C-AD75-4456-8690-91DFD99E397B}" type="presOf" srcId="{DC0F9356-56E5-4EBA-B401-2EFB60170FBF}" destId="{23E9671D-C9D1-4B86-949B-1AB63829F268}" srcOrd="0" destOrd="0" presId="urn:microsoft.com/office/officeart/2011/layout/TabList"/>
    <dgm:cxn modelId="{852B9F17-5864-4470-A2D7-15158B6306B2}" type="presOf" srcId="{1C3699CB-7ED5-8545-8960-28C9BCD5D0F7}" destId="{88B5A4CB-E724-4292-86CB-876477BE5C73}" srcOrd="0" destOrd="0" presId="urn:microsoft.com/office/officeart/2011/layout/TabList"/>
    <dgm:cxn modelId="{1DC74DD3-C194-4B05-AEA4-27F0902F6BF4}" type="presOf" srcId="{566F5400-3B0F-4B04-8092-31A9CD5EB9B1}" destId="{4FBD5C79-BC3B-423F-8B66-6CF40C08BCCD}" srcOrd="0" destOrd="0" presId="urn:microsoft.com/office/officeart/2011/layout/TabList"/>
    <dgm:cxn modelId="{EA107655-5FD8-4585-98E3-7CF012081827}" srcId="{0FEDCE08-E29D-604D-9250-922FDB07CBBA}" destId="{F776A9A1-E3DB-4FBF-A14D-964CC5A9CA10}" srcOrd="0" destOrd="0" parTransId="{031618DB-8CDD-4767-B2D4-EE2EAB6779D2}" sibTransId="{B7BDC606-4F23-4181-80F6-A97F45E66674}"/>
    <dgm:cxn modelId="{60350952-34CF-4FDB-88F0-C988A8BC4CD2}" type="presOf" srcId="{F776A9A1-E3DB-4FBF-A14D-964CC5A9CA10}" destId="{2F7ABAA4-D8AF-4218-8E93-2C299248A09D}" srcOrd="0" destOrd="0" presId="urn:microsoft.com/office/officeart/2011/layout/TabList"/>
    <dgm:cxn modelId="{78540697-FC53-4054-9259-BD679D21DBB6}" srcId="{1C3699CB-7ED5-8545-8960-28C9BCD5D0F7}" destId="{566F5400-3B0F-4B04-8092-31A9CD5EB9B1}" srcOrd="0" destOrd="0" parTransId="{9949BB39-C3B9-46A3-937D-5C003681136E}" sibTransId="{D3176944-3947-4454-9817-375A5717F8DF}"/>
    <dgm:cxn modelId="{3DA01EC5-83C8-4531-BE4C-28C8FDF9D39E}" type="presOf" srcId="{4722F690-492D-3347-BB6B-4178ACC4D6BB}" destId="{10F5C919-E828-49DC-8E4A-8FA512DB12D5}" srcOrd="0" destOrd="0" presId="urn:microsoft.com/office/officeart/2011/layout/TabList"/>
    <dgm:cxn modelId="{1B7FBC24-4D5B-D943-9C4F-15B4C1A75E47}" srcId="{4722F690-492D-3347-BB6B-4178ACC4D6BB}" destId="{1C3699CB-7ED5-8545-8960-28C9BCD5D0F7}" srcOrd="0" destOrd="0" parTransId="{013EA5FF-9A9A-BD44-9237-0AAF84B091AA}" sibTransId="{1E6B8AA3-9A6A-B549-B562-4179F9D3420F}"/>
    <dgm:cxn modelId="{A44A1065-17C8-44D5-A200-109AC2C70E3C}" srcId="{4722F690-492D-3347-BB6B-4178ACC4D6BB}" destId="{46564A3A-1673-4329-8FFE-BAD4F3BC9999}" srcOrd="2" destOrd="0" parTransId="{48A164CD-5A9A-43A4-8355-3ADFDE3D55ED}" sibTransId="{4DC04EEA-E8B1-4143-89C9-15F034B6172C}"/>
    <dgm:cxn modelId="{9BC424B7-353F-4ACC-9202-37FD09B5227B}" type="presOf" srcId="{0FEDCE08-E29D-604D-9250-922FDB07CBBA}" destId="{3B80B3BE-381C-4ED4-BED2-3AA0E2571C80}" srcOrd="0" destOrd="0" presId="urn:microsoft.com/office/officeart/2011/layout/TabList"/>
    <dgm:cxn modelId="{8AF0F5EB-7EBA-4FAB-B0EB-B62817B42D41}" type="presParOf" srcId="{10F5C919-E828-49DC-8E4A-8FA512DB12D5}" destId="{134BC8EE-CC3A-4573-9066-41CA380DB339}" srcOrd="0" destOrd="0" presId="urn:microsoft.com/office/officeart/2011/layout/TabList"/>
    <dgm:cxn modelId="{BD0A428F-A5EF-4312-B55A-A9849B704602}" type="presParOf" srcId="{134BC8EE-CC3A-4573-9066-41CA380DB339}" destId="{4FBD5C79-BC3B-423F-8B66-6CF40C08BCCD}" srcOrd="0" destOrd="0" presId="urn:microsoft.com/office/officeart/2011/layout/TabList"/>
    <dgm:cxn modelId="{29B75C64-4935-47DC-B19D-C435396400B2}" type="presParOf" srcId="{134BC8EE-CC3A-4573-9066-41CA380DB339}" destId="{88B5A4CB-E724-4292-86CB-876477BE5C73}" srcOrd="1" destOrd="0" presId="urn:microsoft.com/office/officeart/2011/layout/TabList"/>
    <dgm:cxn modelId="{8487637B-4164-4F9F-84D2-989826F1D1ED}" type="presParOf" srcId="{134BC8EE-CC3A-4573-9066-41CA380DB339}" destId="{6BB601FA-C48A-4CE2-9A78-093932412B13}" srcOrd="2" destOrd="0" presId="urn:microsoft.com/office/officeart/2011/layout/TabList"/>
    <dgm:cxn modelId="{CBF78EDA-5227-4262-B7F1-A1D6FB0FD90E}" type="presParOf" srcId="{10F5C919-E828-49DC-8E4A-8FA512DB12D5}" destId="{EB345943-0E03-4D28-97A3-192E71C6149C}" srcOrd="1" destOrd="0" presId="urn:microsoft.com/office/officeart/2011/layout/TabList"/>
    <dgm:cxn modelId="{4BB72461-6626-430B-A1BF-25C70D203183}" type="presParOf" srcId="{10F5C919-E828-49DC-8E4A-8FA512DB12D5}" destId="{DB30CDD9-6D1E-414C-B094-E5B7BCBC05CB}" srcOrd="2" destOrd="0" presId="urn:microsoft.com/office/officeart/2011/layout/TabList"/>
    <dgm:cxn modelId="{14264492-2DE0-4757-A2D8-8CC503DCF1E2}" type="presParOf" srcId="{DB30CDD9-6D1E-414C-B094-E5B7BCBC05CB}" destId="{2F7ABAA4-D8AF-4218-8E93-2C299248A09D}" srcOrd="0" destOrd="0" presId="urn:microsoft.com/office/officeart/2011/layout/TabList"/>
    <dgm:cxn modelId="{AB1DAFCB-EFCF-4822-A4D3-2A6D41BB72C7}" type="presParOf" srcId="{DB30CDD9-6D1E-414C-B094-E5B7BCBC05CB}" destId="{3B80B3BE-381C-4ED4-BED2-3AA0E2571C80}" srcOrd="1" destOrd="0" presId="urn:microsoft.com/office/officeart/2011/layout/TabList"/>
    <dgm:cxn modelId="{33483625-47A3-480E-AC51-D86650AAF4BD}" type="presParOf" srcId="{DB30CDD9-6D1E-414C-B094-E5B7BCBC05CB}" destId="{A868E85D-5C9B-446A-BC4A-5172D03BA71D}" srcOrd="2" destOrd="0" presId="urn:microsoft.com/office/officeart/2011/layout/TabList"/>
    <dgm:cxn modelId="{7BC29A85-F36A-4802-B864-699A8169EE19}" type="presParOf" srcId="{10F5C919-E828-49DC-8E4A-8FA512DB12D5}" destId="{392F9BDB-1828-4F1C-9168-AF71DC9D6308}" srcOrd="3" destOrd="0" presId="urn:microsoft.com/office/officeart/2011/layout/TabList"/>
    <dgm:cxn modelId="{DAA76F26-5AF2-4216-9896-6E11C486FD8C}" type="presParOf" srcId="{10F5C919-E828-49DC-8E4A-8FA512DB12D5}" destId="{9D0DFF70-E4E2-4573-ADCF-F94D1EBF55EB}" srcOrd="4" destOrd="0" presId="urn:microsoft.com/office/officeart/2011/layout/TabList"/>
    <dgm:cxn modelId="{788EA9F0-5DE1-43CC-82AF-B54FACCBD4F2}" type="presParOf" srcId="{9D0DFF70-E4E2-4573-ADCF-F94D1EBF55EB}" destId="{23E9671D-C9D1-4B86-949B-1AB63829F268}" srcOrd="0" destOrd="0" presId="urn:microsoft.com/office/officeart/2011/layout/TabList"/>
    <dgm:cxn modelId="{37D76E9C-62BC-4F2F-9ABA-BD5EBFC9BA26}" type="presParOf" srcId="{9D0DFF70-E4E2-4573-ADCF-F94D1EBF55EB}" destId="{3D3927D3-A131-4C3E-8FC5-D812C88E8B55}" srcOrd="1" destOrd="0" presId="urn:microsoft.com/office/officeart/2011/layout/TabList"/>
    <dgm:cxn modelId="{E96878BB-899D-4748-BC90-4A008987EF69}" type="presParOf" srcId="{9D0DFF70-E4E2-4573-ADCF-F94D1EBF55EB}" destId="{55AD98A7-5F33-4E1E-B412-D0DC01B7B862}" srcOrd="2" destOrd="0" presId="urn:microsoft.com/office/officeart/2011/layout/Tab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BB3772-A5DB-9C4E-96E3-7CFCF19F1F11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3F7EB5A-2EC9-C140-B300-843346A0CA8E}">
      <dgm:prSet/>
      <dgm:spPr/>
      <dgm:t>
        <a:bodyPr/>
        <a:lstStyle/>
        <a:p>
          <a:r>
            <a:rPr lang="en-US" b="0" i="0" dirty="0"/>
            <a:t>Trade Analytics – Quantitative Data</a:t>
          </a:r>
          <a:endParaRPr lang="en-PK" dirty="0"/>
        </a:p>
      </dgm:t>
    </dgm:pt>
    <dgm:pt modelId="{062C1E48-E984-AC4C-A79A-F761C08D715F}" type="parTrans" cxnId="{69EAE3B4-9B60-BE43-A045-1A7D82644C81}">
      <dgm:prSet/>
      <dgm:spPr/>
      <dgm:t>
        <a:bodyPr/>
        <a:lstStyle/>
        <a:p>
          <a:endParaRPr lang="en-GB"/>
        </a:p>
      </dgm:t>
    </dgm:pt>
    <dgm:pt modelId="{10A2E490-553F-D24D-A20E-96070C8470CB}" type="sibTrans" cxnId="{69EAE3B4-9B60-BE43-A045-1A7D82644C81}">
      <dgm:prSet/>
      <dgm:spPr/>
      <dgm:t>
        <a:bodyPr/>
        <a:lstStyle/>
        <a:p>
          <a:endParaRPr lang="en-GB"/>
        </a:p>
      </dgm:t>
    </dgm:pt>
    <dgm:pt modelId="{A6D2AFEE-170A-F446-A440-B71BB92D3B11}">
      <dgm:prSet/>
      <dgm:spPr/>
      <dgm:t>
        <a:bodyPr/>
        <a:lstStyle/>
        <a:p>
          <a:r>
            <a:rPr lang="en-US" b="0" i="0" dirty="0"/>
            <a:t>Trades Lounge – Quantitative/Qualitative Data</a:t>
          </a:r>
          <a:endParaRPr lang="en-PK" dirty="0"/>
        </a:p>
      </dgm:t>
    </dgm:pt>
    <dgm:pt modelId="{70FA500F-0C9E-D648-964D-F855B77116EE}" type="parTrans" cxnId="{55558DBD-F031-5C4C-9D93-ED05E6345305}">
      <dgm:prSet/>
      <dgm:spPr/>
      <dgm:t>
        <a:bodyPr/>
        <a:lstStyle/>
        <a:p>
          <a:endParaRPr lang="en-GB"/>
        </a:p>
      </dgm:t>
    </dgm:pt>
    <dgm:pt modelId="{2FDACA05-A653-AC49-B2B4-69DE849C287E}" type="sibTrans" cxnId="{55558DBD-F031-5C4C-9D93-ED05E6345305}">
      <dgm:prSet/>
      <dgm:spPr/>
      <dgm:t>
        <a:bodyPr/>
        <a:lstStyle/>
        <a:p>
          <a:endParaRPr lang="en-GB"/>
        </a:p>
      </dgm:t>
    </dgm:pt>
    <dgm:pt modelId="{63112882-52DC-524F-8607-8D7FAAF09217}">
      <dgm:prSet/>
      <dgm:spPr/>
      <dgm:t>
        <a:bodyPr/>
        <a:lstStyle/>
        <a:p>
          <a:r>
            <a:rPr lang="en-US" b="0" i="0" dirty="0"/>
            <a:t>Trade Facilitation – Qualitative Data  </a:t>
          </a:r>
          <a:endParaRPr lang="en-PK" dirty="0"/>
        </a:p>
      </dgm:t>
    </dgm:pt>
    <dgm:pt modelId="{2922F9C4-F70B-234F-8BB6-D3447BAEF4C9}" type="parTrans" cxnId="{CF747018-8EA2-704D-95F3-3AFF018A04A9}">
      <dgm:prSet/>
      <dgm:spPr/>
      <dgm:t>
        <a:bodyPr/>
        <a:lstStyle/>
        <a:p>
          <a:endParaRPr lang="en-GB"/>
        </a:p>
      </dgm:t>
    </dgm:pt>
    <dgm:pt modelId="{FC56C32B-7588-7148-8F5C-B42999A4BE06}" type="sibTrans" cxnId="{CF747018-8EA2-704D-95F3-3AFF018A04A9}">
      <dgm:prSet/>
      <dgm:spPr/>
      <dgm:t>
        <a:bodyPr/>
        <a:lstStyle/>
        <a:p>
          <a:endParaRPr lang="en-GB"/>
        </a:p>
      </dgm:t>
    </dgm:pt>
    <dgm:pt modelId="{6C2C0FC7-A65C-0443-82CD-BEEE4EE40B44}">
      <dgm:prSet/>
      <dgm:spPr/>
      <dgm:t>
        <a:bodyPr/>
        <a:lstStyle/>
        <a:p>
          <a:r>
            <a:rPr lang="en-PK" dirty="0"/>
            <a:t>Trade Data Connectors</a:t>
          </a:r>
        </a:p>
      </dgm:t>
    </dgm:pt>
    <dgm:pt modelId="{D6258E94-A139-A94E-BBA4-8AAF9924A2BA}" type="parTrans" cxnId="{013318C5-0CF4-B34B-BF88-4DF7287663DD}">
      <dgm:prSet/>
      <dgm:spPr/>
      <dgm:t>
        <a:bodyPr/>
        <a:lstStyle/>
        <a:p>
          <a:endParaRPr lang="en-GB"/>
        </a:p>
      </dgm:t>
    </dgm:pt>
    <dgm:pt modelId="{30AE9C4F-BB35-2C4C-AF45-17F5D873EE2D}" type="sibTrans" cxnId="{013318C5-0CF4-B34B-BF88-4DF7287663DD}">
      <dgm:prSet/>
      <dgm:spPr/>
      <dgm:t>
        <a:bodyPr/>
        <a:lstStyle/>
        <a:p>
          <a:endParaRPr lang="en-GB"/>
        </a:p>
      </dgm:t>
    </dgm:pt>
    <dgm:pt modelId="{76EFFF90-9A63-C74F-9722-FCE354F85951}" type="pres">
      <dgm:prSet presAssocID="{5BBB3772-A5DB-9C4E-96E3-7CFCF19F1F1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A986E21-595B-6C4E-9CA1-4A7DD4BDFDB5}" type="pres">
      <dgm:prSet presAssocID="{6C2C0FC7-A65C-0443-82CD-BEEE4EE40B44}" presName="hierRoot1" presStyleCnt="0">
        <dgm:presLayoutVars>
          <dgm:hierBranch val="init"/>
        </dgm:presLayoutVars>
      </dgm:prSet>
      <dgm:spPr/>
    </dgm:pt>
    <dgm:pt modelId="{F6F6FA15-EA03-0C45-9B69-9066A4AEC28C}" type="pres">
      <dgm:prSet presAssocID="{6C2C0FC7-A65C-0443-82CD-BEEE4EE40B44}" presName="rootComposite1" presStyleCnt="0"/>
      <dgm:spPr/>
    </dgm:pt>
    <dgm:pt modelId="{F17E4FD3-3098-CB4D-8B51-696719F0FF85}" type="pres">
      <dgm:prSet presAssocID="{6C2C0FC7-A65C-0443-82CD-BEEE4EE40B4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72E46D-7190-5D41-87BB-091B75B50353}" type="pres">
      <dgm:prSet presAssocID="{6C2C0FC7-A65C-0443-82CD-BEEE4EE40B4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01D735F-704C-9541-8CEA-0649DF93B39F}" type="pres">
      <dgm:prSet presAssocID="{6C2C0FC7-A65C-0443-82CD-BEEE4EE40B44}" presName="hierChild2" presStyleCnt="0"/>
      <dgm:spPr/>
    </dgm:pt>
    <dgm:pt modelId="{6D72F42F-8F10-8D40-B53E-75D1E25E5860}" type="pres">
      <dgm:prSet presAssocID="{062C1E48-E984-AC4C-A79A-F761C08D715F}" presName="Name37" presStyleLbl="parChTrans1D2" presStyleIdx="0" presStyleCnt="3"/>
      <dgm:spPr/>
      <dgm:t>
        <a:bodyPr/>
        <a:lstStyle/>
        <a:p>
          <a:endParaRPr lang="en-US"/>
        </a:p>
      </dgm:t>
    </dgm:pt>
    <dgm:pt modelId="{C3D89EB3-B24A-1340-9CF9-3D0D147F1754}" type="pres">
      <dgm:prSet presAssocID="{D3F7EB5A-2EC9-C140-B300-843346A0CA8E}" presName="hierRoot2" presStyleCnt="0">
        <dgm:presLayoutVars>
          <dgm:hierBranch val="init"/>
        </dgm:presLayoutVars>
      </dgm:prSet>
      <dgm:spPr/>
    </dgm:pt>
    <dgm:pt modelId="{B6C580E8-BDBF-A146-94D3-D65A2942C3DD}" type="pres">
      <dgm:prSet presAssocID="{D3F7EB5A-2EC9-C140-B300-843346A0CA8E}" presName="rootComposite" presStyleCnt="0"/>
      <dgm:spPr/>
    </dgm:pt>
    <dgm:pt modelId="{2CE3E6C1-17E5-744E-B51F-C87C704C1233}" type="pres">
      <dgm:prSet presAssocID="{D3F7EB5A-2EC9-C140-B300-843346A0CA8E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B4BC89-565E-CB47-8EC1-456A4E391F24}" type="pres">
      <dgm:prSet presAssocID="{D3F7EB5A-2EC9-C140-B300-843346A0CA8E}" presName="rootConnector" presStyleLbl="node2" presStyleIdx="0" presStyleCnt="3"/>
      <dgm:spPr/>
      <dgm:t>
        <a:bodyPr/>
        <a:lstStyle/>
        <a:p>
          <a:endParaRPr lang="en-US"/>
        </a:p>
      </dgm:t>
    </dgm:pt>
    <dgm:pt modelId="{7CFA2521-C2FB-A54D-BC56-9F045ABC141B}" type="pres">
      <dgm:prSet presAssocID="{D3F7EB5A-2EC9-C140-B300-843346A0CA8E}" presName="hierChild4" presStyleCnt="0"/>
      <dgm:spPr/>
    </dgm:pt>
    <dgm:pt modelId="{1D29A942-3223-C648-9D4B-86E6030B38B8}" type="pres">
      <dgm:prSet presAssocID="{D3F7EB5A-2EC9-C140-B300-843346A0CA8E}" presName="hierChild5" presStyleCnt="0"/>
      <dgm:spPr/>
    </dgm:pt>
    <dgm:pt modelId="{4E1E431A-20CF-6E48-B522-A64CA7489646}" type="pres">
      <dgm:prSet presAssocID="{70FA500F-0C9E-D648-964D-F855B77116EE}" presName="Name37" presStyleLbl="parChTrans1D2" presStyleIdx="1" presStyleCnt="3"/>
      <dgm:spPr/>
      <dgm:t>
        <a:bodyPr/>
        <a:lstStyle/>
        <a:p>
          <a:endParaRPr lang="en-US"/>
        </a:p>
      </dgm:t>
    </dgm:pt>
    <dgm:pt modelId="{2C4BF837-7DFF-3044-85D5-5109151C1147}" type="pres">
      <dgm:prSet presAssocID="{A6D2AFEE-170A-F446-A440-B71BB92D3B11}" presName="hierRoot2" presStyleCnt="0">
        <dgm:presLayoutVars>
          <dgm:hierBranch val="init"/>
        </dgm:presLayoutVars>
      </dgm:prSet>
      <dgm:spPr/>
    </dgm:pt>
    <dgm:pt modelId="{8704B508-054B-6348-A8A0-3CC5C35F81E3}" type="pres">
      <dgm:prSet presAssocID="{A6D2AFEE-170A-F446-A440-B71BB92D3B11}" presName="rootComposite" presStyleCnt="0"/>
      <dgm:spPr/>
    </dgm:pt>
    <dgm:pt modelId="{50D982D1-AFA0-554D-A5CC-8505EDB03FF8}" type="pres">
      <dgm:prSet presAssocID="{A6D2AFEE-170A-F446-A440-B71BB92D3B1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002295-FFFE-E84F-9623-9868A2153B41}" type="pres">
      <dgm:prSet presAssocID="{A6D2AFEE-170A-F446-A440-B71BB92D3B11}" presName="rootConnector" presStyleLbl="node2" presStyleIdx="1" presStyleCnt="3"/>
      <dgm:spPr/>
      <dgm:t>
        <a:bodyPr/>
        <a:lstStyle/>
        <a:p>
          <a:endParaRPr lang="en-US"/>
        </a:p>
      </dgm:t>
    </dgm:pt>
    <dgm:pt modelId="{DC84BDF4-BE6D-FD4F-BA5E-94AE117F371F}" type="pres">
      <dgm:prSet presAssocID="{A6D2AFEE-170A-F446-A440-B71BB92D3B11}" presName="hierChild4" presStyleCnt="0"/>
      <dgm:spPr/>
    </dgm:pt>
    <dgm:pt modelId="{1DA03C4D-0320-6843-8965-3CC292029552}" type="pres">
      <dgm:prSet presAssocID="{A6D2AFEE-170A-F446-A440-B71BB92D3B11}" presName="hierChild5" presStyleCnt="0"/>
      <dgm:spPr/>
    </dgm:pt>
    <dgm:pt modelId="{CDE361BD-FF69-7B47-8DAC-BEE53B3489A5}" type="pres">
      <dgm:prSet presAssocID="{2922F9C4-F70B-234F-8BB6-D3447BAEF4C9}" presName="Name37" presStyleLbl="parChTrans1D2" presStyleIdx="2" presStyleCnt="3"/>
      <dgm:spPr/>
      <dgm:t>
        <a:bodyPr/>
        <a:lstStyle/>
        <a:p>
          <a:endParaRPr lang="en-US"/>
        </a:p>
      </dgm:t>
    </dgm:pt>
    <dgm:pt modelId="{77E1B712-580B-364D-A776-C7024FF0C5C6}" type="pres">
      <dgm:prSet presAssocID="{63112882-52DC-524F-8607-8D7FAAF09217}" presName="hierRoot2" presStyleCnt="0">
        <dgm:presLayoutVars>
          <dgm:hierBranch val="init"/>
        </dgm:presLayoutVars>
      </dgm:prSet>
      <dgm:spPr/>
    </dgm:pt>
    <dgm:pt modelId="{ADA644F1-BE7D-F746-A3D1-DAFCA81C7D4B}" type="pres">
      <dgm:prSet presAssocID="{63112882-52DC-524F-8607-8D7FAAF09217}" presName="rootComposite" presStyleCnt="0"/>
      <dgm:spPr/>
    </dgm:pt>
    <dgm:pt modelId="{93A401BE-A28A-2940-B35D-E4D829781D06}" type="pres">
      <dgm:prSet presAssocID="{63112882-52DC-524F-8607-8D7FAAF09217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901355-4070-484A-81AE-673B0FC2D159}" type="pres">
      <dgm:prSet presAssocID="{63112882-52DC-524F-8607-8D7FAAF09217}" presName="rootConnector" presStyleLbl="node2" presStyleIdx="2" presStyleCnt="3"/>
      <dgm:spPr/>
      <dgm:t>
        <a:bodyPr/>
        <a:lstStyle/>
        <a:p>
          <a:endParaRPr lang="en-US"/>
        </a:p>
      </dgm:t>
    </dgm:pt>
    <dgm:pt modelId="{A917408F-1385-414F-91DA-DE3E72A1EC19}" type="pres">
      <dgm:prSet presAssocID="{63112882-52DC-524F-8607-8D7FAAF09217}" presName="hierChild4" presStyleCnt="0"/>
      <dgm:spPr/>
    </dgm:pt>
    <dgm:pt modelId="{D31CB10C-DDE6-4147-B19B-D870D0BFC3F8}" type="pres">
      <dgm:prSet presAssocID="{63112882-52DC-524F-8607-8D7FAAF09217}" presName="hierChild5" presStyleCnt="0"/>
      <dgm:spPr/>
    </dgm:pt>
    <dgm:pt modelId="{7E9A0495-81DD-DB4B-AC80-A1D970971BDC}" type="pres">
      <dgm:prSet presAssocID="{6C2C0FC7-A65C-0443-82CD-BEEE4EE40B44}" presName="hierChild3" presStyleCnt="0"/>
      <dgm:spPr/>
    </dgm:pt>
  </dgm:ptLst>
  <dgm:cxnLst>
    <dgm:cxn modelId="{013318C5-0CF4-B34B-BF88-4DF7287663DD}" srcId="{5BBB3772-A5DB-9C4E-96E3-7CFCF19F1F11}" destId="{6C2C0FC7-A65C-0443-82CD-BEEE4EE40B44}" srcOrd="0" destOrd="0" parTransId="{D6258E94-A139-A94E-BBA4-8AAF9924A2BA}" sibTransId="{30AE9C4F-BB35-2C4C-AF45-17F5D873EE2D}"/>
    <dgm:cxn modelId="{1C715C82-CC93-1F46-A8CA-B5A91E0BC64F}" type="presOf" srcId="{5BBB3772-A5DB-9C4E-96E3-7CFCF19F1F11}" destId="{76EFFF90-9A63-C74F-9722-FCE354F85951}" srcOrd="0" destOrd="0" presId="urn:microsoft.com/office/officeart/2005/8/layout/orgChart1"/>
    <dgm:cxn modelId="{5EBE2B57-2DDB-0E48-8282-F7F09C99B8DA}" type="presOf" srcId="{D3F7EB5A-2EC9-C140-B300-843346A0CA8E}" destId="{3EB4BC89-565E-CB47-8EC1-456A4E391F24}" srcOrd="1" destOrd="0" presId="urn:microsoft.com/office/officeart/2005/8/layout/orgChart1"/>
    <dgm:cxn modelId="{3BF07B1A-A4EE-7348-97B1-6A3F2BDB6A86}" type="presOf" srcId="{70FA500F-0C9E-D648-964D-F855B77116EE}" destId="{4E1E431A-20CF-6E48-B522-A64CA7489646}" srcOrd="0" destOrd="0" presId="urn:microsoft.com/office/officeart/2005/8/layout/orgChart1"/>
    <dgm:cxn modelId="{1CA2DA99-3FBC-1E46-A8DA-6A44D44A06DB}" type="presOf" srcId="{2922F9C4-F70B-234F-8BB6-D3447BAEF4C9}" destId="{CDE361BD-FF69-7B47-8DAC-BEE53B3489A5}" srcOrd="0" destOrd="0" presId="urn:microsoft.com/office/officeart/2005/8/layout/orgChart1"/>
    <dgm:cxn modelId="{D527AB11-C531-7E45-9426-445D2B290927}" type="presOf" srcId="{63112882-52DC-524F-8607-8D7FAAF09217}" destId="{93A401BE-A28A-2940-B35D-E4D829781D06}" srcOrd="0" destOrd="0" presId="urn:microsoft.com/office/officeart/2005/8/layout/orgChart1"/>
    <dgm:cxn modelId="{EDF1C0B2-3C26-694A-A926-19E7FD80B3D6}" type="presOf" srcId="{A6D2AFEE-170A-F446-A440-B71BB92D3B11}" destId="{50D982D1-AFA0-554D-A5CC-8505EDB03FF8}" srcOrd="0" destOrd="0" presId="urn:microsoft.com/office/officeart/2005/8/layout/orgChart1"/>
    <dgm:cxn modelId="{E58A3F38-EB45-3B4E-9921-AB45B39C7FDC}" type="presOf" srcId="{062C1E48-E984-AC4C-A79A-F761C08D715F}" destId="{6D72F42F-8F10-8D40-B53E-75D1E25E5860}" srcOrd="0" destOrd="0" presId="urn:microsoft.com/office/officeart/2005/8/layout/orgChart1"/>
    <dgm:cxn modelId="{CF747018-8EA2-704D-95F3-3AFF018A04A9}" srcId="{6C2C0FC7-A65C-0443-82CD-BEEE4EE40B44}" destId="{63112882-52DC-524F-8607-8D7FAAF09217}" srcOrd="2" destOrd="0" parTransId="{2922F9C4-F70B-234F-8BB6-D3447BAEF4C9}" sibTransId="{FC56C32B-7588-7148-8F5C-B42999A4BE06}"/>
    <dgm:cxn modelId="{7535E916-253E-DF4F-BF48-4E544FE3C7B2}" type="presOf" srcId="{A6D2AFEE-170A-F446-A440-B71BB92D3B11}" destId="{91002295-FFFE-E84F-9623-9868A2153B41}" srcOrd="1" destOrd="0" presId="urn:microsoft.com/office/officeart/2005/8/layout/orgChart1"/>
    <dgm:cxn modelId="{69EAE3B4-9B60-BE43-A045-1A7D82644C81}" srcId="{6C2C0FC7-A65C-0443-82CD-BEEE4EE40B44}" destId="{D3F7EB5A-2EC9-C140-B300-843346A0CA8E}" srcOrd="0" destOrd="0" parTransId="{062C1E48-E984-AC4C-A79A-F761C08D715F}" sibTransId="{10A2E490-553F-D24D-A20E-96070C8470CB}"/>
    <dgm:cxn modelId="{7A36E4DD-5254-1F42-96A7-5536356A6954}" type="presOf" srcId="{D3F7EB5A-2EC9-C140-B300-843346A0CA8E}" destId="{2CE3E6C1-17E5-744E-B51F-C87C704C1233}" srcOrd="0" destOrd="0" presId="urn:microsoft.com/office/officeart/2005/8/layout/orgChart1"/>
    <dgm:cxn modelId="{759DE952-A28F-D646-B13F-F2388372E532}" type="presOf" srcId="{63112882-52DC-524F-8607-8D7FAAF09217}" destId="{7D901355-4070-484A-81AE-673B0FC2D159}" srcOrd="1" destOrd="0" presId="urn:microsoft.com/office/officeart/2005/8/layout/orgChart1"/>
    <dgm:cxn modelId="{55558DBD-F031-5C4C-9D93-ED05E6345305}" srcId="{6C2C0FC7-A65C-0443-82CD-BEEE4EE40B44}" destId="{A6D2AFEE-170A-F446-A440-B71BB92D3B11}" srcOrd="1" destOrd="0" parTransId="{70FA500F-0C9E-D648-964D-F855B77116EE}" sibTransId="{2FDACA05-A653-AC49-B2B4-69DE849C287E}"/>
    <dgm:cxn modelId="{CC3FAC2D-B554-3B49-B317-A01696B1F4E3}" type="presOf" srcId="{6C2C0FC7-A65C-0443-82CD-BEEE4EE40B44}" destId="{E272E46D-7190-5D41-87BB-091B75B50353}" srcOrd="1" destOrd="0" presId="urn:microsoft.com/office/officeart/2005/8/layout/orgChart1"/>
    <dgm:cxn modelId="{80604DBF-14F3-AB43-8A79-2ACED1E89F9E}" type="presOf" srcId="{6C2C0FC7-A65C-0443-82CD-BEEE4EE40B44}" destId="{F17E4FD3-3098-CB4D-8B51-696719F0FF85}" srcOrd="0" destOrd="0" presId="urn:microsoft.com/office/officeart/2005/8/layout/orgChart1"/>
    <dgm:cxn modelId="{4AA1D0A2-3DBF-3F4F-816E-B0AE50334D9F}" type="presParOf" srcId="{76EFFF90-9A63-C74F-9722-FCE354F85951}" destId="{FA986E21-595B-6C4E-9CA1-4A7DD4BDFDB5}" srcOrd="0" destOrd="0" presId="urn:microsoft.com/office/officeart/2005/8/layout/orgChart1"/>
    <dgm:cxn modelId="{1575A120-7B8B-1C46-85B2-E450225DE27B}" type="presParOf" srcId="{FA986E21-595B-6C4E-9CA1-4A7DD4BDFDB5}" destId="{F6F6FA15-EA03-0C45-9B69-9066A4AEC28C}" srcOrd="0" destOrd="0" presId="urn:microsoft.com/office/officeart/2005/8/layout/orgChart1"/>
    <dgm:cxn modelId="{624F5482-5E7F-2449-B355-039A07919E35}" type="presParOf" srcId="{F6F6FA15-EA03-0C45-9B69-9066A4AEC28C}" destId="{F17E4FD3-3098-CB4D-8B51-696719F0FF85}" srcOrd="0" destOrd="0" presId="urn:microsoft.com/office/officeart/2005/8/layout/orgChart1"/>
    <dgm:cxn modelId="{B810FB97-7772-3F4B-AC64-DC623ADD0159}" type="presParOf" srcId="{F6F6FA15-EA03-0C45-9B69-9066A4AEC28C}" destId="{E272E46D-7190-5D41-87BB-091B75B50353}" srcOrd="1" destOrd="0" presId="urn:microsoft.com/office/officeart/2005/8/layout/orgChart1"/>
    <dgm:cxn modelId="{941C92E4-973E-D247-A191-73A47B30D6C8}" type="presParOf" srcId="{FA986E21-595B-6C4E-9CA1-4A7DD4BDFDB5}" destId="{501D735F-704C-9541-8CEA-0649DF93B39F}" srcOrd="1" destOrd="0" presId="urn:microsoft.com/office/officeart/2005/8/layout/orgChart1"/>
    <dgm:cxn modelId="{F1DA1D26-1E6F-2C4C-A2C8-0B532EF72DD5}" type="presParOf" srcId="{501D735F-704C-9541-8CEA-0649DF93B39F}" destId="{6D72F42F-8F10-8D40-B53E-75D1E25E5860}" srcOrd="0" destOrd="0" presId="urn:microsoft.com/office/officeart/2005/8/layout/orgChart1"/>
    <dgm:cxn modelId="{02B10AF3-B22F-4347-AE62-862087F073EB}" type="presParOf" srcId="{501D735F-704C-9541-8CEA-0649DF93B39F}" destId="{C3D89EB3-B24A-1340-9CF9-3D0D147F1754}" srcOrd="1" destOrd="0" presId="urn:microsoft.com/office/officeart/2005/8/layout/orgChart1"/>
    <dgm:cxn modelId="{D9B3A1F0-B2BB-1245-ABA1-33EEAC75B4A2}" type="presParOf" srcId="{C3D89EB3-B24A-1340-9CF9-3D0D147F1754}" destId="{B6C580E8-BDBF-A146-94D3-D65A2942C3DD}" srcOrd="0" destOrd="0" presId="urn:microsoft.com/office/officeart/2005/8/layout/orgChart1"/>
    <dgm:cxn modelId="{3062077B-FED3-434C-91F5-1239BAA34355}" type="presParOf" srcId="{B6C580E8-BDBF-A146-94D3-D65A2942C3DD}" destId="{2CE3E6C1-17E5-744E-B51F-C87C704C1233}" srcOrd="0" destOrd="0" presId="urn:microsoft.com/office/officeart/2005/8/layout/orgChart1"/>
    <dgm:cxn modelId="{14E6C37C-05AF-E84F-8263-21BCC10388E5}" type="presParOf" srcId="{B6C580E8-BDBF-A146-94D3-D65A2942C3DD}" destId="{3EB4BC89-565E-CB47-8EC1-456A4E391F24}" srcOrd="1" destOrd="0" presId="urn:microsoft.com/office/officeart/2005/8/layout/orgChart1"/>
    <dgm:cxn modelId="{D93CBC0C-108C-9C4F-8731-044BD3A7A723}" type="presParOf" srcId="{C3D89EB3-B24A-1340-9CF9-3D0D147F1754}" destId="{7CFA2521-C2FB-A54D-BC56-9F045ABC141B}" srcOrd="1" destOrd="0" presId="urn:microsoft.com/office/officeart/2005/8/layout/orgChart1"/>
    <dgm:cxn modelId="{9570B55E-71EA-D245-B90C-591F47DEAFD6}" type="presParOf" srcId="{C3D89EB3-B24A-1340-9CF9-3D0D147F1754}" destId="{1D29A942-3223-C648-9D4B-86E6030B38B8}" srcOrd="2" destOrd="0" presId="urn:microsoft.com/office/officeart/2005/8/layout/orgChart1"/>
    <dgm:cxn modelId="{C23BD3B6-5036-1A4E-9445-452730B919B6}" type="presParOf" srcId="{501D735F-704C-9541-8CEA-0649DF93B39F}" destId="{4E1E431A-20CF-6E48-B522-A64CA7489646}" srcOrd="2" destOrd="0" presId="urn:microsoft.com/office/officeart/2005/8/layout/orgChart1"/>
    <dgm:cxn modelId="{DE5B47A2-B822-E747-A91F-D3CD8C3D4060}" type="presParOf" srcId="{501D735F-704C-9541-8CEA-0649DF93B39F}" destId="{2C4BF837-7DFF-3044-85D5-5109151C1147}" srcOrd="3" destOrd="0" presId="urn:microsoft.com/office/officeart/2005/8/layout/orgChart1"/>
    <dgm:cxn modelId="{CF7F5FD3-7F73-E44F-B0E6-22253F638472}" type="presParOf" srcId="{2C4BF837-7DFF-3044-85D5-5109151C1147}" destId="{8704B508-054B-6348-A8A0-3CC5C35F81E3}" srcOrd="0" destOrd="0" presId="urn:microsoft.com/office/officeart/2005/8/layout/orgChart1"/>
    <dgm:cxn modelId="{D309F639-79C4-6D4C-8E2D-2DB73F984203}" type="presParOf" srcId="{8704B508-054B-6348-A8A0-3CC5C35F81E3}" destId="{50D982D1-AFA0-554D-A5CC-8505EDB03FF8}" srcOrd="0" destOrd="0" presId="urn:microsoft.com/office/officeart/2005/8/layout/orgChart1"/>
    <dgm:cxn modelId="{956B002E-0A4E-CF4D-BCD9-F0318200DD3B}" type="presParOf" srcId="{8704B508-054B-6348-A8A0-3CC5C35F81E3}" destId="{91002295-FFFE-E84F-9623-9868A2153B41}" srcOrd="1" destOrd="0" presId="urn:microsoft.com/office/officeart/2005/8/layout/orgChart1"/>
    <dgm:cxn modelId="{A67F881E-7378-424C-98BA-51A839DB5EFE}" type="presParOf" srcId="{2C4BF837-7DFF-3044-85D5-5109151C1147}" destId="{DC84BDF4-BE6D-FD4F-BA5E-94AE117F371F}" srcOrd="1" destOrd="0" presId="urn:microsoft.com/office/officeart/2005/8/layout/orgChart1"/>
    <dgm:cxn modelId="{B3353F19-46C2-9A41-9B82-1CE183BACBCC}" type="presParOf" srcId="{2C4BF837-7DFF-3044-85D5-5109151C1147}" destId="{1DA03C4D-0320-6843-8965-3CC292029552}" srcOrd="2" destOrd="0" presId="urn:microsoft.com/office/officeart/2005/8/layout/orgChart1"/>
    <dgm:cxn modelId="{A9E81520-AB65-3845-B803-36B02B1B85DE}" type="presParOf" srcId="{501D735F-704C-9541-8CEA-0649DF93B39F}" destId="{CDE361BD-FF69-7B47-8DAC-BEE53B3489A5}" srcOrd="4" destOrd="0" presId="urn:microsoft.com/office/officeart/2005/8/layout/orgChart1"/>
    <dgm:cxn modelId="{4707DC42-3A97-E345-BDC3-F4C90E03A1B5}" type="presParOf" srcId="{501D735F-704C-9541-8CEA-0649DF93B39F}" destId="{77E1B712-580B-364D-A776-C7024FF0C5C6}" srcOrd="5" destOrd="0" presId="urn:microsoft.com/office/officeart/2005/8/layout/orgChart1"/>
    <dgm:cxn modelId="{66257A9A-F455-3546-884C-44AE2EB7F4D6}" type="presParOf" srcId="{77E1B712-580B-364D-A776-C7024FF0C5C6}" destId="{ADA644F1-BE7D-F746-A3D1-DAFCA81C7D4B}" srcOrd="0" destOrd="0" presId="urn:microsoft.com/office/officeart/2005/8/layout/orgChart1"/>
    <dgm:cxn modelId="{F49BE61F-6CF8-684A-9DAF-A8CC82781025}" type="presParOf" srcId="{ADA644F1-BE7D-F746-A3D1-DAFCA81C7D4B}" destId="{93A401BE-A28A-2940-B35D-E4D829781D06}" srcOrd="0" destOrd="0" presId="urn:microsoft.com/office/officeart/2005/8/layout/orgChart1"/>
    <dgm:cxn modelId="{53080250-5087-2A48-AE18-5B57923DD0AF}" type="presParOf" srcId="{ADA644F1-BE7D-F746-A3D1-DAFCA81C7D4B}" destId="{7D901355-4070-484A-81AE-673B0FC2D159}" srcOrd="1" destOrd="0" presId="urn:microsoft.com/office/officeart/2005/8/layout/orgChart1"/>
    <dgm:cxn modelId="{CF8ED856-A204-7847-8559-49CB8931625B}" type="presParOf" srcId="{77E1B712-580B-364D-A776-C7024FF0C5C6}" destId="{A917408F-1385-414F-91DA-DE3E72A1EC19}" srcOrd="1" destOrd="0" presId="urn:microsoft.com/office/officeart/2005/8/layout/orgChart1"/>
    <dgm:cxn modelId="{D3DE795C-41CC-CC4E-8772-2BF3161D4FB9}" type="presParOf" srcId="{77E1B712-580B-364D-A776-C7024FF0C5C6}" destId="{D31CB10C-DDE6-4147-B19B-D870D0BFC3F8}" srcOrd="2" destOrd="0" presId="urn:microsoft.com/office/officeart/2005/8/layout/orgChart1"/>
    <dgm:cxn modelId="{02D32544-AE54-E442-B9CC-45DDB9C3B4DC}" type="presParOf" srcId="{FA986E21-595B-6C4E-9CA1-4A7DD4BDFDB5}" destId="{7E9A0495-81DD-DB4B-AC80-A1D970971BD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22F690-492D-3347-BB6B-4178ACC4D6BB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FEDCE08-E29D-604D-9250-922FDB07CBBA}">
      <dgm:prSet custT="1"/>
      <dgm:spPr/>
      <dgm:t>
        <a:bodyPr/>
        <a:lstStyle/>
        <a:p>
          <a:endParaRPr lang="en-US" sz="2400" b="0" i="0" u="sng" dirty="0">
            <a:latin typeface="+mn-lt"/>
            <a:cs typeface="Aldhabi" panose="01000000000000000000" pitchFamily="2" charset="-78"/>
          </a:endParaRPr>
        </a:p>
        <a:p>
          <a:r>
            <a:rPr lang="en-US" sz="2400" b="0" i="0" u="sng" dirty="0">
              <a:latin typeface="+mn-lt"/>
              <a:cs typeface="Aldhabi" panose="01000000000000000000" pitchFamily="2" charset="-78"/>
            </a:rPr>
            <a:t>Gold</a:t>
          </a:r>
        </a:p>
      </dgm:t>
    </dgm:pt>
    <dgm:pt modelId="{752D4119-F21D-AA4F-998E-B36362D22515}" type="parTrans" cxnId="{87BA330A-3007-854C-BEAB-7864D5D94AFB}">
      <dgm:prSet/>
      <dgm:spPr/>
      <dgm:t>
        <a:bodyPr/>
        <a:lstStyle/>
        <a:p>
          <a:endParaRPr lang="en-US"/>
        </a:p>
      </dgm:t>
    </dgm:pt>
    <dgm:pt modelId="{A7646C9B-6B41-4E46-8A29-31AB51E25D16}" type="sibTrans" cxnId="{87BA330A-3007-854C-BEAB-7864D5D94AFB}">
      <dgm:prSet/>
      <dgm:spPr/>
      <dgm:t>
        <a:bodyPr/>
        <a:lstStyle/>
        <a:p>
          <a:endParaRPr lang="en-US"/>
        </a:p>
      </dgm:t>
    </dgm:pt>
    <dgm:pt modelId="{46564A3A-1673-4329-8FFE-BAD4F3BC9999}">
      <dgm:prSet custT="1"/>
      <dgm:spPr/>
      <dgm:t>
        <a:bodyPr/>
        <a:lstStyle/>
        <a:p>
          <a:endParaRPr lang="en-US" sz="2400" b="0" i="0" u="sng" dirty="0">
            <a:latin typeface="+mn-lt"/>
            <a:cs typeface="Aldhabi" panose="01000000000000000000" pitchFamily="2" charset="-78"/>
          </a:endParaRPr>
        </a:p>
        <a:p>
          <a:r>
            <a:rPr lang="en-US" sz="2400" b="0" i="0" u="sng" dirty="0">
              <a:latin typeface="+mn-lt"/>
              <a:cs typeface="Aldhabi" panose="01000000000000000000" pitchFamily="2" charset="-78"/>
            </a:rPr>
            <a:t>Platinum</a:t>
          </a:r>
        </a:p>
      </dgm:t>
    </dgm:pt>
    <dgm:pt modelId="{48A164CD-5A9A-43A4-8355-3ADFDE3D55ED}" type="parTrans" cxnId="{A44A1065-17C8-44D5-A200-109AC2C70E3C}">
      <dgm:prSet/>
      <dgm:spPr/>
      <dgm:t>
        <a:bodyPr/>
        <a:lstStyle/>
        <a:p>
          <a:endParaRPr lang="en-US"/>
        </a:p>
      </dgm:t>
    </dgm:pt>
    <dgm:pt modelId="{4DC04EEA-E8B1-4143-89C9-15F034B6172C}" type="sibTrans" cxnId="{A44A1065-17C8-44D5-A200-109AC2C70E3C}">
      <dgm:prSet/>
      <dgm:spPr/>
      <dgm:t>
        <a:bodyPr/>
        <a:lstStyle/>
        <a:p>
          <a:endParaRPr lang="en-US"/>
        </a:p>
      </dgm:t>
    </dgm:pt>
    <dgm:pt modelId="{566F5400-3B0F-4B04-8092-31A9CD5EB9B1}">
      <dgm:prSet custT="1"/>
      <dgm:spPr/>
      <dgm:t>
        <a:bodyPr/>
        <a:lstStyle/>
        <a:p>
          <a:r>
            <a:rPr lang="en-US" sz="2400" b="0" dirty="0">
              <a:latin typeface="+mn-lt"/>
              <a:cs typeface="Aldhabi" panose="01000000000000000000" pitchFamily="2" charset="-78"/>
            </a:rPr>
            <a:t>    $10,000 for 10 KPIs</a:t>
          </a:r>
        </a:p>
      </dgm:t>
    </dgm:pt>
    <dgm:pt modelId="{9949BB39-C3B9-46A3-937D-5C003681136E}" type="parTrans" cxnId="{78540697-FC53-4054-9259-BD679D21DBB6}">
      <dgm:prSet/>
      <dgm:spPr/>
      <dgm:t>
        <a:bodyPr/>
        <a:lstStyle/>
        <a:p>
          <a:endParaRPr lang="en-US"/>
        </a:p>
      </dgm:t>
    </dgm:pt>
    <dgm:pt modelId="{D3176944-3947-4454-9817-375A5717F8DF}" type="sibTrans" cxnId="{78540697-FC53-4054-9259-BD679D21DBB6}">
      <dgm:prSet/>
      <dgm:spPr/>
      <dgm:t>
        <a:bodyPr/>
        <a:lstStyle/>
        <a:p>
          <a:endParaRPr lang="en-US"/>
        </a:p>
      </dgm:t>
    </dgm:pt>
    <dgm:pt modelId="{F776A9A1-E3DB-4FBF-A14D-964CC5A9CA10}">
      <dgm:prSet custT="1"/>
      <dgm:spPr/>
      <dgm:t>
        <a:bodyPr/>
        <a:lstStyle/>
        <a:p>
          <a:r>
            <a:rPr lang="en-US" sz="2400" b="0" i="0" u="none" dirty="0">
              <a:latin typeface="+mn-lt"/>
              <a:cs typeface="Aldhabi" panose="01000000000000000000" pitchFamily="2" charset="-78"/>
            </a:rPr>
            <a:t>    $18,000 for 30KPIs</a:t>
          </a:r>
        </a:p>
      </dgm:t>
    </dgm:pt>
    <dgm:pt modelId="{031618DB-8CDD-4767-B2D4-EE2EAB6779D2}" type="parTrans" cxnId="{EA107655-5FD8-4585-98E3-7CF012081827}">
      <dgm:prSet/>
      <dgm:spPr/>
      <dgm:t>
        <a:bodyPr/>
        <a:lstStyle/>
        <a:p>
          <a:endParaRPr lang="en-US"/>
        </a:p>
      </dgm:t>
    </dgm:pt>
    <dgm:pt modelId="{B7BDC606-4F23-4181-80F6-A97F45E66674}" type="sibTrans" cxnId="{EA107655-5FD8-4585-98E3-7CF012081827}">
      <dgm:prSet/>
      <dgm:spPr/>
      <dgm:t>
        <a:bodyPr/>
        <a:lstStyle/>
        <a:p>
          <a:endParaRPr lang="en-US"/>
        </a:p>
      </dgm:t>
    </dgm:pt>
    <dgm:pt modelId="{DC0F9356-56E5-4EBA-B401-2EFB60170FBF}">
      <dgm:prSet custT="1"/>
      <dgm:spPr/>
      <dgm:t>
        <a:bodyPr/>
        <a:lstStyle/>
        <a:p>
          <a:r>
            <a:rPr lang="en-US" sz="2400" b="0" i="0" u="none" dirty="0">
              <a:latin typeface="+mn-lt"/>
              <a:cs typeface="Aldhabi" panose="01000000000000000000" pitchFamily="2" charset="-78"/>
            </a:rPr>
            <a:t>    $25,000 for </a:t>
          </a:r>
          <a:r>
            <a:rPr lang="en-US" sz="2400" b="0" cap="none" spc="0" dirty="0">
              <a:solidFill>
                <a:schemeClr val="tx1"/>
              </a:solidFill>
              <a:latin typeface="+mn-lt"/>
              <a:cs typeface="Aldhabi" panose="01000000000000000000" pitchFamily="2" charset="-78"/>
            </a:rPr>
            <a:t>61 KPIS</a:t>
          </a:r>
          <a:endParaRPr lang="en-US" sz="2400" b="0" i="0" u="none" dirty="0">
            <a:latin typeface="+mn-lt"/>
            <a:cs typeface="Aldhabi" panose="01000000000000000000" pitchFamily="2" charset="-78"/>
          </a:endParaRPr>
        </a:p>
      </dgm:t>
    </dgm:pt>
    <dgm:pt modelId="{38ED4148-07F3-4C9F-ABF4-5D48681249E0}" type="parTrans" cxnId="{BD93BFCA-B422-4E57-AF6C-706D7276EE3F}">
      <dgm:prSet/>
      <dgm:spPr/>
      <dgm:t>
        <a:bodyPr/>
        <a:lstStyle/>
        <a:p>
          <a:endParaRPr lang="en-US"/>
        </a:p>
      </dgm:t>
    </dgm:pt>
    <dgm:pt modelId="{2A0ED84F-6ACD-40F7-8347-2A64D53BD3D7}" type="sibTrans" cxnId="{BD93BFCA-B422-4E57-AF6C-706D7276EE3F}">
      <dgm:prSet/>
      <dgm:spPr/>
      <dgm:t>
        <a:bodyPr/>
        <a:lstStyle/>
        <a:p>
          <a:endParaRPr lang="en-US"/>
        </a:p>
      </dgm:t>
    </dgm:pt>
    <dgm:pt modelId="{1C3699CB-7ED5-8545-8960-28C9BCD5D0F7}">
      <dgm:prSet custT="1"/>
      <dgm:spPr/>
      <dgm:t>
        <a:bodyPr/>
        <a:lstStyle/>
        <a:p>
          <a:endParaRPr lang="en-US" sz="2400" b="0" dirty="0">
            <a:latin typeface="+mn-lt"/>
            <a:cs typeface="Aldhabi" panose="01000000000000000000" pitchFamily="2" charset="-78"/>
          </a:endParaRPr>
        </a:p>
        <a:p>
          <a:r>
            <a:rPr lang="en-US" sz="2400" b="0" dirty="0">
              <a:latin typeface="+mn-lt"/>
              <a:cs typeface="Aldhabi" panose="01000000000000000000" pitchFamily="2" charset="-78"/>
            </a:rPr>
            <a:t>Silver </a:t>
          </a:r>
        </a:p>
      </dgm:t>
    </dgm:pt>
    <dgm:pt modelId="{1E6B8AA3-9A6A-B549-B562-4179F9D3420F}" type="sibTrans" cxnId="{1B7FBC24-4D5B-D943-9C4F-15B4C1A75E47}">
      <dgm:prSet/>
      <dgm:spPr/>
      <dgm:t>
        <a:bodyPr/>
        <a:lstStyle/>
        <a:p>
          <a:endParaRPr lang="en-US"/>
        </a:p>
      </dgm:t>
    </dgm:pt>
    <dgm:pt modelId="{013EA5FF-9A9A-BD44-9237-0AAF84B091AA}" type="parTrans" cxnId="{1B7FBC24-4D5B-D943-9C4F-15B4C1A75E47}">
      <dgm:prSet/>
      <dgm:spPr/>
      <dgm:t>
        <a:bodyPr/>
        <a:lstStyle/>
        <a:p>
          <a:endParaRPr lang="en-US"/>
        </a:p>
      </dgm:t>
    </dgm:pt>
    <dgm:pt modelId="{7C1493C4-D37D-4126-9B90-4E31577E78E1}" type="pres">
      <dgm:prSet presAssocID="{4722F690-492D-3347-BB6B-4178ACC4D6B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510FAD-7CE6-452A-A8EA-9C9F9F91E2B4}" type="pres">
      <dgm:prSet presAssocID="{1C3699CB-7ED5-8545-8960-28C9BCD5D0F7}" presName="composite" presStyleCnt="0"/>
      <dgm:spPr/>
    </dgm:pt>
    <dgm:pt modelId="{A86A4EAD-6977-452E-BC6E-6F3ED9F92E18}" type="pres">
      <dgm:prSet presAssocID="{1C3699CB-7ED5-8545-8960-28C9BCD5D0F7}" presName="parentText" presStyleLbl="alignNode1" presStyleIdx="0" presStyleCnt="3" custScaleX="17055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93EFD9-F5FA-4538-A7F7-6F00D2B12DBA}" type="pres">
      <dgm:prSet presAssocID="{1C3699CB-7ED5-8545-8960-28C9BCD5D0F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DC9C8D-F275-45AE-A927-2947B08CC2CD}" type="pres">
      <dgm:prSet presAssocID="{1E6B8AA3-9A6A-B549-B562-4179F9D3420F}" presName="sp" presStyleCnt="0"/>
      <dgm:spPr/>
    </dgm:pt>
    <dgm:pt modelId="{B7D12C9F-A74A-409E-8BAF-C7AD141466E5}" type="pres">
      <dgm:prSet presAssocID="{0FEDCE08-E29D-604D-9250-922FDB07CBBA}" presName="composite" presStyleCnt="0"/>
      <dgm:spPr/>
    </dgm:pt>
    <dgm:pt modelId="{495828F2-B773-4FCD-ADA4-C314FFDE0ECB}" type="pres">
      <dgm:prSet presAssocID="{0FEDCE08-E29D-604D-9250-922FDB07CBBA}" presName="parentText" presStyleLbl="alignNode1" presStyleIdx="1" presStyleCnt="3" custScaleX="166854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505BCA-6B02-49B6-A414-E27F97E7C7FA}" type="pres">
      <dgm:prSet presAssocID="{0FEDCE08-E29D-604D-9250-922FDB07CBB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5A5E8-8AEF-420C-84D0-B377C6446CA4}" type="pres">
      <dgm:prSet presAssocID="{A7646C9B-6B41-4E46-8A29-31AB51E25D16}" presName="sp" presStyleCnt="0"/>
      <dgm:spPr/>
    </dgm:pt>
    <dgm:pt modelId="{CD56904B-655C-49B8-815F-6193A869B706}" type="pres">
      <dgm:prSet presAssocID="{46564A3A-1673-4329-8FFE-BAD4F3BC9999}" presName="composite" presStyleCnt="0"/>
      <dgm:spPr/>
    </dgm:pt>
    <dgm:pt modelId="{A5CBAAA4-7FAE-42E8-AF56-D3B443E45598}" type="pres">
      <dgm:prSet presAssocID="{46564A3A-1673-4329-8FFE-BAD4F3BC9999}" presName="parentText" presStyleLbl="alignNode1" presStyleIdx="2" presStyleCnt="3" custScaleX="1668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EEAE10-C2D6-44C4-93D3-E154CF9E7BCD}" type="pres">
      <dgm:prSet presAssocID="{46564A3A-1673-4329-8FFE-BAD4F3BC999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BA330A-3007-854C-BEAB-7864D5D94AFB}" srcId="{4722F690-492D-3347-BB6B-4178ACC4D6BB}" destId="{0FEDCE08-E29D-604D-9250-922FDB07CBBA}" srcOrd="1" destOrd="0" parTransId="{752D4119-F21D-AA4F-998E-B36362D22515}" sibTransId="{A7646C9B-6B41-4E46-8A29-31AB51E25D16}"/>
    <dgm:cxn modelId="{7D692004-40F0-439A-8D4C-E8B761CD46A7}" type="presOf" srcId="{566F5400-3B0F-4B04-8092-31A9CD5EB9B1}" destId="{3793EFD9-F5FA-4538-A7F7-6F00D2B12DBA}" srcOrd="0" destOrd="0" presId="urn:microsoft.com/office/officeart/2005/8/layout/chevron2"/>
    <dgm:cxn modelId="{5BDA577A-CE44-4875-A21E-5B57936F5DD1}" type="presOf" srcId="{0FEDCE08-E29D-604D-9250-922FDB07CBBA}" destId="{495828F2-B773-4FCD-ADA4-C314FFDE0ECB}" srcOrd="0" destOrd="0" presId="urn:microsoft.com/office/officeart/2005/8/layout/chevron2"/>
    <dgm:cxn modelId="{2AB837C4-D661-47AE-A4CB-9407999482F0}" type="presOf" srcId="{1C3699CB-7ED5-8545-8960-28C9BCD5D0F7}" destId="{A86A4EAD-6977-452E-BC6E-6F3ED9F92E18}" srcOrd="0" destOrd="0" presId="urn:microsoft.com/office/officeart/2005/8/layout/chevron2"/>
    <dgm:cxn modelId="{BD93BFCA-B422-4E57-AF6C-706D7276EE3F}" srcId="{46564A3A-1673-4329-8FFE-BAD4F3BC9999}" destId="{DC0F9356-56E5-4EBA-B401-2EFB60170FBF}" srcOrd="0" destOrd="0" parTransId="{38ED4148-07F3-4C9F-ABF4-5D48681249E0}" sibTransId="{2A0ED84F-6ACD-40F7-8347-2A64D53BD3D7}"/>
    <dgm:cxn modelId="{EFE34452-0351-4F66-8CD9-390A498B7EDD}" type="presOf" srcId="{4722F690-492D-3347-BB6B-4178ACC4D6BB}" destId="{7C1493C4-D37D-4126-9B90-4E31577E78E1}" srcOrd="0" destOrd="0" presId="urn:microsoft.com/office/officeart/2005/8/layout/chevron2"/>
    <dgm:cxn modelId="{8796673A-E556-4C36-A863-9CC83DE3FD6F}" type="presOf" srcId="{F776A9A1-E3DB-4FBF-A14D-964CC5A9CA10}" destId="{ED505BCA-6B02-49B6-A414-E27F97E7C7FA}" srcOrd="0" destOrd="0" presId="urn:microsoft.com/office/officeart/2005/8/layout/chevron2"/>
    <dgm:cxn modelId="{EA107655-5FD8-4585-98E3-7CF012081827}" srcId="{0FEDCE08-E29D-604D-9250-922FDB07CBBA}" destId="{F776A9A1-E3DB-4FBF-A14D-964CC5A9CA10}" srcOrd="0" destOrd="0" parTransId="{031618DB-8CDD-4767-B2D4-EE2EAB6779D2}" sibTransId="{B7BDC606-4F23-4181-80F6-A97F45E66674}"/>
    <dgm:cxn modelId="{78540697-FC53-4054-9259-BD679D21DBB6}" srcId="{1C3699CB-7ED5-8545-8960-28C9BCD5D0F7}" destId="{566F5400-3B0F-4B04-8092-31A9CD5EB9B1}" srcOrd="0" destOrd="0" parTransId="{9949BB39-C3B9-46A3-937D-5C003681136E}" sibTransId="{D3176944-3947-4454-9817-375A5717F8DF}"/>
    <dgm:cxn modelId="{2D6868B9-915E-48FB-93F0-E6D6C9DE3274}" type="presOf" srcId="{DC0F9356-56E5-4EBA-B401-2EFB60170FBF}" destId="{C6EEAE10-C2D6-44C4-93D3-E154CF9E7BCD}" srcOrd="0" destOrd="0" presId="urn:microsoft.com/office/officeart/2005/8/layout/chevron2"/>
    <dgm:cxn modelId="{82D45207-1995-4A26-BB7E-DF63F5AE71C1}" type="presOf" srcId="{46564A3A-1673-4329-8FFE-BAD4F3BC9999}" destId="{A5CBAAA4-7FAE-42E8-AF56-D3B443E45598}" srcOrd="0" destOrd="0" presId="urn:microsoft.com/office/officeart/2005/8/layout/chevron2"/>
    <dgm:cxn modelId="{1B7FBC24-4D5B-D943-9C4F-15B4C1A75E47}" srcId="{4722F690-492D-3347-BB6B-4178ACC4D6BB}" destId="{1C3699CB-7ED5-8545-8960-28C9BCD5D0F7}" srcOrd="0" destOrd="0" parTransId="{013EA5FF-9A9A-BD44-9237-0AAF84B091AA}" sibTransId="{1E6B8AA3-9A6A-B549-B562-4179F9D3420F}"/>
    <dgm:cxn modelId="{A44A1065-17C8-44D5-A200-109AC2C70E3C}" srcId="{4722F690-492D-3347-BB6B-4178ACC4D6BB}" destId="{46564A3A-1673-4329-8FFE-BAD4F3BC9999}" srcOrd="2" destOrd="0" parTransId="{48A164CD-5A9A-43A4-8355-3ADFDE3D55ED}" sibTransId="{4DC04EEA-E8B1-4143-89C9-15F034B6172C}"/>
    <dgm:cxn modelId="{2D5BCAEA-30D5-473C-AA05-120B9D00E298}" type="presParOf" srcId="{7C1493C4-D37D-4126-9B90-4E31577E78E1}" destId="{9E510FAD-7CE6-452A-A8EA-9C9F9F91E2B4}" srcOrd="0" destOrd="0" presId="urn:microsoft.com/office/officeart/2005/8/layout/chevron2"/>
    <dgm:cxn modelId="{8114444E-7616-491D-BB25-6693144602C7}" type="presParOf" srcId="{9E510FAD-7CE6-452A-A8EA-9C9F9F91E2B4}" destId="{A86A4EAD-6977-452E-BC6E-6F3ED9F92E18}" srcOrd="0" destOrd="0" presId="urn:microsoft.com/office/officeart/2005/8/layout/chevron2"/>
    <dgm:cxn modelId="{9372BA67-1551-47D5-B790-1EA13ABFD8EF}" type="presParOf" srcId="{9E510FAD-7CE6-452A-A8EA-9C9F9F91E2B4}" destId="{3793EFD9-F5FA-4538-A7F7-6F00D2B12DBA}" srcOrd="1" destOrd="0" presId="urn:microsoft.com/office/officeart/2005/8/layout/chevron2"/>
    <dgm:cxn modelId="{90AE5F4E-52C1-4EA1-B05C-F2F02D673436}" type="presParOf" srcId="{7C1493C4-D37D-4126-9B90-4E31577E78E1}" destId="{F2DC9C8D-F275-45AE-A927-2947B08CC2CD}" srcOrd="1" destOrd="0" presId="urn:microsoft.com/office/officeart/2005/8/layout/chevron2"/>
    <dgm:cxn modelId="{04720694-C676-41D1-990E-6D6D016E3A36}" type="presParOf" srcId="{7C1493C4-D37D-4126-9B90-4E31577E78E1}" destId="{B7D12C9F-A74A-409E-8BAF-C7AD141466E5}" srcOrd="2" destOrd="0" presId="urn:microsoft.com/office/officeart/2005/8/layout/chevron2"/>
    <dgm:cxn modelId="{8EF78908-786E-425E-860B-21F03930F90B}" type="presParOf" srcId="{B7D12C9F-A74A-409E-8BAF-C7AD141466E5}" destId="{495828F2-B773-4FCD-ADA4-C314FFDE0ECB}" srcOrd="0" destOrd="0" presId="urn:microsoft.com/office/officeart/2005/8/layout/chevron2"/>
    <dgm:cxn modelId="{35726F56-233A-4CE9-98C7-0A02F5924B24}" type="presParOf" srcId="{B7D12C9F-A74A-409E-8BAF-C7AD141466E5}" destId="{ED505BCA-6B02-49B6-A414-E27F97E7C7FA}" srcOrd="1" destOrd="0" presId="urn:microsoft.com/office/officeart/2005/8/layout/chevron2"/>
    <dgm:cxn modelId="{0898C3AB-205D-4783-8EB2-73D8E95D4718}" type="presParOf" srcId="{7C1493C4-D37D-4126-9B90-4E31577E78E1}" destId="{8935A5E8-8AEF-420C-84D0-B377C6446CA4}" srcOrd="3" destOrd="0" presId="urn:microsoft.com/office/officeart/2005/8/layout/chevron2"/>
    <dgm:cxn modelId="{002A40D6-DA5C-4A14-9C7E-EDA621FA6CA1}" type="presParOf" srcId="{7C1493C4-D37D-4126-9B90-4E31577E78E1}" destId="{CD56904B-655C-49B8-815F-6193A869B706}" srcOrd="4" destOrd="0" presId="urn:microsoft.com/office/officeart/2005/8/layout/chevron2"/>
    <dgm:cxn modelId="{734CF7FF-BD59-45AE-927F-E4EF8732CD17}" type="presParOf" srcId="{CD56904B-655C-49B8-815F-6193A869B706}" destId="{A5CBAAA4-7FAE-42E8-AF56-D3B443E45598}" srcOrd="0" destOrd="0" presId="urn:microsoft.com/office/officeart/2005/8/layout/chevron2"/>
    <dgm:cxn modelId="{16A958FC-28C3-4C59-9508-92351084D3D0}" type="presParOf" srcId="{CD56904B-655C-49B8-815F-6193A869B706}" destId="{C6EEAE10-C2D6-44C4-93D3-E154CF9E7BCD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45C4BE-F49C-E340-BD23-6C8005FFAA14}" type="doc">
      <dgm:prSet loTypeId="urn:microsoft.com/office/officeart/2005/8/layout/b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BA89B3B-C8C9-C546-AFB6-055C3F7FC95D}">
      <dgm:prSet/>
      <dgm:spPr/>
      <dgm:t>
        <a:bodyPr/>
        <a:lstStyle/>
        <a:p>
          <a:r>
            <a:rPr lang="en-US" dirty="0"/>
            <a:t>Trade Platform – Web Portal &amp; Mobile Application</a:t>
          </a:r>
        </a:p>
      </dgm:t>
    </dgm:pt>
    <dgm:pt modelId="{F0EF34B9-5315-1848-8333-B5269FB5FFFF}" type="parTrans" cxnId="{ADBF4653-7DB9-9845-8B4F-C0839355EDF6}">
      <dgm:prSet/>
      <dgm:spPr/>
      <dgm:t>
        <a:bodyPr/>
        <a:lstStyle/>
        <a:p>
          <a:endParaRPr lang="en-US"/>
        </a:p>
      </dgm:t>
    </dgm:pt>
    <dgm:pt modelId="{B573859F-6FC6-6943-B387-5F2D54FC9ECD}" type="sibTrans" cxnId="{ADBF4653-7DB9-9845-8B4F-C0839355EDF6}">
      <dgm:prSet/>
      <dgm:spPr/>
      <dgm:t>
        <a:bodyPr/>
        <a:lstStyle/>
        <a:p>
          <a:endParaRPr lang="en-US"/>
        </a:p>
      </dgm:t>
    </dgm:pt>
    <dgm:pt modelId="{8CD05C27-3B55-5144-B2CE-135D39233DBD}">
      <dgm:prSet/>
      <dgm:spPr/>
      <dgm:t>
        <a:bodyPr/>
        <a:lstStyle/>
        <a:p>
          <a:r>
            <a:rPr lang="en-US" dirty="0"/>
            <a:t>Data Connectors – Trade KPIs</a:t>
          </a:r>
        </a:p>
      </dgm:t>
    </dgm:pt>
    <dgm:pt modelId="{330D219A-B2BB-2945-957B-A3BEF724E759}" type="parTrans" cxnId="{9628CECA-AE10-DA46-9780-2DB3259E814F}">
      <dgm:prSet/>
      <dgm:spPr/>
      <dgm:t>
        <a:bodyPr/>
        <a:lstStyle/>
        <a:p>
          <a:endParaRPr lang="en-US"/>
        </a:p>
      </dgm:t>
    </dgm:pt>
    <dgm:pt modelId="{09348569-7A11-8E4A-8A11-D9262CD3BA0D}" type="sibTrans" cxnId="{9628CECA-AE10-DA46-9780-2DB3259E814F}">
      <dgm:prSet/>
      <dgm:spPr/>
      <dgm:t>
        <a:bodyPr/>
        <a:lstStyle/>
        <a:p>
          <a:endParaRPr lang="en-US"/>
        </a:p>
      </dgm:t>
    </dgm:pt>
    <dgm:pt modelId="{CCFDBCA5-380A-5F4D-A66D-25DA65F3B22C}">
      <dgm:prSet/>
      <dgm:spPr/>
      <dgm:t>
        <a:bodyPr/>
        <a:lstStyle/>
        <a:p>
          <a:r>
            <a:rPr lang="en-US" dirty="0"/>
            <a:t>Personalized - White Label Deployment</a:t>
          </a:r>
        </a:p>
      </dgm:t>
    </dgm:pt>
    <dgm:pt modelId="{84C43C41-D897-B24E-A372-C88B0BB1FFEA}" type="parTrans" cxnId="{7DD12616-71A6-FD45-8C80-C315085BC104}">
      <dgm:prSet/>
      <dgm:spPr/>
      <dgm:t>
        <a:bodyPr/>
        <a:lstStyle/>
        <a:p>
          <a:endParaRPr lang="en-GB"/>
        </a:p>
      </dgm:t>
    </dgm:pt>
    <dgm:pt modelId="{02B5BA9E-D08D-3649-98BC-FF08EE38FC08}" type="sibTrans" cxnId="{7DD12616-71A6-FD45-8C80-C315085BC104}">
      <dgm:prSet/>
      <dgm:spPr/>
      <dgm:t>
        <a:bodyPr/>
        <a:lstStyle/>
        <a:p>
          <a:endParaRPr lang="en-GB"/>
        </a:p>
      </dgm:t>
    </dgm:pt>
    <dgm:pt modelId="{5FB93CE4-4D19-4601-90EA-B575EFCA0693}" type="pres">
      <dgm:prSet presAssocID="{4C45C4BE-F49C-E340-BD23-6C8005FFAA14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E3CDA2-858A-4769-9FE4-6AC2FFDDC14C}" type="pres">
      <dgm:prSet presAssocID="{FBA89B3B-C8C9-C546-AFB6-055C3F7FC95D}" presName="compNode" presStyleCnt="0"/>
      <dgm:spPr/>
    </dgm:pt>
    <dgm:pt modelId="{7E686AA1-039A-4849-9215-3241F90B689B}" type="pres">
      <dgm:prSet presAssocID="{FBA89B3B-C8C9-C546-AFB6-055C3F7FC95D}" presName="childRect" presStyleLbl="bgAcc1" presStyleIdx="0" presStyleCnt="3">
        <dgm:presLayoutVars>
          <dgm:bulletEnabled val="1"/>
        </dgm:presLayoutVars>
      </dgm:prSet>
      <dgm:spPr/>
    </dgm:pt>
    <dgm:pt modelId="{C7B83335-C102-4826-8856-A1029834562C}" type="pres">
      <dgm:prSet presAssocID="{FBA89B3B-C8C9-C546-AFB6-055C3F7FC95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928D09-1101-4301-80A7-8502FC0E280A}" type="pres">
      <dgm:prSet presAssocID="{FBA89B3B-C8C9-C546-AFB6-055C3F7FC95D}" presName="parentRect" presStyleLbl="alignNode1" presStyleIdx="0" presStyleCnt="3"/>
      <dgm:spPr/>
      <dgm:t>
        <a:bodyPr/>
        <a:lstStyle/>
        <a:p>
          <a:endParaRPr lang="en-US"/>
        </a:p>
      </dgm:t>
    </dgm:pt>
    <dgm:pt modelId="{8BB246BB-D2D3-44F2-ACD8-B17BAD3895DC}" type="pres">
      <dgm:prSet presAssocID="{FBA89B3B-C8C9-C546-AFB6-055C3F7FC95D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3104E3ED-75A1-4020-BE13-2A14F269FEF7}" type="pres">
      <dgm:prSet presAssocID="{B573859F-6FC6-6943-B387-5F2D54FC9EC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C012C51-C44E-42E8-A275-C143EABE1C0C}" type="pres">
      <dgm:prSet presAssocID="{8CD05C27-3B55-5144-B2CE-135D39233DBD}" presName="compNode" presStyleCnt="0"/>
      <dgm:spPr/>
    </dgm:pt>
    <dgm:pt modelId="{E11EC6FB-84AF-451F-B48C-55FA5B143216}" type="pres">
      <dgm:prSet presAssocID="{8CD05C27-3B55-5144-B2CE-135D39233DBD}" presName="childRect" presStyleLbl="bgAcc1" presStyleIdx="1" presStyleCnt="3">
        <dgm:presLayoutVars>
          <dgm:bulletEnabled val="1"/>
        </dgm:presLayoutVars>
      </dgm:prSet>
      <dgm:spPr/>
    </dgm:pt>
    <dgm:pt modelId="{75A916FF-17DA-43D1-8FA7-82CC93E8F390}" type="pres">
      <dgm:prSet presAssocID="{8CD05C27-3B55-5144-B2CE-135D39233DB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B4CDC7-C2F7-4AFC-BD05-8A45E9C3E4CC}" type="pres">
      <dgm:prSet presAssocID="{8CD05C27-3B55-5144-B2CE-135D39233DBD}" presName="parentRect" presStyleLbl="alignNode1" presStyleIdx="1" presStyleCnt="3"/>
      <dgm:spPr/>
      <dgm:t>
        <a:bodyPr/>
        <a:lstStyle/>
        <a:p>
          <a:endParaRPr lang="en-US"/>
        </a:p>
      </dgm:t>
    </dgm:pt>
    <dgm:pt modelId="{2FC52258-CD25-4442-8014-D5CC41EAE626}" type="pres">
      <dgm:prSet presAssocID="{8CD05C27-3B55-5144-B2CE-135D39233DBD}" presName="adorn" presStyleLbl="fgAccFollowNode1" presStyleIdx="1" presStyleCnt="3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en-US"/>
        </a:p>
      </dgm:t>
    </dgm:pt>
    <dgm:pt modelId="{AA11876B-DE45-2344-91DC-3E633409421D}" type="pres">
      <dgm:prSet presAssocID="{09348569-7A11-8E4A-8A11-D9262CD3BA0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C11CF17-ACDD-2F48-A0FB-2962C4908955}" type="pres">
      <dgm:prSet presAssocID="{CCFDBCA5-380A-5F4D-A66D-25DA65F3B22C}" presName="compNode" presStyleCnt="0"/>
      <dgm:spPr/>
    </dgm:pt>
    <dgm:pt modelId="{E86AF022-00F0-684A-B2B9-A6CC0B81AFBC}" type="pres">
      <dgm:prSet presAssocID="{CCFDBCA5-380A-5F4D-A66D-25DA65F3B22C}" presName="childRect" presStyleLbl="bgAcc1" presStyleIdx="2" presStyleCnt="3">
        <dgm:presLayoutVars>
          <dgm:bulletEnabled val="1"/>
        </dgm:presLayoutVars>
      </dgm:prSet>
      <dgm:spPr/>
    </dgm:pt>
    <dgm:pt modelId="{615B3310-C8D0-2F44-B6D8-B59FEBF55F24}" type="pres">
      <dgm:prSet presAssocID="{CCFDBCA5-380A-5F4D-A66D-25DA65F3B22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F19428-98B4-0D46-822E-2CBD11C113AB}" type="pres">
      <dgm:prSet presAssocID="{CCFDBCA5-380A-5F4D-A66D-25DA65F3B22C}" presName="parentRect" presStyleLbl="alignNode1" presStyleIdx="2" presStyleCnt="3"/>
      <dgm:spPr/>
      <dgm:t>
        <a:bodyPr/>
        <a:lstStyle/>
        <a:p>
          <a:endParaRPr lang="en-US"/>
        </a:p>
      </dgm:t>
    </dgm:pt>
    <dgm:pt modelId="{8C751B38-A220-024E-9BA1-0D995EBCB527}" type="pres">
      <dgm:prSet presAssocID="{CCFDBCA5-380A-5F4D-A66D-25DA65F3B22C}" presName="adorn" presStyleLbl="fgAccFollowNode1" presStyleIdx="2" presStyleCnt="3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D114EAD3-32F5-4FCD-9201-37DC6D7A8950}" type="presOf" srcId="{FBA89B3B-C8C9-C546-AFB6-055C3F7FC95D}" destId="{C7B83335-C102-4826-8856-A1029834562C}" srcOrd="0" destOrd="0" presId="urn:microsoft.com/office/officeart/2005/8/layout/bList2"/>
    <dgm:cxn modelId="{0370D78C-9BB0-4442-9EF8-6DBE2659E11D}" type="presOf" srcId="{4C45C4BE-F49C-E340-BD23-6C8005FFAA14}" destId="{5FB93CE4-4D19-4601-90EA-B575EFCA0693}" srcOrd="0" destOrd="0" presId="urn:microsoft.com/office/officeart/2005/8/layout/bList2"/>
    <dgm:cxn modelId="{E49B0899-C191-4491-A838-4703F6955481}" type="presOf" srcId="{B573859F-6FC6-6943-B387-5F2D54FC9ECD}" destId="{3104E3ED-75A1-4020-BE13-2A14F269FEF7}" srcOrd="0" destOrd="0" presId="urn:microsoft.com/office/officeart/2005/8/layout/bList2"/>
    <dgm:cxn modelId="{BCA80B5A-FFB6-4E45-BB1B-E7A169528951}" type="presOf" srcId="{09348569-7A11-8E4A-8A11-D9262CD3BA0D}" destId="{AA11876B-DE45-2344-91DC-3E633409421D}" srcOrd="0" destOrd="0" presId="urn:microsoft.com/office/officeart/2005/8/layout/bList2"/>
    <dgm:cxn modelId="{ADBF4653-7DB9-9845-8B4F-C0839355EDF6}" srcId="{4C45C4BE-F49C-E340-BD23-6C8005FFAA14}" destId="{FBA89B3B-C8C9-C546-AFB6-055C3F7FC95D}" srcOrd="0" destOrd="0" parTransId="{F0EF34B9-5315-1848-8333-B5269FB5FFFF}" sibTransId="{B573859F-6FC6-6943-B387-5F2D54FC9ECD}"/>
    <dgm:cxn modelId="{BF464A22-04BE-48C1-B8F1-504D470D0E86}" type="presOf" srcId="{FBA89B3B-C8C9-C546-AFB6-055C3F7FC95D}" destId="{4A928D09-1101-4301-80A7-8502FC0E280A}" srcOrd="1" destOrd="0" presId="urn:microsoft.com/office/officeart/2005/8/layout/bList2"/>
    <dgm:cxn modelId="{E20857FA-DD3D-DD4F-868E-37FD3BE6AA6C}" type="presOf" srcId="{CCFDBCA5-380A-5F4D-A66D-25DA65F3B22C}" destId="{52F19428-98B4-0D46-822E-2CBD11C113AB}" srcOrd="1" destOrd="0" presId="urn:microsoft.com/office/officeart/2005/8/layout/bList2"/>
    <dgm:cxn modelId="{E9FBB784-4ECD-4013-97C9-185F89461CCE}" type="presOf" srcId="{8CD05C27-3B55-5144-B2CE-135D39233DBD}" destId="{75A916FF-17DA-43D1-8FA7-82CC93E8F390}" srcOrd="0" destOrd="0" presId="urn:microsoft.com/office/officeart/2005/8/layout/bList2"/>
    <dgm:cxn modelId="{9C7DCD46-BA1E-DE4D-867D-66E973F55316}" type="presOf" srcId="{CCFDBCA5-380A-5F4D-A66D-25DA65F3B22C}" destId="{615B3310-C8D0-2F44-B6D8-B59FEBF55F24}" srcOrd="0" destOrd="0" presId="urn:microsoft.com/office/officeart/2005/8/layout/bList2"/>
    <dgm:cxn modelId="{9628CECA-AE10-DA46-9780-2DB3259E814F}" srcId="{4C45C4BE-F49C-E340-BD23-6C8005FFAA14}" destId="{8CD05C27-3B55-5144-B2CE-135D39233DBD}" srcOrd="1" destOrd="0" parTransId="{330D219A-B2BB-2945-957B-A3BEF724E759}" sibTransId="{09348569-7A11-8E4A-8A11-D9262CD3BA0D}"/>
    <dgm:cxn modelId="{9E2BDCC4-82CD-4884-9215-0142D70679C1}" type="presOf" srcId="{8CD05C27-3B55-5144-B2CE-135D39233DBD}" destId="{63B4CDC7-C2F7-4AFC-BD05-8A45E9C3E4CC}" srcOrd="1" destOrd="0" presId="urn:microsoft.com/office/officeart/2005/8/layout/bList2"/>
    <dgm:cxn modelId="{7DD12616-71A6-FD45-8C80-C315085BC104}" srcId="{4C45C4BE-F49C-E340-BD23-6C8005FFAA14}" destId="{CCFDBCA5-380A-5F4D-A66D-25DA65F3B22C}" srcOrd="2" destOrd="0" parTransId="{84C43C41-D897-B24E-A372-C88B0BB1FFEA}" sibTransId="{02B5BA9E-D08D-3649-98BC-FF08EE38FC08}"/>
    <dgm:cxn modelId="{D7154D1E-90C0-4031-9B68-50DDA1860F3F}" type="presParOf" srcId="{5FB93CE4-4D19-4601-90EA-B575EFCA0693}" destId="{21E3CDA2-858A-4769-9FE4-6AC2FFDDC14C}" srcOrd="0" destOrd="0" presId="urn:microsoft.com/office/officeart/2005/8/layout/bList2"/>
    <dgm:cxn modelId="{7A7CAE8D-CC24-4243-AD39-B20D82546FDE}" type="presParOf" srcId="{21E3CDA2-858A-4769-9FE4-6AC2FFDDC14C}" destId="{7E686AA1-039A-4849-9215-3241F90B689B}" srcOrd="0" destOrd="0" presId="urn:microsoft.com/office/officeart/2005/8/layout/bList2"/>
    <dgm:cxn modelId="{41703875-1483-425E-AD06-34AA51A14FFF}" type="presParOf" srcId="{21E3CDA2-858A-4769-9FE4-6AC2FFDDC14C}" destId="{C7B83335-C102-4826-8856-A1029834562C}" srcOrd="1" destOrd="0" presId="urn:microsoft.com/office/officeart/2005/8/layout/bList2"/>
    <dgm:cxn modelId="{8741821F-8697-4D7F-AB22-9A9CB8B54F5F}" type="presParOf" srcId="{21E3CDA2-858A-4769-9FE4-6AC2FFDDC14C}" destId="{4A928D09-1101-4301-80A7-8502FC0E280A}" srcOrd="2" destOrd="0" presId="urn:microsoft.com/office/officeart/2005/8/layout/bList2"/>
    <dgm:cxn modelId="{056FDDC8-E10B-4C2D-840C-3D68B5E0C8FA}" type="presParOf" srcId="{21E3CDA2-858A-4769-9FE4-6AC2FFDDC14C}" destId="{8BB246BB-D2D3-44F2-ACD8-B17BAD3895DC}" srcOrd="3" destOrd="0" presId="urn:microsoft.com/office/officeart/2005/8/layout/bList2"/>
    <dgm:cxn modelId="{A36B97A1-6452-44F4-96F3-9E6BF79CE16D}" type="presParOf" srcId="{5FB93CE4-4D19-4601-90EA-B575EFCA0693}" destId="{3104E3ED-75A1-4020-BE13-2A14F269FEF7}" srcOrd="1" destOrd="0" presId="urn:microsoft.com/office/officeart/2005/8/layout/bList2"/>
    <dgm:cxn modelId="{E838203E-EFBB-449D-9444-C3D2E937FC79}" type="presParOf" srcId="{5FB93CE4-4D19-4601-90EA-B575EFCA0693}" destId="{5C012C51-C44E-42E8-A275-C143EABE1C0C}" srcOrd="2" destOrd="0" presId="urn:microsoft.com/office/officeart/2005/8/layout/bList2"/>
    <dgm:cxn modelId="{7BD08A53-8ECB-43CA-9B45-30EED4AA86C3}" type="presParOf" srcId="{5C012C51-C44E-42E8-A275-C143EABE1C0C}" destId="{E11EC6FB-84AF-451F-B48C-55FA5B143216}" srcOrd="0" destOrd="0" presId="urn:microsoft.com/office/officeart/2005/8/layout/bList2"/>
    <dgm:cxn modelId="{EC3DD1F4-AC3E-4CE0-884E-AE5E8DA814FD}" type="presParOf" srcId="{5C012C51-C44E-42E8-A275-C143EABE1C0C}" destId="{75A916FF-17DA-43D1-8FA7-82CC93E8F390}" srcOrd="1" destOrd="0" presId="urn:microsoft.com/office/officeart/2005/8/layout/bList2"/>
    <dgm:cxn modelId="{A82E76A7-54B6-4E50-BAC2-8BA0532DB0B4}" type="presParOf" srcId="{5C012C51-C44E-42E8-A275-C143EABE1C0C}" destId="{63B4CDC7-C2F7-4AFC-BD05-8A45E9C3E4CC}" srcOrd="2" destOrd="0" presId="urn:microsoft.com/office/officeart/2005/8/layout/bList2"/>
    <dgm:cxn modelId="{C9FE5440-4B92-4E60-AE3B-76D02AF1730C}" type="presParOf" srcId="{5C012C51-C44E-42E8-A275-C143EABE1C0C}" destId="{2FC52258-CD25-4442-8014-D5CC41EAE626}" srcOrd="3" destOrd="0" presId="urn:microsoft.com/office/officeart/2005/8/layout/bList2"/>
    <dgm:cxn modelId="{928B0EBE-E9B0-3147-A8AF-B9109235DEE6}" type="presParOf" srcId="{5FB93CE4-4D19-4601-90EA-B575EFCA0693}" destId="{AA11876B-DE45-2344-91DC-3E633409421D}" srcOrd="3" destOrd="0" presId="urn:microsoft.com/office/officeart/2005/8/layout/bList2"/>
    <dgm:cxn modelId="{D4E1C3D9-C33A-084D-8DAA-1EE2486BE227}" type="presParOf" srcId="{5FB93CE4-4D19-4601-90EA-B575EFCA0693}" destId="{0C11CF17-ACDD-2F48-A0FB-2962C4908955}" srcOrd="4" destOrd="0" presId="urn:microsoft.com/office/officeart/2005/8/layout/bList2"/>
    <dgm:cxn modelId="{7C47D80D-6BF4-3340-8E8B-71402142B399}" type="presParOf" srcId="{0C11CF17-ACDD-2F48-A0FB-2962C4908955}" destId="{E86AF022-00F0-684A-B2B9-A6CC0B81AFBC}" srcOrd="0" destOrd="0" presId="urn:microsoft.com/office/officeart/2005/8/layout/bList2"/>
    <dgm:cxn modelId="{B54F7644-9714-214E-A9E1-1FC5515A5EE7}" type="presParOf" srcId="{0C11CF17-ACDD-2F48-A0FB-2962C4908955}" destId="{615B3310-C8D0-2F44-B6D8-B59FEBF55F24}" srcOrd="1" destOrd="0" presId="urn:microsoft.com/office/officeart/2005/8/layout/bList2"/>
    <dgm:cxn modelId="{F7AABF82-AB8F-8647-8867-F65996F9FCEB}" type="presParOf" srcId="{0C11CF17-ACDD-2F48-A0FB-2962C4908955}" destId="{52F19428-98B4-0D46-822E-2CBD11C113AB}" srcOrd="2" destOrd="0" presId="urn:microsoft.com/office/officeart/2005/8/layout/bList2"/>
    <dgm:cxn modelId="{FBD9215C-1735-114A-9507-0DC00A32A9ED}" type="presParOf" srcId="{0C11CF17-ACDD-2F48-A0FB-2962C4908955}" destId="{8C751B38-A220-024E-9BA1-0D995EBCB52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CDAD7A-27E8-2D47-ACB9-486E36E2A9A0}" type="doc">
      <dgm:prSet loTypeId="urn:microsoft.com/office/officeart/2005/8/layout/cycle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35C1DE39-149F-7549-AF26-0BB21DA0496A}">
      <dgm:prSet phldrT="[Text]"/>
      <dgm:spPr/>
      <dgm:t>
        <a:bodyPr/>
        <a:lstStyle/>
        <a:p>
          <a:r>
            <a:rPr lang="en-GB" dirty="0"/>
            <a:t>Traders and SMEs</a:t>
          </a:r>
        </a:p>
      </dgm:t>
    </dgm:pt>
    <dgm:pt modelId="{6A33B8BA-6621-0240-A627-77F224417A3C}" type="parTrans" cxnId="{F62C4E75-3F6F-AE4B-A133-109876BF28D3}">
      <dgm:prSet/>
      <dgm:spPr/>
      <dgm:t>
        <a:bodyPr/>
        <a:lstStyle/>
        <a:p>
          <a:endParaRPr lang="en-GB"/>
        </a:p>
      </dgm:t>
    </dgm:pt>
    <dgm:pt modelId="{2CB9167E-A2A1-2742-9383-90B4F107627D}" type="sibTrans" cxnId="{F62C4E75-3F6F-AE4B-A133-109876BF28D3}">
      <dgm:prSet/>
      <dgm:spPr/>
      <dgm:t>
        <a:bodyPr/>
        <a:lstStyle/>
        <a:p>
          <a:endParaRPr lang="en-GB"/>
        </a:p>
      </dgm:t>
    </dgm:pt>
    <dgm:pt modelId="{BC5467FA-2A52-BA47-AB92-5370DAA43ACE}">
      <dgm:prSet phldrT="[Text]"/>
      <dgm:spPr/>
      <dgm:t>
        <a:bodyPr/>
        <a:lstStyle/>
        <a:p>
          <a:r>
            <a:rPr lang="en-GB" dirty="0"/>
            <a:t>Portal and Mobile Application</a:t>
          </a:r>
        </a:p>
      </dgm:t>
    </dgm:pt>
    <dgm:pt modelId="{CDCDBEA9-DBFA-9B48-86D2-A8A4B6414F64}" type="parTrans" cxnId="{53A125E0-CBD5-4C47-AB9E-CE6DCF16D226}">
      <dgm:prSet/>
      <dgm:spPr/>
      <dgm:t>
        <a:bodyPr/>
        <a:lstStyle/>
        <a:p>
          <a:endParaRPr lang="en-GB"/>
        </a:p>
      </dgm:t>
    </dgm:pt>
    <dgm:pt modelId="{4455D750-3E9F-714C-AFFD-A0058EDC2882}" type="sibTrans" cxnId="{53A125E0-CBD5-4C47-AB9E-CE6DCF16D226}">
      <dgm:prSet/>
      <dgm:spPr/>
      <dgm:t>
        <a:bodyPr/>
        <a:lstStyle/>
        <a:p>
          <a:endParaRPr lang="en-GB"/>
        </a:p>
      </dgm:t>
    </dgm:pt>
    <dgm:pt modelId="{0B23EF2D-F973-2D4C-937E-E45B69749521}">
      <dgm:prSet phldrT="[Text]"/>
      <dgm:spPr/>
      <dgm:t>
        <a:bodyPr/>
        <a:lstStyle/>
        <a:p>
          <a:r>
            <a:rPr lang="en-GB" dirty="0"/>
            <a:t>Banks and Corporates</a:t>
          </a:r>
        </a:p>
      </dgm:t>
    </dgm:pt>
    <dgm:pt modelId="{6C5D73AC-30CD-1843-A886-080C8AEE0200}" type="parTrans" cxnId="{5869897F-16E4-054F-8335-9B94BDD717DE}">
      <dgm:prSet/>
      <dgm:spPr/>
      <dgm:t>
        <a:bodyPr/>
        <a:lstStyle/>
        <a:p>
          <a:endParaRPr lang="en-GB"/>
        </a:p>
      </dgm:t>
    </dgm:pt>
    <dgm:pt modelId="{7F5369BE-CC3A-2346-B90D-1DFB8CB5648D}" type="sibTrans" cxnId="{5869897F-16E4-054F-8335-9B94BDD717DE}">
      <dgm:prSet/>
      <dgm:spPr/>
      <dgm:t>
        <a:bodyPr/>
        <a:lstStyle/>
        <a:p>
          <a:endParaRPr lang="en-GB"/>
        </a:p>
      </dgm:t>
    </dgm:pt>
    <dgm:pt modelId="{5413DA8D-51B7-034C-9A42-C55D1E1B0AF5}">
      <dgm:prSet phldrT="[Text]"/>
      <dgm:spPr/>
      <dgm:t>
        <a:bodyPr/>
        <a:lstStyle/>
        <a:p>
          <a:pPr rtl="0"/>
          <a:r>
            <a:rPr lang="en-GB" dirty="0"/>
            <a:t>Data Connector</a:t>
          </a:r>
        </a:p>
      </dgm:t>
    </dgm:pt>
    <dgm:pt modelId="{253069C6-11DE-3343-8C0A-690A4504B348}" type="parTrans" cxnId="{C2CB0894-85E1-2A46-97F0-46A726431CA4}">
      <dgm:prSet/>
      <dgm:spPr/>
      <dgm:t>
        <a:bodyPr/>
        <a:lstStyle/>
        <a:p>
          <a:endParaRPr lang="en-GB"/>
        </a:p>
      </dgm:t>
    </dgm:pt>
    <dgm:pt modelId="{11893A37-2BE9-E94F-AC3C-095518BE4082}" type="sibTrans" cxnId="{C2CB0894-85E1-2A46-97F0-46A726431CA4}">
      <dgm:prSet/>
      <dgm:spPr/>
      <dgm:t>
        <a:bodyPr/>
        <a:lstStyle/>
        <a:p>
          <a:endParaRPr lang="en-GB"/>
        </a:p>
      </dgm:t>
    </dgm:pt>
    <dgm:pt modelId="{F7F8B664-EF7A-5F47-BDEC-40FA5788E065}">
      <dgm:prSet phldrT="[Text]"/>
      <dgm:spPr/>
      <dgm:t>
        <a:bodyPr/>
        <a:lstStyle/>
        <a:p>
          <a:pPr rtl="0"/>
          <a:r>
            <a:rPr lang="en-GB" dirty="0"/>
            <a:t>Trade Associations</a:t>
          </a:r>
        </a:p>
      </dgm:t>
    </dgm:pt>
    <dgm:pt modelId="{46A309A7-56B1-4A4F-80FF-1ECE6034FFF7}" type="parTrans" cxnId="{F87105CF-9C4E-B94B-AA24-A49D2FC94B8E}">
      <dgm:prSet/>
      <dgm:spPr/>
      <dgm:t>
        <a:bodyPr/>
        <a:lstStyle/>
        <a:p>
          <a:endParaRPr lang="en-GB"/>
        </a:p>
      </dgm:t>
    </dgm:pt>
    <dgm:pt modelId="{4B6ABCA1-CADD-0E4F-BFD9-31BE88DD8364}" type="sibTrans" cxnId="{F87105CF-9C4E-B94B-AA24-A49D2FC94B8E}">
      <dgm:prSet/>
      <dgm:spPr/>
      <dgm:t>
        <a:bodyPr/>
        <a:lstStyle/>
        <a:p>
          <a:endParaRPr lang="en-GB"/>
        </a:p>
      </dgm:t>
    </dgm:pt>
    <dgm:pt modelId="{716F3F31-D1F3-3E4B-96E0-40642F9A5EA4}">
      <dgm:prSet phldrT="[Text]"/>
      <dgm:spPr/>
      <dgm:t>
        <a:bodyPr/>
        <a:lstStyle/>
        <a:p>
          <a:pPr rtl="0"/>
          <a:r>
            <a:rPr lang="en-GB" dirty="0"/>
            <a:t>Data Connector</a:t>
          </a:r>
        </a:p>
      </dgm:t>
    </dgm:pt>
    <dgm:pt modelId="{030E2ABD-7CBA-8746-8701-13FF2F095592}" type="parTrans" cxnId="{0460CA8E-87AD-CF41-B997-1EE980DB3351}">
      <dgm:prSet/>
      <dgm:spPr/>
      <dgm:t>
        <a:bodyPr/>
        <a:lstStyle/>
        <a:p>
          <a:endParaRPr lang="en-GB"/>
        </a:p>
      </dgm:t>
    </dgm:pt>
    <dgm:pt modelId="{2B022F05-3E56-AF41-AF6E-6AFEB6BD9EEB}" type="sibTrans" cxnId="{0460CA8E-87AD-CF41-B997-1EE980DB3351}">
      <dgm:prSet/>
      <dgm:spPr/>
      <dgm:t>
        <a:bodyPr/>
        <a:lstStyle/>
        <a:p>
          <a:endParaRPr lang="en-GB"/>
        </a:p>
      </dgm:t>
    </dgm:pt>
    <dgm:pt modelId="{5EE02B96-7CF0-6B46-9918-611357161956}">
      <dgm:prSet phldrT="[Text]"/>
      <dgm:spPr/>
      <dgm:t>
        <a:bodyPr/>
        <a:lstStyle/>
        <a:p>
          <a:pPr rtl="0"/>
          <a:r>
            <a:rPr lang="en-GB" dirty="0"/>
            <a:t>Government and Policy Makers</a:t>
          </a:r>
        </a:p>
      </dgm:t>
    </dgm:pt>
    <dgm:pt modelId="{31C92D9A-A5A6-7B4E-864F-0D098E747C65}" type="parTrans" cxnId="{5547877E-93C5-B144-A1B3-37F1488D44E6}">
      <dgm:prSet/>
      <dgm:spPr/>
      <dgm:t>
        <a:bodyPr/>
        <a:lstStyle/>
        <a:p>
          <a:endParaRPr lang="en-GB"/>
        </a:p>
      </dgm:t>
    </dgm:pt>
    <dgm:pt modelId="{626CDC48-D405-3744-8ECA-9B4518E39D11}" type="sibTrans" cxnId="{5547877E-93C5-B144-A1B3-37F1488D44E6}">
      <dgm:prSet/>
      <dgm:spPr/>
      <dgm:t>
        <a:bodyPr/>
        <a:lstStyle/>
        <a:p>
          <a:endParaRPr lang="en-GB"/>
        </a:p>
      </dgm:t>
    </dgm:pt>
    <dgm:pt modelId="{F5334B59-24D8-E740-9C09-C1ABEDB0F688}">
      <dgm:prSet phldrT="[Text]"/>
      <dgm:spPr/>
      <dgm:t>
        <a:bodyPr/>
        <a:lstStyle/>
        <a:p>
          <a:pPr rtl="0"/>
          <a:r>
            <a:rPr lang="en-GB" dirty="0"/>
            <a:t>White Label Deployment</a:t>
          </a:r>
        </a:p>
      </dgm:t>
    </dgm:pt>
    <dgm:pt modelId="{48BB9A75-6137-1D42-B5E6-9547C1DE06D5}" type="parTrans" cxnId="{2126D723-DEDD-FE45-BFCD-2C1469AC01B9}">
      <dgm:prSet/>
      <dgm:spPr/>
      <dgm:t>
        <a:bodyPr/>
        <a:lstStyle/>
        <a:p>
          <a:endParaRPr lang="en-GB"/>
        </a:p>
      </dgm:t>
    </dgm:pt>
    <dgm:pt modelId="{A8F6F435-8EB3-A044-9F8C-C1AF2716E1D5}" type="sibTrans" cxnId="{2126D723-DEDD-FE45-BFCD-2C1469AC01B9}">
      <dgm:prSet/>
      <dgm:spPr/>
      <dgm:t>
        <a:bodyPr/>
        <a:lstStyle/>
        <a:p>
          <a:endParaRPr lang="en-GB"/>
        </a:p>
      </dgm:t>
    </dgm:pt>
    <dgm:pt modelId="{9F2A95B6-E332-D143-82F1-4E3C9CC8641F}">
      <dgm:prSet phldrT="[Text]"/>
      <dgm:spPr/>
      <dgm:t>
        <a:bodyPr/>
        <a:lstStyle/>
        <a:p>
          <a:pPr rtl="0"/>
          <a:r>
            <a:rPr lang="en-GB" dirty="0"/>
            <a:t>White Label Deployment</a:t>
          </a:r>
        </a:p>
      </dgm:t>
    </dgm:pt>
    <dgm:pt modelId="{75EE7FE3-FA32-0E43-A926-93BD000BE0C1}" type="parTrans" cxnId="{38B3EE44-8F45-4F47-96EB-92CAED179A09}">
      <dgm:prSet/>
      <dgm:spPr/>
      <dgm:t>
        <a:bodyPr/>
        <a:lstStyle/>
        <a:p>
          <a:endParaRPr lang="en-GB"/>
        </a:p>
      </dgm:t>
    </dgm:pt>
    <dgm:pt modelId="{C6E40B9B-511A-2C42-AC57-FD0BC2A5FAB2}" type="sibTrans" cxnId="{38B3EE44-8F45-4F47-96EB-92CAED179A09}">
      <dgm:prSet/>
      <dgm:spPr/>
      <dgm:t>
        <a:bodyPr/>
        <a:lstStyle/>
        <a:p>
          <a:endParaRPr lang="en-GB"/>
        </a:p>
      </dgm:t>
    </dgm:pt>
    <dgm:pt modelId="{EF7FB12A-B68A-FC4A-AE3E-74874751909B}">
      <dgm:prSet phldrT="[Text]"/>
      <dgm:spPr/>
      <dgm:t>
        <a:bodyPr/>
        <a:lstStyle/>
        <a:p>
          <a:pPr rtl="0"/>
          <a:r>
            <a:rPr lang="en-GB" dirty="0"/>
            <a:t>Data Connector</a:t>
          </a:r>
        </a:p>
      </dgm:t>
    </dgm:pt>
    <dgm:pt modelId="{25FBACB4-BA9A-024E-BE30-917F8EE4ADE3}" type="parTrans" cxnId="{9A3A22B3-626D-D34A-A8E2-6D6B29E00A8B}">
      <dgm:prSet/>
      <dgm:spPr/>
      <dgm:t>
        <a:bodyPr/>
        <a:lstStyle/>
        <a:p>
          <a:endParaRPr lang="en-GB"/>
        </a:p>
      </dgm:t>
    </dgm:pt>
    <dgm:pt modelId="{9926A128-A40A-C34C-A1A6-22141495AD15}" type="sibTrans" cxnId="{9A3A22B3-626D-D34A-A8E2-6D6B29E00A8B}">
      <dgm:prSet/>
      <dgm:spPr/>
      <dgm:t>
        <a:bodyPr/>
        <a:lstStyle/>
        <a:p>
          <a:endParaRPr lang="en-GB"/>
        </a:p>
      </dgm:t>
    </dgm:pt>
    <dgm:pt modelId="{540E806A-52FF-884F-8914-047EBF2CD24C}">
      <dgm:prSet phldrT="[Text]"/>
      <dgm:spPr/>
      <dgm:t>
        <a:bodyPr/>
        <a:lstStyle/>
        <a:p>
          <a:pPr rtl="0"/>
          <a:r>
            <a:rPr lang="en-GB" dirty="0"/>
            <a:t>Portal and Mobile Application</a:t>
          </a:r>
        </a:p>
      </dgm:t>
    </dgm:pt>
    <dgm:pt modelId="{2CE3C67E-BB76-FA42-A380-664B134BA30A}" type="parTrans" cxnId="{7B9D578B-C5B7-B741-80BE-F800BEFEB46A}">
      <dgm:prSet/>
      <dgm:spPr/>
      <dgm:t>
        <a:bodyPr/>
        <a:lstStyle/>
        <a:p>
          <a:endParaRPr lang="en-GB"/>
        </a:p>
      </dgm:t>
    </dgm:pt>
    <dgm:pt modelId="{5AC4705B-27D9-924E-BE93-C60CECA44B75}" type="sibTrans" cxnId="{7B9D578B-C5B7-B741-80BE-F800BEFEB46A}">
      <dgm:prSet/>
      <dgm:spPr/>
      <dgm:t>
        <a:bodyPr/>
        <a:lstStyle/>
        <a:p>
          <a:endParaRPr lang="en-GB"/>
        </a:p>
      </dgm:t>
    </dgm:pt>
    <dgm:pt modelId="{818F6963-6C76-C943-A842-71A1D3A1C4C0}" type="pres">
      <dgm:prSet presAssocID="{4BCDAD7A-27E8-2D47-ACB9-486E36E2A9A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164093-3CAF-F14E-8F6C-6C443EDD50C4}" type="pres">
      <dgm:prSet presAssocID="{4BCDAD7A-27E8-2D47-ACB9-486E36E2A9A0}" presName="children" presStyleCnt="0"/>
      <dgm:spPr/>
    </dgm:pt>
    <dgm:pt modelId="{5E044186-B1CB-844D-828E-B18663B140D4}" type="pres">
      <dgm:prSet presAssocID="{4BCDAD7A-27E8-2D47-ACB9-486E36E2A9A0}" presName="child1group" presStyleCnt="0"/>
      <dgm:spPr/>
    </dgm:pt>
    <dgm:pt modelId="{AE22162E-DE1C-9C43-B8D8-0BEBE19601E8}" type="pres">
      <dgm:prSet presAssocID="{4BCDAD7A-27E8-2D47-ACB9-486E36E2A9A0}" presName="child1" presStyleLbl="bgAcc1" presStyleIdx="0" presStyleCnt="4"/>
      <dgm:spPr/>
      <dgm:t>
        <a:bodyPr/>
        <a:lstStyle/>
        <a:p>
          <a:endParaRPr lang="en-US"/>
        </a:p>
      </dgm:t>
    </dgm:pt>
    <dgm:pt modelId="{444758A4-14EF-2140-B929-0DE73A383A17}" type="pres">
      <dgm:prSet presAssocID="{4BCDAD7A-27E8-2D47-ACB9-486E36E2A9A0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4E9D83-807F-D64B-B38E-415128B6AC59}" type="pres">
      <dgm:prSet presAssocID="{4BCDAD7A-27E8-2D47-ACB9-486E36E2A9A0}" presName="child2group" presStyleCnt="0"/>
      <dgm:spPr/>
    </dgm:pt>
    <dgm:pt modelId="{10F4D007-BD34-B144-A0BA-AAF2A903F7FE}" type="pres">
      <dgm:prSet presAssocID="{4BCDAD7A-27E8-2D47-ACB9-486E36E2A9A0}" presName="child2" presStyleLbl="bgAcc1" presStyleIdx="1" presStyleCnt="4"/>
      <dgm:spPr/>
      <dgm:t>
        <a:bodyPr/>
        <a:lstStyle/>
        <a:p>
          <a:endParaRPr lang="en-US"/>
        </a:p>
      </dgm:t>
    </dgm:pt>
    <dgm:pt modelId="{E68F0224-04F1-3E47-BF6C-04AD6780454C}" type="pres">
      <dgm:prSet presAssocID="{4BCDAD7A-27E8-2D47-ACB9-486E36E2A9A0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97B921-B8EF-024E-A09B-D2788ADA9E75}" type="pres">
      <dgm:prSet presAssocID="{4BCDAD7A-27E8-2D47-ACB9-486E36E2A9A0}" presName="child3group" presStyleCnt="0"/>
      <dgm:spPr/>
    </dgm:pt>
    <dgm:pt modelId="{D1291AC7-94E9-334E-87A9-9686E93B71C4}" type="pres">
      <dgm:prSet presAssocID="{4BCDAD7A-27E8-2D47-ACB9-486E36E2A9A0}" presName="child3" presStyleLbl="bgAcc1" presStyleIdx="2" presStyleCnt="4"/>
      <dgm:spPr/>
      <dgm:t>
        <a:bodyPr/>
        <a:lstStyle/>
        <a:p>
          <a:endParaRPr lang="en-US"/>
        </a:p>
      </dgm:t>
    </dgm:pt>
    <dgm:pt modelId="{B0F75174-37B3-3D4B-82EF-2F3B7BD7B30E}" type="pres">
      <dgm:prSet presAssocID="{4BCDAD7A-27E8-2D47-ACB9-486E36E2A9A0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03541-1606-A148-81F3-23D5886C3070}" type="pres">
      <dgm:prSet presAssocID="{4BCDAD7A-27E8-2D47-ACB9-486E36E2A9A0}" presName="child4group" presStyleCnt="0"/>
      <dgm:spPr/>
    </dgm:pt>
    <dgm:pt modelId="{8AB339BB-AF6C-D347-BDE4-8505EB74376A}" type="pres">
      <dgm:prSet presAssocID="{4BCDAD7A-27E8-2D47-ACB9-486E36E2A9A0}" presName="child4" presStyleLbl="bgAcc1" presStyleIdx="3" presStyleCnt="4"/>
      <dgm:spPr/>
      <dgm:t>
        <a:bodyPr/>
        <a:lstStyle/>
        <a:p>
          <a:endParaRPr lang="en-US"/>
        </a:p>
      </dgm:t>
    </dgm:pt>
    <dgm:pt modelId="{48C19D3D-32D0-D54B-B793-04A242E4A2FE}" type="pres">
      <dgm:prSet presAssocID="{4BCDAD7A-27E8-2D47-ACB9-486E36E2A9A0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9266BA-8016-D34E-89CD-FA5D7693073D}" type="pres">
      <dgm:prSet presAssocID="{4BCDAD7A-27E8-2D47-ACB9-486E36E2A9A0}" presName="childPlaceholder" presStyleCnt="0"/>
      <dgm:spPr/>
    </dgm:pt>
    <dgm:pt modelId="{5AD73321-76B9-B84E-9708-B7A0D682D6C3}" type="pres">
      <dgm:prSet presAssocID="{4BCDAD7A-27E8-2D47-ACB9-486E36E2A9A0}" presName="circle" presStyleCnt="0"/>
      <dgm:spPr/>
    </dgm:pt>
    <dgm:pt modelId="{0C057B1D-A7E7-8640-A501-50AF31FBBA0B}" type="pres">
      <dgm:prSet presAssocID="{4BCDAD7A-27E8-2D47-ACB9-486E36E2A9A0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F9FFB8-6795-7A45-AD77-C8A3B5F1C84D}" type="pres">
      <dgm:prSet presAssocID="{4BCDAD7A-27E8-2D47-ACB9-486E36E2A9A0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328811-48A7-B146-B361-52125B1194DB}" type="pres">
      <dgm:prSet presAssocID="{4BCDAD7A-27E8-2D47-ACB9-486E36E2A9A0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F94267-9C78-6941-BC7F-2F7EE59589F0}" type="pres">
      <dgm:prSet presAssocID="{4BCDAD7A-27E8-2D47-ACB9-486E36E2A9A0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7C429A-C0AE-BF4A-8063-7BE6EC1D58B3}" type="pres">
      <dgm:prSet presAssocID="{4BCDAD7A-27E8-2D47-ACB9-486E36E2A9A0}" presName="quadrantPlaceholder" presStyleCnt="0"/>
      <dgm:spPr/>
    </dgm:pt>
    <dgm:pt modelId="{A8099C3F-A234-3848-8D16-8528D2D96BFA}" type="pres">
      <dgm:prSet presAssocID="{4BCDAD7A-27E8-2D47-ACB9-486E36E2A9A0}" presName="center1" presStyleLbl="fgShp" presStyleIdx="0" presStyleCnt="2"/>
      <dgm:spPr/>
    </dgm:pt>
    <dgm:pt modelId="{CBDE79C1-870F-E742-848A-1C5EA1837FCE}" type="pres">
      <dgm:prSet presAssocID="{4BCDAD7A-27E8-2D47-ACB9-486E36E2A9A0}" presName="center2" presStyleLbl="fgShp" presStyleIdx="1" presStyleCnt="2"/>
      <dgm:spPr/>
    </dgm:pt>
  </dgm:ptLst>
  <dgm:cxnLst>
    <dgm:cxn modelId="{5869897F-16E4-054F-8335-9B94BDD717DE}" srcId="{4BCDAD7A-27E8-2D47-ACB9-486E36E2A9A0}" destId="{0B23EF2D-F973-2D4C-937E-E45B69749521}" srcOrd="1" destOrd="0" parTransId="{6C5D73AC-30CD-1843-A886-080C8AEE0200}" sibTransId="{7F5369BE-CC3A-2346-B90D-1DFB8CB5648D}"/>
    <dgm:cxn modelId="{0D167727-D319-6E47-91A0-D209226ECC24}" type="presOf" srcId="{EF7FB12A-B68A-FC4A-AE3E-74874751909B}" destId="{48C19D3D-32D0-D54B-B793-04A242E4A2FE}" srcOrd="1" destOrd="1" presId="urn:microsoft.com/office/officeart/2005/8/layout/cycle4"/>
    <dgm:cxn modelId="{53A125E0-CBD5-4C47-AB9E-CE6DCF16D226}" srcId="{35C1DE39-149F-7549-AF26-0BB21DA0496A}" destId="{BC5467FA-2A52-BA47-AB92-5370DAA43ACE}" srcOrd="0" destOrd="0" parTransId="{CDCDBEA9-DBFA-9B48-86D2-A8A4B6414F64}" sibTransId="{4455D750-3E9F-714C-AFFD-A0058EDC2882}"/>
    <dgm:cxn modelId="{2126D723-DEDD-FE45-BFCD-2C1469AC01B9}" srcId="{5EE02B96-7CF0-6B46-9918-611357161956}" destId="{F5334B59-24D8-E740-9C09-C1ABEDB0F688}" srcOrd="0" destOrd="0" parTransId="{48BB9A75-6137-1D42-B5E6-9547C1DE06D5}" sibTransId="{A8F6F435-8EB3-A044-9F8C-C1AF2716E1D5}"/>
    <dgm:cxn modelId="{8F3A64F6-9F07-CE41-81BB-E51F4B180FF8}" type="presOf" srcId="{716F3F31-D1F3-3E4B-96E0-40642F9A5EA4}" destId="{B0F75174-37B3-3D4B-82EF-2F3B7BD7B30E}" srcOrd="1" destOrd="0" presId="urn:microsoft.com/office/officeart/2005/8/layout/cycle4"/>
    <dgm:cxn modelId="{F87105CF-9C4E-B94B-AA24-A49D2FC94B8E}" srcId="{4BCDAD7A-27E8-2D47-ACB9-486E36E2A9A0}" destId="{F7F8B664-EF7A-5F47-BDEC-40FA5788E065}" srcOrd="2" destOrd="0" parTransId="{46A309A7-56B1-4A4F-80FF-1ECE6034FFF7}" sibTransId="{4B6ABCA1-CADD-0E4F-BFD9-31BE88DD8364}"/>
    <dgm:cxn modelId="{26E2E8A0-3952-3C4F-A11E-274FA01C1E4D}" type="presOf" srcId="{716F3F31-D1F3-3E4B-96E0-40642F9A5EA4}" destId="{D1291AC7-94E9-334E-87A9-9686E93B71C4}" srcOrd="0" destOrd="0" presId="urn:microsoft.com/office/officeart/2005/8/layout/cycle4"/>
    <dgm:cxn modelId="{9A3A22B3-626D-D34A-A8E2-6D6B29E00A8B}" srcId="{5EE02B96-7CF0-6B46-9918-611357161956}" destId="{EF7FB12A-B68A-FC4A-AE3E-74874751909B}" srcOrd="1" destOrd="0" parTransId="{25FBACB4-BA9A-024E-BE30-917F8EE4ADE3}" sibTransId="{9926A128-A40A-C34C-A1A6-22141495AD15}"/>
    <dgm:cxn modelId="{38B3EE44-8F45-4F47-96EB-92CAED179A09}" srcId="{0B23EF2D-F973-2D4C-937E-E45B69749521}" destId="{9F2A95B6-E332-D143-82F1-4E3C9CC8641F}" srcOrd="1" destOrd="0" parTransId="{75EE7FE3-FA32-0E43-A926-93BD000BE0C1}" sibTransId="{C6E40B9B-511A-2C42-AC57-FD0BC2A5FAB2}"/>
    <dgm:cxn modelId="{14414A6F-3BFB-9844-B940-76F0FD450F9C}" type="presOf" srcId="{F5334B59-24D8-E740-9C09-C1ABEDB0F688}" destId="{48C19D3D-32D0-D54B-B793-04A242E4A2FE}" srcOrd="1" destOrd="0" presId="urn:microsoft.com/office/officeart/2005/8/layout/cycle4"/>
    <dgm:cxn modelId="{A855491E-0542-4D41-BBCA-AC45709D956D}" type="presOf" srcId="{9F2A95B6-E332-D143-82F1-4E3C9CC8641F}" destId="{E68F0224-04F1-3E47-BF6C-04AD6780454C}" srcOrd="1" destOrd="1" presId="urn:microsoft.com/office/officeart/2005/8/layout/cycle4"/>
    <dgm:cxn modelId="{FADCF571-C937-0641-80D4-E15C6CE5841D}" type="presOf" srcId="{540E806A-52FF-884F-8914-047EBF2CD24C}" destId="{D1291AC7-94E9-334E-87A9-9686E93B71C4}" srcOrd="0" destOrd="1" presId="urn:microsoft.com/office/officeart/2005/8/layout/cycle4"/>
    <dgm:cxn modelId="{32B4F8CE-9AE0-9A4D-808E-980DA02C8F0E}" type="presOf" srcId="{EF7FB12A-B68A-FC4A-AE3E-74874751909B}" destId="{8AB339BB-AF6C-D347-BDE4-8505EB74376A}" srcOrd="0" destOrd="1" presId="urn:microsoft.com/office/officeart/2005/8/layout/cycle4"/>
    <dgm:cxn modelId="{A3D434D3-D930-9E4D-B6BD-3815CBFB65BE}" type="presOf" srcId="{4BCDAD7A-27E8-2D47-ACB9-486E36E2A9A0}" destId="{818F6963-6C76-C943-A842-71A1D3A1C4C0}" srcOrd="0" destOrd="0" presId="urn:microsoft.com/office/officeart/2005/8/layout/cycle4"/>
    <dgm:cxn modelId="{737FFBE8-A612-9D4E-A394-B59EBFECAC67}" type="presOf" srcId="{0B23EF2D-F973-2D4C-937E-E45B69749521}" destId="{FDF9FFB8-6795-7A45-AD77-C8A3B5F1C84D}" srcOrd="0" destOrd="0" presId="urn:microsoft.com/office/officeart/2005/8/layout/cycle4"/>
    <dgm:cxn modelId="{5A76A555-2B17-F24D-9EB9-399DBE7AD4C8}" type="presOf" srcId="{9F2A95B6-E332-D143-82F1-4E3C9CC8641F}" destId="{10F4D007-BD34-B144-A0BA-AAF2A903F7FE}" srcOrd="0" destOrd="1" presId="urn:microsoft.com/office/officeart/2005/8/layout/cycle4"/>
    <dgm:cxn modelId="{0460CA8E-87AD-CF41-B997-1EE980DB3351}" srcId="{F7F8B664-EF7A-5F47-BDEC-40FA5788E065}" destId="{716F3F31-D1F3-3E4B-96E0-40642F9A5EA4}" srcOrd="0" destOrd="0" parTransId="{030E2ABD-7CBA-8746-8701-13FF2F095592}" sibTransId="{2B022F05-3E56-AF41-AF6E-6AFEB6BD9EEB}"/>
    <dgm:cxn modelId="{86685A17-FE93-254D-B657-808A21BE8C29}" type="presOf" srcId="{35C1DE39-149F-7549-AF26-0BB21DA0496A}" destId="{0C057B1D-A7E7-8640-A501-50AF31FBBA0B}" srcOrd="0" destOrd="0" presId="urn:microsoft.com/office/officeart/2005/8/layout/cycle4"/>
    <dgm:cxn modelId="{FDB6DD22-B87E-EB40-B750-6804BC7BF129}" type="presOf" srcId="{BC5467FA-2A52-BA47-AB92-5370DAA43ACE}" destId="{AE22162E-DE1C-9C43-B8D8-0BEBE19601E8}" srcOrd="0" destOrd="0" presId="urn:microsoft.com/office/officeart/2005/8/layout/cycle4"/>
    <dgm:cxn modelId="{F62C4E75-3F6F-AE4B-A133-109876BF28D3}" srcId="{4BCDAD7A-27E8-2D47-ACB9-486E36E2A9A0}" destId="{35C1DE39-149F-7549-AF26-0BB21DA0496A}" srcOrd="0" destOrd="0" parTransId="{6A33B8BA-6621-0240-A627-77F224417A3C}" sibTransId="{2CB9167E-A2A1-2742-9383-90B4F107627D}"/>
    <dgm:cxn modelId="{C3505E08-3C71-174A-90C8-564847E8A174}" type="presOf" srcId="{5413DA8D-51B7-034C-9A42-C55D1E1B0AF5}" destId="{E68F0224-04F1-3E47-BF6C-04AD6780454C}" srcOrd="1" destOrd="0" presId="urn:microsoft.com/office/officeart/2005/8/layout/cycle4"/>
    <dgm:cxn modelId="{73669483-2C61-2041-8DA2-0089C80286CE}" type="presOf" srcId="{540E806A-52FF-884F-8914-047EBF2CD24C}" destId="{B0F75174-37B3-3D4B-82EF-2F3B7BD7B30E}" srcOrd="1" destOrd="1" presId="urn:microsoft.com/office/officeart/2005/8/layout/cycle4"/>
    <dgm:cxn modelId="{7B9D578B-C5B7-B741-80BE-F800BEFEB46A}" srcId="{F7F8B664-EF7A-5F47-BDEC-40FA5788E065}" destId="{540E806A-52FF-884F-8914-047EBF2CD24C}" srcOrd="1" destOrd="0" parTransId="{2CE3C67E-BB76-FA42-A380-664B134BA30A}" sibTransId="{5AC4705B-27D9-924E-BE93-C60CECA44B75}"/>
    <dgm:cxn modelId="{A3D0F7A0-B48B-8D48-92F2-EFCFEBF41E59}" type="presOf" srcId="{F7F8B664-EF7A-5F47-BDEC-40FA5788E065}" destId="{07328811-48A7-B146-B361-52125B1194DB}" srcOrd="0" destOrd="0" presId="urn:microsoft.com/office/officeart/2005/8/layout/cycle4"/>
    <dgm:cxn modelId="{085649AF-61C4-FE4C-9B91-AFBEDCC6CE6F}" type="presOf" srcId="{5EE02B96-7CF0-6B46-9918-611357161956}" destId="{20F94267-9C78-6941-BC7F-2F7EE59589F0}" srcOrd="0" destOrd="0" presId="urn:microsoft.com/office/officeart/2005/8/layout/cycle4"/>
    <dgm:cxn modelId="{AAD68182-F668-B341-92E2-0713EE6C4821}" type="presOf" srcId="{BC5467FA-2A52-BA47-AB92-5370DAA43ACE}" destId="{444758A4-14EF-2140-B929-0DE73A383A17}" srcOrd="1" destOrd="0" presId="urn:microsoft.com/office/officeart/2005/8/layout/cycle4"/>
    <dgm:cxn modelId="{BB72D36F-9368-C645-BC7E-1BB1DB9225E7}" type="presOf" srcId="{5413DA8D-51B7-034C-9A42-C55D1E1B0AF5}" destId="{10F4D007-BD34-B144-A0BA-AAF2A903F7FE}" srcOrd="0" destOrd="0" presId="urn:microsoft.com/office/officeart/2005/8/layout/cycle4"/>
    <dgm:cxn modelId="{E8B1BCDB-4C8C-8E4B-A565-6C343AADD9E2}" type="presOf" srcId="{F5334B59-24D8-E740-9C09-C1ABEDB0F688}" destId="{8AB339BB-AF6C-D347-BDE4-8505EB74376A}" srcOrd="0" destOrd="0" presId="urn:microsoft.com/office/officeart/2005/8/layout/cycle4"/>
    <dgm:cxn modelId="{5547877E-93C5-B144-A1B3-37F1488D44E6}" srcId="{4BCDAD7A-27E8-2D47-ACB9-486E36E2A9A0}" destId="{5EE02B96-7CF0-6B46-9918-611357161956}" srcOrd="3" destOrd="0" parTransId="{31C92D9A-A5A6-7B4E-864F-0D098E747C65}" sibTransId="{626CDC48-D405-3744-8ECA-9B4518E39D11}"/>
    <dgm:cxn modelId="{C2CB0894-85E1-2A46-97F0-46A726431CA4}" srcId="{0B23EF2D-F973-2D4C-937E-E45B69749521}" destId="{5413DA8D-51B7-034C-9A42-C55D1E1B0AF5}" srcOrd="0" destOrd="0" parTransId="{253069C6-11DE-3343-8C0A-690A4504B348}" sibTransId="{11893A37-2BE9-E94F-AC3C-095518BE4082}"/>
    <dgm:cxn modelId="{53E1DDBA-5364-3744-92C4-4190C196BA46}" type="presParOf" srcId="{818F6963-6C76-C943-A842-71A1D3A1C4C0}" destId="{2B164093-3CAF-F14E-8F6C-6C443EDD50C4}" srcOrd="0" destOrd="0" presId="urn:microsoft.com/office/officeart/2005/8/layout/cycle4"/>
    <dgm:cxn modelId="{4F17A560-6752-004B-AE10-679552CD80C8}" type="presParOf" srcId="{2B164093-3CAF-F14E-8F6C-6C443EDD50C4}" destId="{5E044186-B1CB-844D-828E-B18663B140D4}" srcOrd="0" destOrd="0" presId="urn:microsoft.com/office/officeart/2005/8/layout/cycle4"/>
    <dgm:cxn modelId="{F6784DE6-EC68-6F4B-9502-7A1554802FF3}" type="presParOf" srcId="{5E044186-B1CB-844D-828E-B18663B140D4}" destId="{AE22162E-DE1C-9C43-B8D8-0BEBE19601E8}" srcOrd="0" destOrd="0" presId="urn:microsoft.com/office/officeart/2005/8/layout/cycle4"/>
    <dgm:cxn modelId="{E05F13EC-26F5-C04F-B051-49BEB4C5ABBC}" type="presParOf" srcId="{5E044186-B1CB-844D-828E-B18663B140D4}" destId="{444758A4-14EF-2140-B929-0DE73A383A17}" srcOrd="1" destOrd="0" presId="urn:microsoft.com/office/officeart/2005/8/layout/cycle4"/>
    <dgm:cxn modelId="{D2B7B1EC-5FD4-244D-BB3B-3355EEC1971E}" type="presParOf" srcId="{2B164093-3CAF-F14E-8F6C-6C443EDD50C4}" destId="{EA4E9D83-807F-D64B-B38E-415128B6AC59}" srcOrd="1" destOrd="0" presId="urn:microsoft.com/office/officeart/2005/8/layout/cycle4"/>
    <dgm:cxn modelId="{B78E9B58-88A8-7D45-AC23-292FD50F4878}" type="presParOf" srcId="{EA4E9D83-807F-D64B-B38E-415128B6AC59}" destId="{10F4D007-BD34-B144-A0BA-AAF2A903F7FE}" srcOrd="0" destOrd="0" presId="urn:microsoft.com/office/officeart/2005/8/layout/cycle4"/>
    <dgm:cxn modelId="{B9DC9046-91C1-6441-80BB-4920654F55C9}" type="presParOf" srcId="{EA4E9D83-807F-D64B-B38E-415128B6AC59}" destId="{E68F0224-04F1-3E47-BF6C-04AD6780454C}" srcOrd="1" destOrd="0" presId="urn:microsoft.com/office/officeart/2005/8/layout/cycle4"/>
    <dgm:cxn modelId="{1E691B75-5CA4-2443-9D26-3CE696CB6658}" type="presParOf" srcId="{2B164093-3CAF-F14E-8F6C-6C443EDD50C4}" destId="{2397B921-B8EF-024E-A09B-D2788ADA9E75}" srcOrd="2" destOrd="0" presId="urn:microsoft.com/office/officeart/2005/8/layout/cycle4"/>
    <dgm:cxn modelId="{218F5A2C-8168-5043-B867-BEC28D25B132}" type="presParOf" srcId="{2397B921-B8EF-024E-A09B-D2788ADA9E75}" destId="{D1291AC7-94E9-334E-87A9-9686E93B71C4}" srcOrd="0" destOrd="0" presId="urn:microsoft.com/office/officeart/2005/8/layout/cycle4"/>
    <dgm:cxn modelId="{7587A500-713B-6042-A222-D23C3FA9BB6A}" type="presParOf" srcId="{2397B921-B8EF-024E-A09B-D2788ADA9E75}" destId="{B0F75174-37B3-3D4B-82EF-2F3B7BD7B30E}" srcOrd="1" destOrd="0" presId="urn:microsoft.com/office/officeart/2005/8/layout/cycle4"/>
    <dgm:cxn modelId="{3A3A692F-82A8-DD4E-921D-38B671810572}" type="presParOf" srcId="{2B164093-3CAF-F14E-8F6C-6C443EDD50C4}" destId="{8FE03541-1606-A148-81F3-23D5886C3070}" srcOrd="3" destOrd="0" presId="urn:microsoft.com/office/officeart/2005/8/layout/cycle4"/>
    <dgm:cxn modelId="{6BAEDD24-1EE3-B34A-837C-E9E4D210D831}" type="presParOf" srcId="{8FE03541-1606-A148-81F3-23D5886C3070}" destId="{8AB339BB-AF6C-D347-BDE4-8505EB74376A}" srcOrd="0" destOrd="0" presId="urn:microsoft.com/office/officeart/2005/8/layout/cycle4"/>
    <dgm:cxn modelId="{4380BD3C-F75A-5A4A-8D01-012604F8A283}" type="presParOf" srcId="{8FE03541-1606-A148-81F3-23D5886C3070}" destId="{48C19D3D-32D0-D54B-B793-04A242E4A2FE}" srcOrd="1" destOrd="0" presId="urn:microsoft.com/office/officeart/2005/8/layout/cycle4"/>
    <dgm:cxn modelId="{ABEF1DB7-72F5-A948-94A3-BF4CF9F8E80C}" type="presParOf" srcId="{2B164093-3CAF-F14E-8F6C-6C443EDD50C4}" destId="{F19266BA-8016-D34E-89CD-FA5D7693073D}" srcOrd="4" destOrd="0" presId="urn:microsoft.com/office/officeart/2005/8/layout/cycle4"/>
    <dgm:cxn modelId="{17ECBD4F-C80A-C447-84D1-7915E38BB79A}" type="presParOf" srcId="{818F6963-6C76-C943-A842-71A1D3A1C4C0}" destId="{5AD73321-76B9-B84E-9708-B7A0D682D6C3}" srcOrd="1" destOrd="0" presId="urn:microsoft.com/office/officeart/2005/8/layout/cycle4"/>
    <dgm:cxn modelId="{4F7FACBE-2E71-CB49-A752-3F04D4505D77}" type="presParOf" srcId="{5AD73321-76B9-B84E-9708-B7A0D682D6C3}" destId="{0C057B1D-A7E7-8640-A501-50AF31FBBA0B}" srcOrd="0" destOrd="0" presId="urn:microsoft.com/office/officeart/2005/8/layout/cycle4"/>
    <dgm:cxn modelId="{C4A8C42E-A49A-1E41-AECE-AFB2DFAF92E6}" type="presParOf" srcId="{5AD73321-76B9-B84E-9708-B7A0D682D6C3}" destId="{FDF9FFB8-6795-7A45-AD77-C8A3B5F1C84D}" srcOrd="1" destOrd="0" presId="urn:microsoft.com/office/officeart/2005/8/layout/cycle4"/>
    <dgm:cxn modelId="{21B1874E-DF16-404A-B900-323AC8B76FBC}" type="presParOf" srcId="{5AD73321-76B9-B84E-9708-B7A0D682D6C3}" destId="{07328811-48A7-B146-B361-52125B1194DB}" srcOrd="2" destOrd="0" presId="urn:microsoft.com/office/officeart/2005/8/layout/cycle4"/>
    <dgm:cxn modelId="{60CE60FB-4102-C645-B83C-5148B0B291F9}" type="presParOf" srcId="{5AD73321-76B9-B84E-9708-B7A0D682D6C3}" destId="{20F94267-9C78-6941-BC7F-2F7EE59589F0}" srcOrd="3" destOrd="0" presId="urn:microsoft.com/office/officeart/2005/8/layout/cycle4"/>
    <dgm:cxn modelId="{FD3502E1-8BD7-1C41-AF57-24F3325863D3}" type="presParOf" srcId="{5AD73321-76B9-B84E-9708-B7A0D682D6C3}" destId="{0D7C429A-C0AE-BF4A-8063-7BE6EC1D58B3}" srcOrd="4" destOrd="0" presId="urn:microsoft.com/office/officeart/2005/8/layout/cycle4"/>
    <dgm:cxn modelId="{045B0936-AB61-D04F-BA03-57560A9AF9C1}" type="presParOf" srcId="{818F6963-6C76-C943-A842-71A1D3A1C4C0}" destId="{A8099C3F-A234-3848-8D16-8528D2D96BFA}" srcOrd="2" destOrd="0" presId="urn:microsoft.com/office/officeart/2005/8/layout/cycle4"/>
    <dgm:cxn modelId="{ED11912F-EF69-C24C-BB6F-1E629A022B26}" type="presParOf" srcId="{818F6963-6C76-C943-A842-71A1D3A1C4C0}" destId="{CBDE79C1-870F-E742-848A-1C5EA1837FC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A18B19E-5BB5-6B4B-9596-00DF3DBF0967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B646B068-6CA7-B042-B382-240A498D8B41}">
      <dgm:prSet custT="1"/>
      <dgm:spPr/>
      <dgm:t>
        <a:bodyPr/>
        <a:lstStyle/>
        <a:p>
          <a:r>
            <a:rPr lang="en-PK" sz="1400" dirty="0"/>
            <a:t>Branding and Design - 2500 USD</a:t>
          </a:r>
        </a:p>
      </dgm:t>
    </dgm:pt>
    <dgm:pt modelId="{893D0633-7E0D-C049-91A9-6074B520535E}" type="parTrans" cxnId="{63ED0F60-0391-6E49-89BF-836FB3EAA1EC}">
      <dgm:prSet/>
      <dgm:spPr/>
      <dgm:t>
        <a:bodyPr/>
        <a:lstStyle/>
        <a:p>
          <a:endParaRPr lang="en-GB" sz="1000"/>
        </a:p>
      </dgm:t>
    </dgm:pt>
    <dgm:pt modelId="{0768468A-2A37-A14A-8C52-AF4028F8A080}" type="sibTrans" cxnId="{63ED0F60-0391-6E49-89BF-836FB3EAA1EC}">
      <dgm:prSet/>
      <dgm:spPr/>
      <dgm:t>
        <a:bodyPr/>
        <a:lstStyle/>
        <a:p>
          <a:endParaRPr lang="en-GB" sz="1000"/>
        </a:p>
      </dgm:t>
    </dgm:pt>
    <dgm:pt modelId="{AD8E74B8-3312-8442-A26D-010B17098DA6}">
      <dgm:prSet custT="1"/>
      <dgm:spPr/>
      <dgm:t>
        <a:bodyPr/>
        <a:lstStyle/>
        <a:p>
          <a:r>
            <a:rPr lang="en-GB" sz="1000" dirty="0"/>
            <a:t>Prepare the SME for global market</a:t>
          </a:r>
          <a:endParaRPr lang="en-PK" sz="1000" dirty="0"/>
        </a:p>
      </dgm:t>
    </dgm:pt>
    <dgm:pt modelId="{B933A564-A0B6-F541-80AC-50F89358AE66}" type="parTrans" cxnId="{FADE1A2E-2A28-254A-8242-964EAA6DF9E4}">
      <dgm:prSet/>
      <dgm:spPr/>
      <dgm:t>
        <a:bodyPr/>
        <a:lstStyle/>
        <a:p>
          <a:endParaRPr lang="en-GB" sz="1000"/>
        </a:p>
      </dgm:t>
    </dgm:pt>
    <dgm:pt modelId="{39786C8B-22AE-CF4A-8A26-F699AE7E7D5B}" type="sibTrans" cxnId="{FADE1A2E-2A28-254A-8242-964EAA6DF9E4}">
      <dgm:prSet/>
      <dgm:spPr/>
      <dgm:t>
        <a:bodyPr/>
        <a:lstStyle/>
        <a:p>
          <a:endParaRPr lang="en-GB" sz="1000"/>
        </a:p>
      </dgm:t>
    </dgm:pt>
    <dgm:pt modelId="{D115B120-4AF9-D246-AAD2-AC819C017447}">
      <dgm:prSet custT="1"/>
      <dgm:spPr/>
      <dgm:t>
        <a:bodyPr/>
        <a:lstStyle/>
        <a:p>
          <a:r>
            <a:rPr lang="en-GB" sz="1000" dirty="0"/>
            <a:t>Creating Brochures, Company Profile, Photography of your facility and products</a:t>
          </a:r>
          <a:endParaRPr lang="en-PK" sz="1000" dirty="0"/>
        </a:p>
      </dgm:t>
    </dgm:pt>
    <dgm:pt modelId="{04E53AD7-F682-0D4E-935D-A3CFF69FE899}" type="parTrans" cxnId="{39456B67-E3D3-754F-89C3-E8E2A674C3AC}">
      <dgm:prSet/>
      <dgm:spPr/>
      <dgm:t>
        <a:bodyPr/>
        <a:lstStyle/>
        <a:p>
          <a:endParaRPr lang="en-GB" sz="1000"/>
        </a:p>
      </dgm:t>
    </dgm:pt>
    <dgm:pt modelId="{47097E45-FF9E-B744-B83B-4109C1C497E3}" type="sibTrans" cxnId="{39456B67-E3D3-754F-89C3-E8E2A674C3AC}">
      <dgm:prSet/>
      <dgm:spPr/>
      <dgm:t>
        <a:bodyPr/>
        <a:lstStyle/>
        <a:p>
          <a:endParaRPr lang="en-GB" sz="1000"/>
        </a:p>
      </dgm:t>
    </dgm:pt>
    <dgm:pt modelId="{7EEB71A7-6921-B346-BDFF-FF88AC7BC820}">
      <dgm:prSet custT="1"/>
      <dgm:spPr/>
      <dgm:t>
        <a:bodyPr/>
        <a:lstStyle/>
        <a:p>
          <a:r>
            <a:rPr lang="en-GB" sz="1000" dirty="0"/>
            <a:t>5 page Website building</a:t>
          </a:r>
          <a:endParaRPr lang="en-PK" sz="1000" dirty="0"/>
        </a:p>
      </dgm:t>
    </dgm:pt>
    <dgm:pt modelId="{3059DB81-100C-0442-B202-61922900DF11}" type="parTrans" cxnId="{CC5E3AB6-E68D-3546-8954-1850805356A0}">
      <dgm:prSet/>
      <dgm:spPr/>
      <dgm:t>
        <a:bodyPr/>
        <a:lstStyle/>
        <a:p>
          <a:endParaRPr lang="en-GB" sz="1000"/>
        </a:p>
      </dgm:t>
    </dgm:pt>
    <dgm:pt modelId="{3E40162E-E996-C445-8F1C-485CBC87BB57}" type="sibTrans" cxnId="{CC5E3AB6-E68D-3546-8954-1850805356A0}">
      <dgm:prSet/>
      <dgm:spPr/>
      <dgm:t>
        <a:bodyPr/>
        <a:lstStyle/>
        <a:p>
          <a:endParaRPr lang="en-GB" sz="1000"/>
        </a:p>
      </dgm:t>
    </dgm:pt>
    <dgm:pt modelId="{7DD618D8-01CB-0B46-8E95-202D488EF3E1}">
      <dgm:prSet custT="1"/>
      <dgm:spPr/>
      <dgm:t>
        <a:bodyPr/>
        <a:lstStyle/>
        <a:p>
          <a:r>
            <a:rPr lang="en-GB" sz="1000" dirty="0"/>
            <a:t>Company Presentation</a:t>
          </a:r>
          <a:endParaRPr lang="en-PK" sz="1000" dirty="0"/>
        </a:p>
      </dgm:t>
    </dgm:pt>
    <dgm:pt modelId="{89B893CB-4FCA-7F44-9A0C-FE06CA61B52D}" type="parTrans" cxnId="{06F8D85F-4568-E244-B54A-43D3129C4C83}">
      <dgm:prSet/>
      <dgm:spPr/>
      <dgm:t>
        <a:bodyPr/>
        <a:lstStyle/>
        <a:p>
          <a:endParaRPr lang="en-GB" sz="1000"/>
        </a:p>
      </dgm:t>
    </dgm:pt>
    <dgm:pt modelId="{B56F0A6F-A9AD-044A-8468-FC7FE32FA37B}" type="sibTrans" cxnId="{06F8D85F-4568-E244-B54A-43D3129C4C83}">
      <dgm:prSet/>
      <dgm:spPr/>
      <dgm:t>
        <a:bodyPr/>
        <a:lstStyle/>
        <a:p>
          <a:endParaRPr lang="en-GB" sz="1000"/>
        </a:p>
      </dgm:t>
    </dgm:pt>
    <dgm:pt modelId="{E77790A8-6F26-6344-BD1F-BB94719A955E}">
      <dgm:prSet custT="1"/>
      <dgm:spPr/>
      <dgm:t>
        <a:bodyPr/>
        <a:lstStyle/>
        <a:p>
          <a:r>
            <a:rPr lang="en-GB" sz="1000" dirty="0"/>
            <a:t>Social Media Marketing</a:t>
          </a:r>
          <a:endParaRPr lang="en-PK" sz="1000" dirty="0"/>
        </a:p>
      </dgm:t>
    </dgm:pt>
    <dgm:pt modelId="{A71A0563-0D99-8544-A695-DBF5A8F080EB}" type="parTrans" cxnId="{30B135D1-6FC0-8A43-A4EF-2B9242F25130}">
      <dgm:prSet/>
      <dgm:spPr/>
      <dgm:t>
        <a:bodyPr/>
        <a:lstStyle/>
        <a:p>
          <a:endParaRPr lang="en-GB" sz="1000"/>
        </a:p>
      </dgm:t>
    </dgm:pt>
    <dgm:pt modelId="{D920061B-E2A5-604F-93DD-9253500405E7}" type="sibTrans" cxnId="{30B135D1-6FC0-8A43-A4EF-2B9242F25130}">
      <dgm:prSet/>
      <dgm:spPr/>
      <dgm:t>
        <a:bodyPr/>
        <a:lstStyle/>
        <a:p>
          <a:endParaRPr lang="en-GB" sz="1000"/>
        </a:p>
      </dgm:t>
    </dgm:pt>
    <dgm:pt modelId="{15020E18-972F-6844-B555-B7B338BF1911}">
      <dgm:prSet custT="1"/>
      <dgm:spPr/>
      <dgm:t>
        <a:bodyPr/>
        <a:lstStyle/>
        <a:p>
          <a:r>
            <a:rPr lang="en-PK" sz="1400" dirty="0"/>
            <a:t>B2B Connections - 1000 USD</a:t>
          </a:r>
        </a:p>
      </dgm:t>
    </dgm:pt>
    <dgm:pt modelId="{1B299040-7840-AD4E-9E82-AA43041FE6A6}" type="parTrans" cxnId="{670D81B0-35FD-F94B-A1A4-6E5D24495428}">
      <dgm:prSet/>
      <dgm:spPr/>
      <dgm:t>
        <a:bodyPr/>
        <a:lstStyle/>
        <a:p>
          <a:endParaRPr lang="en-GB" sz="1000"/>
        </a:p>
      </dgm:t>
    </dgm:pt>
    <dgm:pt modelId="{B49B457C-53A8-B549-ADC6-091A45259519}" type="sibTrans" cxnId="{670D81B0-35FD-F94B-A1A4-6E5D24495428}">
      <dgm:prSet/>
      <dgm:spPr/>
      <dgm:t>
        <a:bodyPr/>
        <a:lstStyle/>
        <a:p>
          <a:endParaRPr lang="en-GB" sz="1000"/>
        </a:p>
      </dgm:t>
    </dgm:pt>
    <dgm:pt modelId="{E4C9B51A-B168-5443-B990-FA0BCC09FCE8}">
      <dgm:prSet custT="1"/>
      <dgm:spPr/>
      <dgm:t>
        <a:bodyPr/>
        <a:lstStyle/>
        <a:p>
          <a:r>
            <a:rPr lang="en-PK" sz="1400" dirty="0"/>
            <a:t>Trade Coaching - 2000 USD</a:t>
          </a:r>
        </a:p>
      </dgm:t>
    </dgm:pt>
    <dgm:pt modelId="{93AD771E-F9EE-F243-B002-84C7B24FA4BA}" type="parTrans" cxnId="{10E7DE36-E8C4-C749-8274-B2383939F8F3}">
      <dgm:prSet/>
      <dgm:spPr/>
      <dgm:t>
        <a:bodyPr/>
        <a:lstStyle/>
        <a:p>
          <a:endParaRPr lang="en-GB" sz="1000"/>
        </a:p>
      </dgm:t>
    </dgm:pt>
    <dgm:pt modelId="{D01D2AB4-6929-BB42-A2A2-7B3C33CE722F}" type="sibTrans" cxnId="{10E7DE36-E8C4-C749-8274-B2383939F8F3}">
      <dgm:prSet/>
      <dgm:spPr/>
      <dgm:t>
        <a:bodyPr/>
        <a:lstStyle/>
        <a:p>
          <a:endParaRPr lang="en-GB" sz="1000"/>
        </a:p>
      </dgm:t>
    </dgm:pt>
    <dgm:pt modelId="{A70D7DA9-FBDD-4D48-AA91-654DF22AF321}">
      <dgm:prSet custT="1"/>
      <dgm:spPr/>
      <dgm:t>
        <a:bodyPr/>
        <a:lstStyle/>
        <a:p>
          <a:r>
            <a:rPr lang="en-GB" sz="1000" b="0" i="0" u="none" dirty="0"/>
            <a:t>24 Genuine B2B meetings a year</a:t>
          </a:r>
          <a:endParaRPr lang="en-PK" sz="1000" dirty="0"/>
        </a:p>
      </dgm:t>
    </dgm:pt>
    <dgm:pt modelId="{D55DC5E3-52C9-E048-9538-6D600109A932}" type="parTrans" cxnId="{CA420461-93A0-DF44-B93D-3776114F9013}">
      <dgm:prSet/>
      <dgm:spPr/>
      <dgm:t>
        <a:bodyPr/>
        <a:lstStyle/>
        <a:p>
          <a:endParaRPr lang="en-GB" sz="1000"/>
        </a:p>
      </dgm:t>
    </dgm:pt>
    <dgm:pt modelId="{960B2DA0-2AE5-A643-B126-0635633CC166}" type="sibTrans" cxnId="{CA420461-93A0-DF44-B93D-3776114F9013}">
      <dgm:prSet/>
      <dgm:spPr/>
      <dgm:t>
        <a:bodyPr/>
        <a:lstStyle/>
        <a:p>
          <a:endParaRPr lang="en-GB" sz="1000"/>
        </a:p>
      </dgm:t>
    </dgm:pt>
    <dgm:pt modelId="{11652A6A-864F-D54A-8B3D-07893D5D73C0}">
      <dgm:prSet custT="1"/>
      <dgm:spPr/>
      <dgm:t>
        <a:bodyPr/>
        <a:lstStyle/>
        <a:p>
          <a:r>
            <a:rPr lang="en-GB" sz="1000" b="0" i="0" u="none" dirty="0"/>
            <a:t>Personalized Service with B2B Connections</a:t>
          </a:r>
        </a:p>
      </dgm:t>
    </dgm:pt>
    <dgm:pt modelId="{79778067-D8D6-024A-AC49-368DFA0B624A}" type="parTrans" cxnId="{510911C3-B993-B84A-B6B4-E7222931C0BC}">
      <dgm:prSet/>
      <dgm:spPr/>
      <dgm:t>
        <a:bodyPr/>
        <a:lstStyle/>
        <a:p>
          <a:endParaRPr lang="en-GB" sz="1000"/>
        </a:p>
      </dgm:t>
    </dgm:pt>
    <dgm:pt modelId="{F7E41340-76C5-E540-9C40-D811D783B2BE}" type="sibTrans" cxnId="{510911C3-B993-B84A-B6B4-E7222931C0BC}">
      <dgm:prSet/>
      <dgm:spPr/>
      <dgm:t>
        <a:bodyPr/>
        <a:lstStyle/>
        <a:p>
          <a:endParaRPr lang="en-GB" sz="1000"/>
        </a:p>
      </dgm:t>
    </dgm:pt>
    <dgm:pt modelId="{F0807C6C-33A1-8E4F-A328-775436391133}">
      <dgm:prSet custT="1"/>
      <dgm:spPr/>
      <dgm:t>
        <a:bodyPr/>
        <a:lstStyle/>
        <a:p>
          <a:r>
            <a:rPr lang="en-GB" sz="1000" b="0" i="0" u="none" dirty="0"/>
            <a:t>Support in Facilitation and Trade Financing</a:t>
          </a:r>
          <a:endParaRPr lang="en-PK" sz="1000" dirty="0"/>
        </a:p>
      </dgm:t>
    </dgm:pt>
    <dgm:pt modelId="{F35CDD12-E8FD-2147-9723-4A65F89E5B0E}" type="parTrans" cxnId="{1A815E11-CAF4-864E-AB7B-F274FB976A18}">
      <dgm:prSet/>
      <dgm:spPr/>
      <dgm:t>
        <a:bodyPr/>
        <a:lstStyle/>
        <a:p>
          <a:endParaRPr lang="en-GB" sz="1000"/>
        </a:p>
      </dgm:t>
    </dgm:pt>
    <dgm:pt modelId="{56AE07DD-58E7-9744-BC44-037020F24986}" type="sibTrans" cxnId="{1A815E11-CAF4-864E-AB7B-F274FB976A18}">
      <dgm:prSet/>
      <dgm:spPr/>
      <dgm:t>
        <a:bodyPr/>
        <a:lstStyle/>
        <a:p>
          <a:endParaRPr lang="en-GB" sz="1000"/>
        </a:p>
      </dgm:t>
    </dgm:pt>
    <dgm:pt modelId="{F9C13B13-C682-0544-A7B9-8F571D71754B}">
      <dgm:prSet custT="1"/>
      <dgm:spPr/>
      <dgm:t>
        <a:bodyPr/>
        <a:lstStyle/>
        <a:p>
          <a:r>
            <a:rPr lang="en-GB" sz="1000" b="0" i="0" u="none" dirty="0"/>
            <a:t>Customized Training and Coaching</a:t>
          </a:r>
        </a:p>
      </dgm:t>
    </dgm:pt>
    <dgm:pt modelId="{05D1FC88-A122-9641-A4CD-044DFEF78123}" type="parTrans" cxnId="{2D8D4040-84A0-2940-A9CA-BA223E03714B}">
      <dgm:prSet/>
      <dgm:spPr/>
      <dgm:t>
        <a:bodyPr/>
        <a:lstStyle/>
        <a:p>
          <a:endParaRPr lang="en-GB" sz="1000"/>
        </a:p>
      </dgm:t>
    </dgm:pt>
    <dgm:pt modelId="{E16E1E22-9232-714E-8601-FE0727FEC318}" type="sibTrans" cxnId="{2D8D4040-84A0-2940-A9CA-BA223E03714B}">
      <dgm:prSet/>
      <dgm:spPr/>
      <dgm:t>
        <a:bodyPr/>
        <a:lstStyle/>
        <a:p>
          <a:endParaRPr lang="en-GB" sz="1000"/>
        </a:p>
      </dgm:t>
    </dgm:pt>
    <dgm:pt modelId="{ACAD5F0B-7B2B-9946-A789-9B4151E0BFCE}">
      <dgm:prSet custT="1"/>
      <dgm:spPr/>
      <dgm:t>
        <a:bodyPr/>
        <a:lstStyle/>
        <a:p>
          <a:r>
            <a:rPr lang="en-GB" sz="1000" b="0" i="0" u="none" dirty="0"/>
            <a:t>Consulting On contracts and documentation</a:t>
          </a:r>
        </a:p>
      </dgm:t>
    </dgm:pt>
    <dgm:pt modelId="{27E4DA7E-2B97-8B47-B827-3C0BD740EA28}" type="parTrans" cxnId="{743EDD77-6279-2249-9302-B1699E2A6885}">
      <dgm:prSet/>
      <dgm:spPr/>
      <dgm:t>
        <a:bodyPr/>
        <a:lstStyle/>
        <a:p>
          <a:endParaRPr lang="en-GB" sz="1000"/>
        </a:p>
      </dgm:t>
    </dgm:pt>
    <dgm:pt modelId="{93D81E70-E9A1-3744-A2BA-20EA1350BF01}" type="sibTrans" cxnId="{743EDD77-6279-2249-9302-B1699E2A6885}">
      <dgm:prSet/>
      <dgm:spPr/>
      <dgm:t>
        <a:bodyPr/>
        <a:lstStyle/>
        <a:p>
          <a:endParaRPr lang="en-GB" sz="1000"/>
        </a:p>
      </dgm:t>
    </dgm:pt>
    <dgm:pt modelId="{35545F7A-9453-1F41-9ABD-E40AB5C0FBF9}">
      <dgm:prSet custT="1"/>
      <dgm:spPr/>
      <dgm:t>
        <a:bodyPr/>
        <a:lstStyle/>
        <a:p>
          <a:r>
            <a:rPr lang="en-GB" sz="1000" b="0" i="0" u="none" dirty="0"/>
            <a:t>Export Strategy related Training</a:t>
          </a:r>
        </a:p>
      </dgm:t>
    </dgm:pt>
    <dgm:pt modelId="{440BC87D-5289-E44A-92F1-E0849256B598}" type="parTrans" cxnId="{6759EDFB-5949-294D-BA83-670D0B5FADE6}">
      <dgm:prSet/>
      <dgm:spPr/>
      <dgm:t>
        <a:bodyPr/>
        <a:lstStyle/>
        <a:p>
          <a:endParaRPr lang="en-GB" sz="1000"/>
        </a:p>
      </dgm:t>
    </dgm:pt>
    <dgm:pt modelId="{B676F487-E15B-8A4B-B394-52F1CA14C264}" type="sibTrans" cxnId="{6759EDFB-5949-294D-BA83-670D0B5FADE6}">
      <dgm:prSet/>
      <dgm:spPr/>
      <dgm:t>
        <a:bodyPr/>
        <a:lstStyle/>
        <a:p>
          <a:endParaRPr lang="en-GB" sz="1000"/>
        </a:p>
      </dgm:t>
    </dgm:pt>
    <dgm:pt modelId="{00426A8E-6B0C-BD44-877B-8C722989C7D1}">
      <dgm:prSet custT="1"/>
      <dgm:spPr/>
      <dgm:t>
        <a:bodyPr/>
        <a:lstStyle/>
        <a:p>
          <a:r>
            <a:rPr lang="en-GB" sz="1000" b="0" i="0" u="none" dirty="0"/>
            <a:t>Guidance on Product Packaging</a:t>
          </a:r>
        </a:p>
      </dgm:t>
    </dgm:pt>
    <dgm:pt modelId="{CC0C19CB-19D3-8946-A3BD-79DE6DE1671F}" type="parTrans" cxnId="{4791D996-AAF0-5743-A945-586C2E1BD7FB}">
      <dgm:prSet/>
      <dgm:spPr/>
      <dgm:t>
        <a:bodyPr/>
        <a:lstStyle/>
        <a:p>
          <a:endParaRPr lang="en-GB" sz="1000"/>
        </a:p>
      </dgm:t>
    </dgm:pt>
    <dgm:pt modelId="{DB400E84-E156-844F-ADEE-16CA2A148987}" type="sibTrans" cxnId="{4791D996-AAF0-5743-A945-586C2E1BD7FB}">
      <dgm:prSet/>
      <dgm:spPr/>
      <dgm:t>
        <a:bodyPr/>
        <a:lstStyle/>
        <a:p>
          <a:endParaRPr lang="en-GB" sz="1000"/>
        </a:p>
      </dgm:t>
    </dgm:pt>
    <dgm:pt modelId="{C10F9AA8-FA30-8F4B-92E2-68B005DA0A04}" type="pres">
      <dgm:prSet presAssocID="{8A18B19E-5BB5-6B4B-9596-00DF3DBF096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C084C5-1B3C-AD44-9106-A735C5CA90ED}" type="pres">
      <dgm:prSet presAssocID="{B646B068-6CA7-B042-B382-240A498D8B41}" presName="linNode" presStyleCnt="0"/>
      <dgm:spPr/>
    </dgm:pt>
    <dgm:pt modelId="{7E3FFA43-5C48-3445-B8F6-700E58521CE4}" type="pres">
      <dgm:prSet presAssocID="{B646B068-6CA7-B042-B382-240A498D8B41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1C78F-C5C8-5F40-957B-961DFFEBDB12}" type="pres">
      <dgm:prSet presAssocID="{B646B068-6CA7-B042-B382-240A498D8B41}" presName="descendantText" presStyleLbl="alignAccFollowNode1" presStyleIdx="0" presStyleCnt="3" custScaleY="1352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5F9951-7C88-6046-A981-A4306543CF6F}" type="pres">
      <dgm:prSet presAssocID="{0768468A-2A37-A14A-8C52-AF4028F8A080}" presName="sp" presStyleCnt="0"/>
      <dgm:spPr/>
    </dgm:pt>
    <dgm:pt modelId="{309CF20B-797D-6B40-B20D-45E5F5B8BFDA}" type="pres">
      <dgm:prSet presAssocID="{15020E18-972F-6844-B555-B7B338BF1911}" presName="linNode" presStyleCnt="0"/>
      <dgm:spPr/>
    </dgm:pt>
    <dgm:pt modelId="{7109A1C4-FB0B-A344-B30E-B074C1106424}" type="pres">
      <dgm:prSet presAssocID="{15020E18-972F-6844-B555-B7B338BF1911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9462C6-03BE-814F-BFC3-6E9F42FDA475}" type="pres">
      <dgm:prSet presAssocID="{15020E18-972F-6844-B555-B7B338BF1911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7D6508-CD46-894D-B4EB-0157CC1B1E8D}" type="pres">
      <dgm:prSet presAssocID="{B49B457C-53A8-B549-ADC6-091A45259519}" presName="sp" presStyleCnt="0"/>
      <dgm:spPr/>
    </dgm:pt>
    <dgm:pt modelId="{8D6ED232-241A-BD4D-BBD8-A04625672855}" type="pres">
      <dgm:prSet presAssocID="{E4C9B51A-B168-5443-B990-FA0BCC09FCE8}" presName="linNode" presStyleCnt="0"/>
      <dgm:spPr/>
    </dgm:pt>
    <dgm:pt modelId="{BEE80A20-420B-8545-A8DD-FD62DAA4A907}" type="pres">
      <dgm:prSet presAssocID="{E4C9B51A-B168-5443-B990-FA0BCC09FCE8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23B932-4067-5D4B-81D1-4DBE656988B3}" type="pres">
      <dgm:prSet presAssocID="{E4C9B51A-B168-5443-B990-FA0BCC09FCE8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DE1A2E-2A28-254A-8242-964EAA6DF9E4}" srcId="{B646B068-6CA7-B042-B382-240A498D8B41}" destId="{AD8E74B8-3312-8442-A26D-010B17098DA6}" srcOrd="0" destOrd="0" parTransId="{B933A564-A0B6-F541-80AC-50F89358AE66}" sibTransId="{39786C8B-22AE-CF4A-8A26-F699AE7E7D5B}"/>
    <dgm:cxn modelId="{10E7DE36-E8C4-C749-8274-B2383939F8F3}" srcId="{8A18B19E-5BB5-6B4B-9596-00DF3DBF0967}" destId="{E4C9B51A-B168-5443-B990-FA0BCC09FCE8}" srcOrd="2" destOrd="0" parTransId="{93AD771E-F9EE-F243-B002-84C7B24FA4BA}" sibTransId="{D01D2AB4-6929-BB42-A2A2-7B3C33CE722F}"/>
    <dgm:cxn modelId="{41C1F2E5-6BEA-8043-BD5A-FC465C4182D8}" type="presOf" srcId="{8A18B19E-5BB5-6B4B-9596-00DF3DBF0967}" destId="{C10F9AA8-FA30-8F4B-92E2-68B005DA0A04}" srcOrd="0" destOrd="0" presId="urn:microsoft.com/office/officeart/2005/8/layout/vList5"/>
    <dgm:cxn modelId="{7D885344-B3A6-E94E-BC8D-AF48A1B95932}" type="presOf" srcId="{F9C13B13-C682-0544-A7B9-8F571D71754B}" destId="{6823B932-4067-5D4B-81D1-4DBE656988B3}" srcOrd="0" destOrd="1" presId="urn:microsoft.com/office/officeart/2005/8/layout/vList5"/>
    <dgm:cxn modelId="{9131500E-EC9E-5144-8A71-CD1475AB1DCA}" type="presOf" srcId="{35545F7A-9453-1F41-9ABD-E40AB5C0FBF9}" destId="{6823B932-4067-5D4B-81D1-4DBE656988B3}" srcOrd="0" destOrd="3" presId="urn:microsoft.com/office/officeart/2005/8/layout/vList5"/>
    <dgm:cxn modelId="{4461E7BA-5E83-7544-BCF1-35A7A8F19519}" type="presOf" srcId="{D115B120-4AF9-D246-AAD2-AC819C017447}" destId="{D031C78F-C5C8-5F40-957B-961DFFEBDB12}" srcOrd="0" destOrd="1" presId="urn:microsoft.com/office/officeart/2005/8/layout/vList5"/>
    <dgm:cxn modelId="{F2DD90D3-478A-9B47-A860-FDA5E60BBE59}" type="presOf" srcId="{E77790A8-6F26-6344-BD1F-BB94719A955E}" destId="{D031C78F-C5C8-5F40-957B-961DFFEBDB12}" srcOrd="0" destOrd="4" presId="urn:microsoft.com/office/officeart/2005/8/layout/vList5"/>
    <dgm:cxn modelId="{64E10CC6-19B2-684D-8EEE-36C5BA49FB74}" type="presOf" srcId="{11652A6A-864F-D54A-8B3D-07893D5D73C0}" destId="{6D9462C6-03BE-814F-BFC3-6E9F42FDA475}" srcOrd="0" destOrd="1" presId="urn:microsoft.com/office/officeart/2005/8/layout/vList5"/>
    <dgm:cxn modelId="{670D81B0-35FD-F94B-A1A4-6E5D24495428}" srcId="{8A18B19E-5BB5-6B4B-9596-00DF3DBF0967}" destId="{15020E18-972F-6844-B555-B7B338BF1911}" srcOrd="1" destOrd="0" parTransId="{1B299040-7840-AD4E-9E82-AA43041FE6A6}" sibTransId="{B49B457C-53A8-B549-ADC6-091A45259519}"/>
    <dgm:cxn modelId="{CC5E3AB6-E68D-3546-8954-1850805356A0}" srcId="{B646B068-6CA7-B042-B382-240A498D8B41}" destId="{7EEB71A7-6921-B346-BDFF-FF88AC7BC820}" srcOrd="2" destOrd="0" parTransId="{3059DB81-100C-0442-B202-61922900DF11}" sibTransId="{3E40162E-E996-C445-8F1C-485CBC87BB57}"/>
    <dgm:cxn modelId="{63ED0F60-0391-6E49-89BF-836FB3EAA1EC}" srcId="{8A18B19E-5BB5-6B4B-9596-00DF3DBF0967}" destId="{B646B068-6CA7-B042-B382-240A498D8B41}" srcOrd="0" destOrd="0" parTransId="{893D0633-7E0D-C049-91A9-6074B520535E}" sibTransId="{0768468A-2A37-A14A-8C52-AF4028F8A080}"/>
    <dgm:cxn modelId="{37DF86CC-049C-364F-B22A-C943A5C350AD}" type="presOf" srcId="{7EEB71A7-6921-B346-BDFF-FF88AC7BC820}" destId="{D031C78F-C5C8-5F40-957B-961DFFEBDB12}" srcOrd="0" destOrd="2" presId="urn:microsoft.com/office/officeart/2005/8/layout/vList5"/>
    <dgm:cxn modelId="{99B5FE88-4330-BA49-B028-223786D4048E}" type="presOf" srcId="{7DD618D8-01CB-0B46-8E95-202D488EF3E1}" destId="{D031C78F-C5C8-5F40-957B-961DFFEBDB12}" srcOrd="0" destOrd="3" presId="urn:microsoft.com/office/officeart/2005/8/layout/vList5"/>
    <dgm:cxn modelId="{2D8D4040-84A0-2940-A9CA-BA223E03714B}" srcId="{E4C9B51A-B168-5443-B990-FA0BCC09FCE8}" destId="{F9C13B13-C682-0544-A7B9-8F571D71754B}" srcOrd="1" destOrd="0" parTransId="{05D1FC88-A122-9641-A4CD-044DFEF78123}" sibTransId="{E16E1E22-9232-714E-8601-FE0727FEC318}"/>
    <dgm:cxn modelId="{17549E68-4B42-3B45-B197-6784ED6EA4CD}" type="presOf" srcId="{A70D7DA9-FBDD-4D48-AA91-654DF22AF321}" destId="{6D9462C6-03BE-814F-BFC3-6E9F42FDA475}" srcOrd="0" destOrd="0" presId="urn:microsoft.com/office/officeart/2005/8/layout/vList5"/>
    <dgm:cxn modelId="{53781588-389E-9647-AD81-B2445989F28F}" type="presOf" srcId="{F0807C6C-33A1-8E4F-A328-775436391133}" destId="{6823B932-4067-5D4B-81D1-4DBE656988B3}" srcOrd="0" destOrd="0" presId="urn:microsoft.com/office/officeart/2005/8/layout/vList5"/>
    <dgm:cxn modelId="{06F8D85F-4568-E244-B54A-43D3129C4C83}" srcId="{B646B068-6CA7-B042-B382-240A498D8B41}" destId="{7DD618D8-01CB-0B46-8E95-202D488EF3E1}" srcOrd="3" destOrd="0" parTransId="{89B893CB-4FCA-7F44-9A0C-FE06CA61B52D}" sibTransId="{B56F0A6F-A9AD-044A-8468-FC7FE32FA37B}"/>
    <dgm:cxn modelId="{34F65F50-B241-4F40-B642-7A6C7923D69D}" type="presOf" srcId="{E4C9B51A-B168-5443-B990-FA0BCC09FCE8}" destId="{BEE80A20-420B-8545-A8DD-FD62DAA4A907}" srcOrd="0" destOrd="0" presId="urn:microsoft.com/office/officeart/2005/8/layout/vList5"/>
    <dgm:cxn modelId="{534D9A9F-3804-C943-B7AA-DFB751E90DF2}" type="presOf" srcId="{15020E18-972F-6844-B555-B7B338BF1911}" destId="{7109A1C4-FB0B-A344-B30E-B074C1106424}" srcOrd="0" destOrd="0" presId="urn:microsoft.com/office/officeart/2005/8/layout/vList5"/>
    <dgm:cxn modelId="{19D50DA3-B35E-E64A-885D-8F229D97A265}" type="presOf" srcId="{ACAD5F0B-7B2B-9946-A789-9B4151E0BFCE}" destId="{6823B932-4067-5D4B-81D1-4DBE656988B3}" srcOrd="0" destOrd="2" presId="urn:microsoft.com/office/officeart/2005/8/layout/vList5"/>
    <dgm:cxn modelId="{CA420461-93A0-DF44-B93D-3776114F9013}" srcId="{15020E18-972F-6844-B555-B7B338BF1911}" destId="{A70D7DA9-FBDD-4D48-AA91-654DF22AF321}" srcOrd="0" destOrd="0" parTransId="{D55DC5E3-52C9-E048-9538-6D600109A932}" sibTransId="{960B2DA0-2AE5-A643-B126-0635633CC166}"/>
    <dgm:cxn modelId="{510911C3-B993-B84A-B6B4-E7222931C0BC}" srcId="{15020E18-972F-6844-B555-B7B338BF1911}" destId="{11652A6A-864F-D54A-8B3D-07893D5D73C0}" srcOrd="1" destOrd="0" parTransId="{79778067-D8D6-024A-AC49-368DFA0B624A}" sibTransId="{F7E41340-76C5-E540-9C40-D811D783B2BE}"/>
    <dgm:cxn modelId="{4791D996-AAF0-5743-A945-586C2E1BD7FB}" srcId="{E4C9B51A-B168-5443-B990-FA0BCC09FCE8}" destId="{00426A8E-6B0C-BD44-877B-8C722989C7D1}" srcOrd="4" destOrd="0" parTransId="{CC0C19CB-19D3-8946-A3BD-79DE6DE1671F}" sibTransId="{DB400E84-E156-844F-ADEE-16CA2A148987}"/>
    <dgm:cxn modelId="{46A55D56-70CC-F94E-A740-0C64BA2284DC}" type="presOf" srcId="{B646B068-6CA7-B042-B382-240A498D8B41}" destId="{7E3FFA43-5C48-3445-B8F6-700E58521CE4}" srcOrd="0" destOrd="0" presId="urn:microsoft.com/office/officeart/2005/8/layout/vList5"/>
    <dgm:cxn modelId="{C412A398-2F07-0342-B493-035CC2A8CC52}" type="presOf" srcId="{00426A8E-6B0C-BD44-877B-8C722989C7D1}" destId="{6823B932-4067-5D4B-81D1-4DBE656988B3}" srcOrd="0" destOrd="4" presId="urn:microsoft.com/office/officeart/2005/8/layout/vList5"/>
    <dgm:cxn modelId="{30B135D1-6FC0-8A43-A4EF-2B9242F25130}" srcId="{B646B068-6CA7-B042-B382-240A498D8B41}" destId="{E77790A8-6F26-6344-BD1F-BB94719A955E}" srcOrd="4" destOrd="0" parTransId="{A71A0563-0D99-8544-A695-DBF5A8F080EB}" sibTransId="{D920061B-E2A5-604F-93DD-9253500405E7}"/>
    <dgm:cxn modelId="{39456B67-E3D3-754F-89C3-E8E2A674C3AC}" srcId="{B646B068-6CA7-B042-B382-240A498D8B41}" destId="{D115B120-4AF9-D246-AAD2-AC819C017447}" srcOrd="1" destOrd="0" parTransId="{04E53AD7-F682-0D4E-935D-A3CFF69FE899}" sibTransId="{47097E45-FF9E-B744-B83B-4109C1C497E3}"/>
    <dgm:cxn modelId="{1A815E11-CAF4-864E-AB7B-F274FB976A18}" srcId="{E4C9B51A-B168-5443-B990-FA0BCC09FCE8}" destId="{F0807C6C-33A1-8E4F-A328-775436391133}" srcOrd="0" destOrd="0" parTransId="{F35CDD12-E8FD-2147-9723-4A65F89E5B0E}" sibTransId="{56AE07DD-58E7-9744-BC44-037020F24986}"/>
    <dgm:cxn modelId="{743EDD77-6279-2249-9302-B1699E2A6885}" srcId="{E4C9B51A-B168-5443-B990-FA0BCC09FCE8}" destId="{ACAD5F0B-7B2B-9946-A789-9B4151E0BFCE}" srcOrd="2" destOrd="0" parTransId="{27E4DA7E-2B97-8B47-B827-3C0BD740EA28}" sibTransId="{93D81E70-E9A1-3744-A2BA-20EA1350BF01}"/>
    <dgm:cxn modelId="{6E452198-BA14-FD4F-8E8F-84408B13ACCE}" type="presOf" srcId="{AD8E74B8-3312-8442-A26D-010B17098DA6}" destId="{D031C78F-C5C8-5F40-957B-961DFFEBDB12}" srcOrd="0" destOrd="0" presId="urn:microsoft.com/office/officeart/2005/8/layout/vList5"/>
    <dgm:cxn modelId="{6759EDFB-5949-294D-BA83-670D0B5FADE6}" srcId="{E4C9B51A-B168-5443-B990-FA0BCC09FCE8}" destId="{35545F7A-9453-1F41-9ABD-E40AB5C0FBF9}" srcOrd="3" destOrd="0" parTransId="{440BC87D-5289-E44A-92F1-E0849256B598}" sibTransId="{B676F487-E15B-8A4B-B394-52F1CA14C264}"/>
    <dgm:cxn modelId="{AA6F35DC-6725-614A-A663-7281501C2F45}" type="presParOf" srcId="{C10F9AA8-FA30-8F4B-92E2-68B005DA0A04}" destId="{13C084C5-1B3C-AD44-9106-A735C5CA90ED}" srcOrd="0" destOrd="0" presId="urn:microsoft.com/office/officeart/2005/8/layout/vList5"/>
    <dgm:cxn modelId="{38C342D3-64EC-0B42-B651-D8E94F023659}" type="presParOf" srcId="{13C084C5-1B3C-AD44-9106-A735C5CA90ED}" destId="{7E3FFA43-5C48-3445-B8F6-700E58521CE4}" srcOrd="0" destOrd="0" presId="urn:microsoft.com/office/officeart/2005/8/layout/vList5"/>
    <dgm:cxn modelId="{C1E0C670-F1C4-0A46-96C7-F7D05B8955B7}" type="presParOf" srcId="{13C084C5-1B3C-AD44-9106-A735C5CA90ED}" destId="{D031C78F-C5C8-5F40-957B-961DFFEBDB12}" srcOrd="1" destOrd="0" presId="urn:microsoft.com/office/officeart/2005/8/layout/vList5"/>
    <dgm:cxn modelId="{8F3ADDDC-33FC-1E4A-8A2F-97D53C7008A2}" type="presParOf" srcId="{C10F9AA8-FA30-8F4B-92E2-68B005DA0A04}" destId="{475F9951-7C88-6046-A981-A4306543CF6F}" srcOrd="1" destOrd="0" presId="urn:microsoft.com/office/officeart/2005/8/layout/vList5"/>
    <dgm:cxn modelId="{3D1551A5-613F-C94D-B5DA-6AF7471B1A9F}" type="presParOf" srcId="{C10F9AA8-FA30-8F4B-92E2-68B005DA0A04}" destId="{309CF20B-797D-6B40-B20D-45E5F5B8BFDA}" srcOrd="2" destOrd="0" presId="urn:microsoft.com/office/officeart/2005/8/layout/vList5"/>
    <dgm:cxn modelId="{33D5D61F-749F-2147-8708-A670E55472F1}" type="presParOf" srcId="{309CF20B-797D-6B40-B20D-45E5F5B8BFDA}" destId="{7109A1C4-FB0B-A344-B30E-B074C1106424}" srcOrd="0" destOrd="0" presId="urn:microsoft.com/office/officeart/2005/8/layout/vList5"/>
    <dgm:cxn modelId="{6D87BDB9-D574-234F-B021-C7DE92E3C72C}" type="presParOf" srcId="{309CF20B-797D-6B40-B20D-45E5F5B8BFDA}" destId="{6D9462C6-03BE-814F-BFC3-6E9F42FDA475}" srcOrd="1" destOrd="0" presId="urn:microsoft.com/office/officeart/2005/8/layout/vList5"/>
    <dgm:cxn modelId="{58E95A7A-F855-5840-9EE2-3C10E7611452}" type="presParOf" srcId="{C10F9AA8-FA30-8F4B-92E2-68B005DA0A04}" destId="{377D6508-CD46-894D-B4EB-0157CC1B1E8D}" srcOrd="3" destOrd="0" presId="urn:microsoft.com/office/officeart/2005/8/layout/vList5"/>
    <dgm:cxn modelId="{95CB84A8-A09B-A742-8046-B80D027F1732}" type="presParOf" srcId="{C10F9AA8-FA30-8F4B-92E2-68B005DA0A04}" destId="{8D6ED232-241A-BD4D-BBD8-A04625672855}" srcOrd="4" destOrd="0" presId="urn:microsoft.com/office/officeart/2005/8/layout/vList5"/>
    <dgm:cxn modelId="{C75A6BD2-4293-A04D-A59F-FC6DD877A065}" type="presParOf" srcId="{8D6ED232-241A-BD4D-BBD8-A04625672855}" destId="{BEE80A20-420B-8545-A8DD-FD62DAA4A907}" srcOrd="0" destOrd="0" presId="urn:microsoft.com/office/officeart/2005/8/layout/vList5"/>
    <dgm:cxn modelId="{D0AB0AA4-DD64-5149-9321-EB98FB5E7F8C}" type="presParOf" srcId="{8D6ED232-241A-BD4D-BBD8-A04625672855}" destId="{6823B932-4067-5D4B-81D1-4DBE656988B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9F33A03-B9F0-C54E-A1D2-CE560076405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DB74AB-CC06-BB40-BFEF-AFC2ADDB8859}">
      <dgm:prSet custT="1"/>
      <dgm:spPr/>
      <dgm:t>
        <a:bodyPr/>
        <a:lstStyle/>
        <a:p>
          <a:r>
            <a:rPr lang="en-US" sz="1400" dirty="0"/>
            <a:t>White Label Deployment at Saudi Government – </a:t>
          </a:r>
          <a:r>
            <a:rPr lang="en-US" sz="1400" b="1" dirty="0"/>
            <a:t>1.13 Million USD</a:t>
          </a:r>
          <a:r>
            <a:rPr lang="en-US" sz="1400" dirty="0"/>
            <a:t>. </a:t>
          </a:r>
          <a:r>
            <a:rPr lang="en-US" altLang="en-US" sz="1400" b="1" dirty="0">
              <a:latin typeface="TradeGothic" pitchFamily="1" charset="0"/>
              <a:ea typeface="ＭＳ Ｐゴシック" panose="020B0600070205080204" pitchFamily="34" charset="-128"/>
            </a:rPr>
            <a:t>5000 plus traders using the portal</a:t>
          </a:r>
          <a:endParaRPr lang="en-US" sz="1400" dirty="0"/>
        </a:p>
      </dgm:t>
    </dgm:pt>
    <dgm:pt modelId="{5617C9A5-2994-0249-B461-6EF6AF320920}" type="parTrans" cxnId="{DD7F3397-0C25-6E4F-BCA2-3637ACE9140E}">
      <dgm:prSet/>
      <dgm:spPr/>
      <dgm:t>
        <a:bodyPr/>
        <a:lstStyle/>
        <a:p>
          <a:endParaRPr lang="en-US" sz="1400"/>
        </a:p>
      </dgm:t>
    </dgm:pt>
    <dgm:pt modelId="{2C208D80-23EB-0A4B-BA59-3A2A281F992A}" type="sibTrans" cxnId="{DD7F3397-0C25-6E4F-BCA2-3637ACE9140E}">
      <dgm:prSet/>
      <dgm:spPr/>
      <dgm:t>
        <a:bodyPr/>
        <a:lstStyle/>
        <a:p>
          <a:endParaRPr lang="en-US" sz="1400"/>
        </a:p>
      </dgm:t>
    </dgm:pt>
    <dgm:pt modelId="{44170155-177D-D742-9FF2-2E2DAB9363C8}">
      <dgm:prSet custT="1"/>
      <dgm:spPr/>
      <dgm:t>
        <a:bodyPr/>
        <a:lstStyle/>
        <a:p>
          <a:pPr rtl="0"/>
          <a:r>
            <a:rPr lang="en-US" sz="1400" dirty="0"/>
            <a:t>Currently in discussion with </a:t>
          </a:r>
          <a:r>
            <a:rPr lang="en-US" sz="1400" b="1" dirty="0"/>
            <a:t>Saudi Government for Phase 2 of Trade Platform &amp; UAE Ministry of Foreign Trade</a:t>
          </a:r>
          <a:endParaRPr lang="en-US" sz="1400" dirty="0"/>
        </a:p>
      </dgm:t>
    </dgm:pt>
    <dgm:pt modelId="{D927894B-87D6-5A43-BAA8-736BC0863EB4}" type="parTrans" cxnId="{D3F23CA3-F26A-FB47-A151-99FC6E313915}">
      <dgm:prSet/>
      <dgm:spPr/>
      <dgm:t>
        <a:bodyPr/>
        <a:lstStyle/>
        <a:p>
          <a:endParaRPr lang="en-US" sz="1400"/>
        </a:p>
      </dgm:t>
    </dgm:pt>
    <dgm:pt modelId="{B86DF3F8-CF68-2E4A-8430-26FF07A7BC06}" type="sibTrans" cxnId="{D3F23CA3-F26A-FB47-A151-99FC6E313915}">
      <dgm:prSet/>
      <dgm:spPr/>
      <dgm:t>
        <a:bodyPr/>
        <a:lstStyle/>
        <a:p>
          <a:endParaRPr lang="en-US" sz="1400"/>
        </a:p>
      </dgm:t>
    </dgm:pt>
    <dgm:pt modelId="{674C3259-D7FB-3345-A6DC-570C579CDDE7}">
      <dgm:prSet custT="1"/>
      <dgm:spPr/>
      <dgm:t>
        <a:bodyPr/>
        <a:lstStyle/>
        <a:p>
          <a:pPr rtl="0"/>
          <a:r>
            <a:rPr lang="en-US" sz="1400" b="1" dirty="0"/>
            <a:t>Data Connectors – 100K </a:t>
          </a:r>
          <a:r>
            <a:rPr lang="en-US" sz="1400" b="0" dirty="0"/>
            <a:t>Deal Finalized with Karandaaz</a:t>
          </a:r>
        </a:p>
      </dgm:t>
    </dgm:pt>
    <dgm:pt modelId="{532830B4-BB7E-6D47-BB12-178A24C7BFC9}" type="parTrans" cxnId="{7BA0294D-4DBE-244E-8D6C-BC45D57B664D}">
      <dgm:prSet/>
      <dgm:spPr/>
      <dgm:t>
        <a:bodyPr/>
        <a:lstStyle/>
        <a:p>
          <a:endParaRPr lang="en-US" sz="1400"/>
        </a:p>
      </dgm:t>
    </dgm:pt>
    <dgm:pt modelId="{3E3A17DF-CB7E-3D43-9EE9-1549EE75074C}" type="sibTrans" cxnId="{7BA0294D-4DBE-244E-8D6C-BC45D57B664D}">
      <dgm:prSet/>
      <dgm:spPr/>
      <dgm:t>
        <a:bodyPr/>
        <a:lstStyle/>
        <a:p>
          <a:endParaRPr lang="en-US" sz="1400"/>
        </a:p>
      </dgm:t>
    </dgm:pt>
    <dgm:pt modelId="{CFEA01B6-BC7B-4F70-A343-A37D0544AD46}">
      <dgm:prSet custT="1"/>
      <dgm:spPr/>
      <dgm:t>
        <a:bodyPr/>
        <a:lstStyle/>
        <a:p>
          <a:r>
            <a:rPr lang="en-US" sz="1400" dirty="0"/>
            <a:t>SaaS Platform have  over </a:t>
          </a:r>
          <a:r>
            <a:rPr lang="en-US" sz="1400" b="1" dirty="0"/>
            <a:t>11,000+ Users</a:t>
          </a:r>
          <a:r>
            <a:rPr lang="en-US" sz="1400" dirty="0"/>
            <a:t> </a:t>
          </a:r>
          <a:endParaRPr lang="en-US" sz="1400" b="0" dirty="0"/>
        </a:p>
      </dgm:t>
    </dgm:pt>
    <dgm:pt modelId="{4364AF1C-FC73-49E1-98FB-A073DF7BDEB0}" type="parTrans" cxnId="{0AE4532F-033F-4119-89F6-E75813997809}">
      <dgm:prSet/>
      <dgm:spPr/>
      <dgm:t>
        <a:bodyPr/>
        <a:lstStyle/>
        <a:p>
          <a:endParaRPr lang="en-US"/>
        </a:p>
      </dgm:t>
    </dgm:pt>
    <dgm:pt modelId="{D1ADD902-004F-44AA-BB38-93A12306DEAC}" type="sibTrans" cxnId="{0AE4532F-033F-4119-89F6-E75813997809}">
      <dgm:prSet/>
      <dgm:spPr/>
      <dgm:t>
        <a:bodyPr/>
        <a:lstStyle/>
        <a:p>
          <a:endParaRPr lang="en-US"/>
        </a:p>
      </dgm:t>
    </dgm:pt>
    <dgm:pt modelId="{F862348D-0A82-4856-804F-C858160989D2}">
      <dgm:prSet custT="1"/>
      <dgm:spPr/>
      <dgm:t>
        <a:bodyPr/>
        <a:lstStyle/>
        <a:p>
          <a:pPr rtl="0"/>
          <a:r>
            <a:rPr lang="en-US" sz="1400" b="0" dirty="0"/>
            <a:t>Deal Finalized with </a:t>
          </a:r>
          <a:r>
            <a:rPr lang="en-US" sz="1400" b="1" dirty="0"/>
            <a:t>SMEDA</a:t>
          </a:r>
          <a:r>
            <a:rPr lang="en-US" sz="1400" b="0" dirty="0"/>
            <a:t> </a:t>
          </a:r>
        </a:p>
      </dgm:t>
    </dgm:pt>
    <dgm:pt modelId="{A7C36890-462A-4638-87F5-8F57B940D7A4}" type="parTrans" cxnId="{9EDFC19D-0BE1-4F33-9A29-3839AF8375C2}">
      <dgm:prSet/>
      <dgm:spPr/>
      <dgm:t>
        <a:bodyPr/>
        <a:lstStyle/>
        <a:p>
          <a:endParaRPr lang="en-US"/>
        </a:p>
      </dgm:t>
    </dgm:pt>
    <dgm:pt modelId="{57FB3AB7-CE1E-4E20-925B-E47D8490BC43}" type="sibTrans" cxnId="{9EDFC19D-0BE1-4F33-9A29-3839AF8375C2}">
      <dgm:prSet/>
      <dgm:spPr/>
      <dgm:t>
        <a:bodyPr/>
        <a:lstStyle/>
        <a:p>
          <a:endParaRPr lang="en-US"/>
        </a:p>
      </dgm:t>
    </dgm:pt>
    <dgm:pt modelId="{380767A0-6DF7-4C92-BBE1-72605235E26E}" type="pres">
      <dgm:prSet presAssocID="{D9F33A03-B9F0-C54E-A1D2-CE560076405E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4A7597-E973-40FD-8C29-9FE3A49B345C}" type="pres">
      <dgm:prSet presAssocID="{D9F33A03-B9F0-C54E-A1D2-CE560076405E}" presName="arrow" presStyleLbl="bgShp" presStyleIdx="0" presStyleCnt="1" custLinFactNeighborX="3634" custLinFactNeighborY="3115"/>
      <dgm:spPr>
        <a:solidFill>
          <a:schemeClr val="accent1"/>
        </a:solid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127000" dist="38100" dir="2700000" algn="ctr">
            <a:srgbClr val="000000">
              <a:alpha val="45000"/>
            </a:srgbClr>
          </a:outerShdw>
        </a:effectLst>
        <a:scene3d>
          <a:camera prst="perspectiveFront" fov="2700000">
            <a:rot lat="20376000" lon="1938000" rev="20112001"/>
          </a:camera>
          <a:lightRig rig="soft" dir="t">
            <a:rot lat="0" lon="0" rev="0"/>
          </a:lightRig>
        </a:scene3d>
        <a:sp3d prstMaterial="translucentPowder">
          <a:bevelT w="203200" h="50800" prst="softRound"/>
        </a:sp3d>
      </dgm:spPr>
    </dgm:pt>
    <dgm:pt modelId="{6D010B26-C513-4033-B939-9DEA3DA315B0}" type="pres">
      <dgm:prSet presAssocID="{D9F33A03-B9F0-C54E-A1D2-CE560076405E}" presName="arrowDiagram5" presStyleCnt="0"/>
      <dgm:spPr/>
    </dgm:pt>
    <dgm:pt modelId="{DB666097-CD42-4AB1-8704-26E11D48AAFD}" type="pres">
      <dgm:prSet presAssocID="{7DDB74AB-CC06-BB40-BFEF-AFC2ADDB8859}" presName="bullet5a" presStyleLbl="node1" presStyleIdx="0" presStyleCnt="5" custLinFactX="-19338" custLinFactY="-58357" custLinFactNeighborX="-100000" custLinFactNeighborY="-100000"/>
      <dgm:spPr/>
    </dgm:pt>
    <dgm:pt modelId="{6FB9B9F1-0A0B-4EDC-802E-2924D4C5DE53}" type="pres">
      <dgm:prSet presAssocID="{7DDB74AB-CC06-BB40-BFEF-AFC2ADDB8859}" presName="textBox5a" presStyleLbl="revTx" presStyleIdx="0" presStyleCnt="5" custScaleX="169000" custLinFactNeighborX="-41350" custLinFactNeighborY="4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16F322-A4FF-4B12-A9F8-26F22AF1A07E}" type="pres">
      <dgm:prSet presAssocID="{44170155-177D-D742-9FF2-2E2DAB9363C8}" presName="bullet5b" presStyleLbl="node1" presStyleIdx="1" presStyleCnt="5" custLinFactNeighborX="79992" custLinFactNeighborY="-99944"/>
      <dgm:spPr/>
    </dgm:pt>
    <dgm:pt modelId="{AF38E262-DAFC-4984-8064-E0B7D8E135EF}" type="pres">
      <dgm:prSet presAssocID="{44170155-177D-D742-9FF2-2E2DAB9363C8}" presName="textBox5b" presStyleLbl="revTx" presStyleIdx="1" presStyleCnt="5" custScaleX="136877" custScaleY="4315" custLinFactNeighborX="5413" custLinFactNeighborY="-495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834DEF-1B6D-4301-928F-280116354611}" type="pres">
      <dgm:prSet presAssocID="{674C3259-D7FB-3345-A6DC-570C579CDDE7}" presName="bullet5c" presStyleLbl="node1" presStyleIdx="2" presStyleCnt="5" custLinFactX="75198" custLinFactNeighborX="100000" custLinFactNeighborY="4048"/>
      <dgm:spPr/>
    </dgm:pt>
    <dgm:pt modelId="{33C4E6BD-FC42-4D33-873C-E11C068FCB16}" type="pres">
      <dgm:prSet presAssocID="{674C3259-D7FB-3345-A6DC-570C579CDDE7}" presName="textBox5c" presStyleLbl="revTx" presStyleIdx="2" presStyleCnt="5" custScaleY="1477" custLinFactNeighborX="13911" custLinFactNeighborY="-304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90EA6B-FD6B-4280-8F97-72B0614B9E36}" type="pres">
      <dgm:prSet presAssocID="{F862348D-0A82-4856-804F-C858160989D2}" presName="bullet5d" presStyleLbl="node1" presStyleIdx="3" presStyleCnt="5" custLinFactX="69821" custLinFactNeighborX="100000" custLinFactNeighborY="68904"/>
      <dgm:spPr/>
    </dgm:pt>
    <dgm:pt modelId="{1E9EE952-D76B-4426-9A63-2BCB71FDC683}" type="pres">
      <dgm:prSet presAssocID="{F862348D-0A82-4856-804F-C858160989D2}" presName="textBox5d" presStyleLbl="revTx" presStyleIdx="3" presStyleCnt="5" custScaleY="36466" custLinFactNeighborX="10691" custLinFactNeighborY="22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C58B7-01D9-4FE3-B49A-8582F8A6A3E2}" type="pres">
      <dgm:prSet presAssocID="{CFEA01B6-BC7B-4F70-A343-A37D0544AD46}" presName="bullet5e" presStyleLbl="node1" presStyleIdx="4" presStyleCnt="5" custLinFactX="24017" custLinFactY="13476" custLinFactNeighborX="100000" custLinFactNeighborY="100000"/>
      <dgm:spPr/>
    </dgm:pt>
    <dgm:pt modelId="{C9ED1B57-8BF5-4605-BAB9-94945AF0318C}" type="pres">
      <dgm:prSet presAssocID="{CFEA01B6-BC7B-4F70-A343-A37D0544AD46}" presName="textBox5e" presStyleLbl="revTx" presStyleIdx="4" presStyleCnt="5" custScaleX="101689" custScaleY="27645" custLinFactNeighborX="-422" custLinFactNeighborY="183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57A2C1-D0E3-4450-A8B5-6AED22D807A2}" type="presOf" srcId="{D9F33A03-B9F0-C54E-A1D2-CE560076405E}" destId="{380767A0-6DF7-4C92-BBE1-72605235E26E}" srcOrd="0" destOrd="0" presId="urn:microsoft.com/office/officeart/2005/8/layout/arrow2"/>
    <dgm:cxn modelId="{9EDFC19D-0BE1-4F33-9A29-3839AF8375C2}" srcId="{D9F33A03-B9F0-C54E-A1D2-CE560076405E}" destId="{F862348D-0A82-4856-804F-C858160989D2}" srcOrd="3" destOrd="0" parTransId="{A7C36890-462A-4638-87F5-8F57B940D7A4}" sibTransId="{57FB3AB7-CE1E-4E20-925B-E47D8490BC43}"/>
    <dgm:cxn modelId="{3516C407-35E1-46E9-AA2D-2189AADB6DA9}" type="presOf" srcId="{CFEA01B6-BC7B-4F70-A343-A37D0544AD46}" destId="{C9ED1B57-8BF5-4605-BAB9-94945AF0318C}" srcOrd="0" destOrd="0" presId="urn:microsoft.com/office/officeart/2005/8/layout/arrow2"/>
    <dgm:cxn modelId="{D3F23CA3-F26A-FB47-A151-99FC6E313915}" srcId="{D9F33A03-B9F0-C54E-A1D2-CE560076405E}" destId="{44170155-177D-D742-9FF2-2E2DAB9363C8}" srcOrd="1" destOrd="0" parTransId="{D927894B-87D6-5A43-BAA8-736BC0863EB4}" sibTransId="{B86DF3F8-CF68-2E4A-8430-26FF07A7BC06}"/>
    <dgm:cxn modelId="{2157C7EF-FF8C-4F55-860C-AB3B6B70C40A}" type="presOf" srcId="{44170155-177D-D742-9FF2-2E2DAB9363C8}" destId="{AF38E262-DAFC-4984-8064-E0B7D8E135EF}" srcOrd="0" destOrd="0" presId="urn:microsoft.com/office/officeart/2005/8/layout/arrow2"/>
    <dgm:cxn modelId="{54712437-86BF-4E00-9DD8-2C05CE4DA435}" type="presOf" srcId="{674C3259-D7FB-3345-A6DC-570C579CDDE7}" destId="{33C4E6BD-FC42-4D33-873C-E11C068FCB16}" srcOrd="0" destOrd="0" presId="urn:microsoft.com/office/officeart/2005/8/layout/arrow2"/>
    <dgm:cxn modelId="{0AE4532F-033F-4119-89F6-E75813997809}" srcId="{D9F33A03-B9F0-C54E-A1D2-CE560076405E}" destId="{CFEA01B6-BC7B-4F70-A343-A37D0544AD46}" srcOrd="4" destOrd="0" parTransId="{4364AF1C-FC73-49E1-98FB-A073DF7BDEB0}" sibTransId="{D1ADD902-004F-44AA-BB38-93A12306DEAC}"/>
    <dgm:cxn modelId="{99730096-2D59-4960-B753-E3AD60F305D3}" type="presOf" srcId="{7DDB74AB-CC06-BB40-BFEF-AFC2ADDB8859}" destId="{6FB9B9F1-0A0B-4EDC-802E-2924D4C5DE53}" srcOrd="0" destOrd="0" presId="urn:microsoft.com/office/officeart/2005/8/layout/arrow2"/>
    <dgm:cxn modelId="{DD7F3397-0C25-6E4F-BCA2-3637ACE9140E}" srcId="{D9F33A03-B9F0-C54E-A1D2-CE560076405E}" destId="{7DDB74AB-CC06-BB40-BFEF-AFC2ADDB8859}" srcOrd="0" destOrd="0" parTransId="{5617C9A5-2994-0249-B461-6EF6AF320920}" sibTransId="{2C208D80-23EB-0A4B-BA59-3A2A281F992A}"/>
    <dgm:cxn modelId="{7BA0294D-4DBE-244E-8D6C-BC45D57B664D}" srcId="{D9F33A03-B9F0-C54E-A1D2-CE560076405E}" destId="{674C3259-D7FB-3345-A6DC-570C579CDDE7}" srcOrd="2" destOrd="0" parTransId="{532830B4-BB7E-6D47-BB12-178A24C7BFC9}" sibTransId="{3E3A17DF-CB7E-3D43-9EE9-1549EE75074C}"/>
    <dgm:cxn modelId="{A5E752AC-F1FE-4114-BFE8-63469782BC16}" type="presOf" srcId="{F862348D-0A82-4856-804F-C858160989D2}" destId="{1E9EE952-D76B-4426-9A63-2BCB71FDC683}" srcOrd="0" destOrd="0" presId="urn:microsoft.com/office/officeart/2005/8/layout/arrow2"/>
    <dgm:cxn modelId="{4A132B7C-9352-4E25-BF32-10E94382D037}" type="presParOf" srcId="{380767A0-6DF7-4C92-BBE1-72605235E26E}" destId="{684A7597-E973-40FD-8C29-9FE3A49B345C}" srcOrd="0" destOrd="0" presId="urn:microsoft.com/office/officeart/2005/8/layout/arrow2"/>
    <dgm:cxn modelId="{DD0A04B2-8DDD-4D3D-8CE6-BE25BDADDD50}" type="presParOf" srcId="{380767A0-6DF7-4C92-BBE1-72605235E26E}" destId="{6D010B26-C513-4033-B939-9DEA3DA315B0}" srcOrd="1" destOrd="0" presId="urn:microsoft.com/office/officeart/2005/8/layout/arrow2"/>
    <dgm:cxn modelId="{C6033C77-744F-4289-8831-F2D6BFF7AC8E}" type="presParOf" srcId="{6D010B26-C513-4033-B939-9DEA3DA315B0}" destId="{DB666097-CD42-4AB1-8704-26E11D48AAFD}" srcOrd="0" destOrd="0" presId="urn:microsoft.com/office/officeart/2005/8/layout/arrow2"/>
    <dgm:cxn modelId="{26DDEF1D-01BC-4F93-A240-7B5DD8006F02}" type="presParOf" srcId="{6D010B26-C513-4033-B939-9DEA3DA315B0}" destId="{6FB9B9F1-0A0B-4EDC-802E-2924D4C5DE53}" srcOrd="1" destOrd="0" presId="urn:microsoft.com/office/officeart/2005/8/layout/arrow2"/>
    <dgm:cxn modelId="{D6AE7F85-2F75-40E9-A8C2-42BD6D2D953C}" type="presParOf" srcId="{6D010B26-C513-4033-B939-9DEA3DA315B0}" destId="{F116F322-A4FF-4B12-A9F8-26F22AF1A07E}" srcOrd="2" destOrd="0" presId="urn:microsoft.com/office/officeart/2005/8/layout/arrow2"/>
    <dgm:cxn modelId="{8B88A7BB-7B40-4E6B-86AD-DD59FFE23E8C}" type="presParOf" srcId="{6D010B26-C513-4033-B939-9DEA3DA315B0}" destId="{AF38E262-DAFC-4984-8064-E0B7D8E135EF}" srcOrd="3" destOrd="0" presId="urn:microsoft.com/office/officeart/2005/8/layout/arrow2"/>
    <dgm:cxn modelId="{05C2FB0B-B3CF-40A8-BBCF-D26AF12D7DD3}" type="presParOf" srcId="{6D010B26-C513-4033-B939-9DEA3DA315B0}" destId="{B0834DEF-1B6D-4301-928F-280116354611}" srcOrd="4" destOrd="0" presId="urn:microsoft.com/office/officeart/2005/8/layout/arrow2"/>
    <dgm:cxn modelId="{D2BB9D89-04EC-4E14-8B20-A88BEDA01EB3}" type="presParOf" srcId="{6D010B26-C513-4033-B939-9DEA3DA315B0}" destId="{33C4E6BD-FC42-4D33-873C-E11C068FCB16}" srcOrd="5" destOrd="0" presId="urn:microsoft.com/office/officeart/2005/8/layout/arrow2"/>
    <dgm:cxn modelId="{FC1E2190-8D1F-4ADF-8860-62EF8192E2C9}" type="presParOf" srcId="{6D010B26-C513-4033-B939-9DEA3DA315B0}" destId="{FA90EA6B-FD6B-4280-8F97-72B0614B9E36}" srcOrd="6" destOrd="0" presId="urn:microsoft.com/office/officeart/2005/8/layout/arrow2"/>
    <dgm:cxn modelId="{247F899E-0FD3-488B-A569-0B2027D9DA89}" type="presParOf" srcId="{6D010B26-C513-4033-B939-9DEA3DA315B0}" destId="{1E9EE952-D76B-4426-9A63-2BCB71FDC683}" srcOrd="7" destOrd="0" presId="urn:microsoft.com/office/officeart/2005/8/layout/arrow2"/>
    <dgm:cxn modelId="{AA5FBB1E-2EBB-4FF6-B81C-F03CEE601ABB}" type="presParOf" srcId="{6D010B26-C513-4033-B939-9DEA3DA315B0}" destId="{18EC58B7-01D9-4FE3-B49A-8582F8A6A3E2}" srcOrd="8" destOrd="0" presId="urn:microsoft.com/office/officeart/2005/8/layout/arrow2"/>
    <dgm:cxn modelId="{A8A4EC29-2D2E-4456-87CE-FB113B4DE47F}" type="presParOf" srcId="{6D010B26-C513-4033-B939-9DEA3DA315B0}" destId="{C9ED1B57-8BF5-4605-BAB9-94945AF0318C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813C2-4AE1-CC4D-B86F-D102F1D71A4F}">
      <dsp:nvSpPr>
        <dsp:cNvPr id="0" name=""/>
        <dsp:cNvSpPr/>
      </dsp:nvSpPr>
      <dsp:spPr>
        <a:xfrm>
          <a:off x="0" y="578005"/>
          <a:ext cx="8392860" cy="1485969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/>
            <a:t>World’s First Data and Analytics Driven Global Trade Platform. </a:t>
          </a:r>
          <a:endParaRPr lang="en-PK" sz="2100" kern="1200" dirty="0"/>
        </a:p>
      </dsp:txBody>
      <dsp:txXfrm>
        <a:off x="72539" y="650544"/>
        <a:ext cx="8247782" cy="1340891"/>
      </dsp:txXfrm>
    </dsp:sp>
    <dsp:sp modelId="{B76D8A42-F249-414E-B162-0533422D4D3A}">
      <dsp:nvSpPr>
        <dsp:cNvPr id="0" name=""/>
        <dsp:cNvSpPr/>
      </dsp:nvSpPr>
      <dsp:spPr>
        <a:xfrm>
          <a:off x="0" y="2124454"/>
          <a:ext cx="8392860" cy="1485969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/>
            <a:t>Whether you are a SME, a big cooperation or a government organization, </a:t>
          </a:r>
          <a:r>
            <a:rPr lang="en-GB" sz="2100" b="1" kern="1200" dirty="0"/>
            <a:t>if you are in trade, Trade Foresight is for you</a:t>
          </a:r>
          <a:r>
            <a:rPr lang="en-GB" sz="2100" kern="1200" dirty="0"/>
            <a:t>! </a:t>
          </a:r>
          <a:endParaRPr lang="en-PK" sz="2100" kern="1200" dirty="0"/>
        </a:p>
      </dsp:txBody>
      <dsp:txXfrm>
        <a:off x="72539" y="2196993"/>
        <a:ext cx="8247782" cy="1340891"/>
      </dsp:txXfrm>
    </dsp:sp>
    <dsp:sp modelId="{CD61F878-91D3-3F4D-8386-B9DFE5B54729}">
      <dsp:nvSpPr>
        <dsp:cNvPr id="0" name=""/>
        <dsp:cNvSpPr/>
      </dsp:nvSpPr>
      <dsp:spPr>
        <a:xfrm>
          <a:off x="0" y="3670903"/>
          <a:ext cx="8392860" cy="1485969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/>
            <a:t>With a robust team of Economist, Trade Consultants and Trade Advisors we have a one-stop solution that can serve 125M SMEs and Trade Entities in 196 countries by not only helping them to making smart and effective </a:t>
          </a:r>
          <a:r>
            <a:rPr lang="en-GB" sz="2100" b="1" kern="1200" dirty="0"/>
            <a:t>Trade Strategies and Decisions</a:t>
          </a:r>
          <a:r>
            <a:rPr lang="en-GB" sz="2100" kern="1200" dirty="0"/>
            <a:t> but also </a:t>
          </a:r>
          <a:r>
            <a:rPr lang="en-GB" sz="2100" b="1" kern="1200" dirty="0"/>
            <a:t>Facilitate in Trading.</a:t>
          </a:r>
          <a:endParaRPr lang="en-PK" sz="2100" kern="1200" dirty="0"/>
        </a:p>
      </dsp:txBody>
      <dsp:txXfrm>
        <a:off x="72539" y="3743442"/>
        <a:ext cx="8247782" cy="13408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D98A7-5F33-4E1E-B412-D0DC01B7B862}">
      <dsp:nvSpPr>
        <dsp:cNvPr id="0" name=""/>
        <dsp:cNvSpPr/>
      </dsp:nvSpPr>
      <dsp:spPr>
        <a:xfrm>
          <a:off x="78616" y="2608525"/>
          <a:ext cx="4264181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8E85D-5C9B-446A-BC4A-5172D03BA71D}">
      <dsp:nvSpPr>
        <dsp:cNvPr id="0" name=""/>
        <dsp:cNvSpPr/>
      </dsp:nvSpPr>
      <dsp:spPr>
        <a:xfrm>
          <a:off x="78616" y="1725022"/>
          <a:ext cx="4264181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B601FA-C48A-4CE2-9A78-093932412B13}">
      <dsp:nvSpPr>
        <dsp:cNvPr id="0" name=""/>
        <dsp:cNvSpPr/>
      </dsp:nvSpPr>
      <dsp:spPr>
        <a:xfrm>
          <a:off x="78616" y="841519"/>
          <a:ext cx="4264181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D5C79-BC3B-423F-8B66-6CF40C08BCCD}">
      <dsp:nvSpPr>
        <dsp:cNvPr id="0" name=""/>
        <dsp:cNvSpPr/>
      </dsp:nvSpPr>
      <dsp:spPr>
        <a:xfrm>
          <a:off x="1187304" y="87"/>
          <a:ext cx="3155493" cy="84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u="none" kern="1200" baseline="0" dirty="0">
              <a:latin typeface="Aldhabi" panose="01000000000000000000" pitchFamily="2" charset="-78"/>
            </a:rPr>
            <a:t>   </a:t>
          </a:r>
          <a:r>
            <a:rPr lang="en-US" sz="4000" u="none" kern="1200" baseline="0" dirty="0">
              <a:latin typeface="Aldhabi" panose="01000000000000000000" pitchFamily="2" charset="-78"/>
            </a:rPr>
            <a:t>$400</a:t>
          </a:r>
        </a:p>
      </dsp:txBody>
      <dsp:txXfrm>
        <a:off x="1187304" y="87"/>
        <a:ext cx="3155493" cy="841431"/>
      </dsp:txXfrm>
    </dsp:sp>
    <dsp:sp modelId="{88B5A4CB-E724-4292-86CB-876477BE5C73}">
      <dsp:nvSpPr>
        <dsp:cNvPr id="0" name=""/>
        <dsp:cNvSpPr/>
      </dsp:nvSpPr>
      <dsp:spPr>
        <a:xfrm>
          <a:off x="-78616" y="87"/>
          <a:ext cx="1423155" cy="841431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u="none" kern="1200" baseline="0" dirty="0">
              <a:latin typeface="Aldhabi" panose="01000000000000000000" pitchFamily="2" charset="-78"/>
            </a:rPr>
            <a:t>Standard</a:t>
          </a:r>
        </a:p>
      </dsp:txBody>
      <dsp:txXfrm>
        <a:off x="-37533" y="41170"/>
        <a:ext cx="1340989" cy="800348"/>
      </dsp:txXfrm>
    </dsp:sp>
    <dsp:sp modelId="{2F7ABAA4-D8AF-4218-8E93-2C299248A09D}">
      <dsp:nvSpPr>
        <dsp:cNvPr id="0" name=""/>
        <dsp:cNvSpPr/>
      </dsp:nvSpPr>
      <dsp:spPr>
        <a:xfrm>
          <a:off x="1187304" y="883590"/>
          <a:ext cx="3155493" cy="84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i="0" u="none" kern="1200" baseline="0" dirty="0">
              <a:latin typeface="Aldhabi" panose="01000000000000000000" pitchFamily="2" charset="-78"/>
            </a:rPr>
            <a:t>   $</a:t>
          </a:r>
          <a:r>
            <a:rPr lang="en-US" sz="4000" u="none" kern="1200" baseline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ldhabi" panose="01000000000000000000" pitchFamily="2" charset="-78"/>
              <a:ea typeface="+mn-ea"/>
              <a:cs typeface="+mn-cs"/>
            </a:rPr>
            <a:t>600</a:t>
          </a:r>
        </a:p>
      </dsp:txBody>
      <dsp:txXfrm>
        <a:off x="1187304" y="883590"/>
        <a:ext cx="3155493" cy="841431"/>
      </dsp:txXfrm>
    </dsp:sp>
    <dsp:sp modelId="{3B80B3BE-381C-4ED4-BED2-3AA0E2571C80}">
      <dsp:nvSpPr>
        <dsp:cNvPr id="0" name=""/>
        <dsp:cNvSpPr/>
      </dsp:nvSpPr>
      <dsp:spPr>
        <a:xfrm>
          <a:off x="-78616" y="883590"/>
          <a:ext cx="1423155" cy="841431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u="none" kern="1200" baseline="0" dirty="0">
              <a:latin typeface="Aldhabi" panose="01000000000000000000" pitchFamily="2" charset="-78"/>
            </a:rPr>
            <a:t>Premium</a:t>
          </a:r>
        </a:p>
      </dsp:txBody>
      <dsp:txXfrm>
        <a:off x="-37533" y="924673"/>
        <a:ext cx="1340989" cy="800348"/>
      </dsp:txXfrm>
    </dsp:sp>
    <dsp:sp modelId="{23E9671D-C9D1-4B86-949B-1AB63829F268}">
      <dsp:nvSpPr>
        <dsp:cNvPr id="0" name=""/>
        <dsp:cNvSpPr/>
      </dsp:nvSpPr>
      <dsp:spPr>
        <a:xfrm>
          <a:off x="1187304" y="1767093"/>
          <a:ext cx="3155493" cy="841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0" u="none" kern="1200" baseline="0" dirty="0">
              <a:latin typeface="Aldhabi" panose="01000000000000000000" pitchFamily="2" charset="-78"/>
            </a:rPr>
            <a:t>   </a:t>
          </a:r>
          <a:r>
            <a:rPr lang="en-US" sz="4000" i="0" u="none" kern="1200" baseline="0" dirty="0">
              <a:latin typeface="Aldhabi" panose="01000000000000000000" pitchFamily="2" charset="-78"/>
            </a:rPr>
            <a:t>$1000</a:t>
          </a:r>
        </a:p>
      </dsp:txBody>
      <dsp:txXfrm>
        <a:off x="1187304" y="1767093"/>
        <a:ext cx="3155493" cy="841431"/>
      </dsp:txXfrm>
    </dsp:sp>
    <dsp:sp modelId="{3D3927D3-A131-4C3E-8FC5-D812C88E8B55}">
      <dsp:nvSpPr>
        <dsp:cNvPr id="0" name=""/>
        <dsp:cNvSpPr/>
      </dsp:nvSpPr>
      <dsp:spPr>
        <a:xfrm>
          <a:off x="-78616" y="1767093"/>
          <a:ext cx="1423155" cy="841431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u="none" kern="1200" baseline="0" dirty="0">
              <a:latin typeface="Aldhabi" panose="01000000000000000000" pitchFamily="2" charset="-78"/>
            </a:rPr>
            <a:t>Premium+</a:t>
          </a:r>
        </a:p>
      </dsp:txBody>
      <dsp:txXfrm>
        <a:off x="-37533" y="1808176"/>
        <a:ext cx="1340989" cy="8003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361BD-FF69-7B47-8DAC-BEE53B3489A5}">
      <dsp:nvSpPr>
        <dsp:cNvPr id="0" name=""/>
        <dsp:cNvSpPr/>
      </dsp:nvSpPr>
      <dsp:spPr>
        <a:xfrm>
          <a:off x="5715000" y="1858926"/>
          <a:ext cx="4043404" cy="7017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0873"/>
              </a:lnTo>
              <a:lnTo>
                <a:pt x="4043404" y="350873"/>
              </a:lnTo>
              <a:lnTo>
                <a:pt x="4043404" y="70174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E431A-20CF-6E48-B522-A64CA7489646}">
      <dsp:nvSpPr>
        <dsp:cNvPr id="0" name=""/>
        <dsp:cNvSpPr/>
      </dsp:nvSpPr>
      <dsp:spPr>
        <a:xfrm>
          <a:off x="5669280" y="1858926"/>
          <a:ext cx="91440" cy="7017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174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2F42F-8F10-8D40-B53E-75D1E25E5860}">
      <dsp:nvSpPr>
        <dsp:cNvPr id="0" name=""/>
        <dsp:cNvSpPr/>
      </dsp:nvSpPr>
      <dsp:spPr>
        <a:xfrm>
          <a:off x="1671595" y="1858926"/>
          <a:ext cx="4043404" cy="701747"/>
        </a:xfrm>
        <a:custGeom>
          <a:avLst/>
          <a:gdLst/>
          <a:ahLst/>
          <a:cxnLst/>
          <a:rect l="0" t="0" r="0" b="0"/>
          <a:pathLst>
            <a:path>
              <a:moveTo>
                <a:pt x="4043404" y="0"/>
              </a:moveTo>
              <a:lnTo>
                <a:pt x="4043404" y="350873"/>
              </a:lnTo>
              <a:lnTo>
                <a:pt x="0" y="350873"/>
              </a:lnTo>
              <a:lnTo>
                <a:pt x="0" y="70174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7E4FD3-3098-CB4D-8B51-696719F0FF85}">
      <dsp:nvSpPr>
        <dsp:cNvPr id="0" name=""/>
        <dsp:cNvSpPr/>
      </dsp:nvSpPr>
      <dsp:spPr>
        <a:xfrm>
          <a:off x="4044171" y="188097"/>
          <a:ext cx="3341656" cy="16708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K" sz="2600" kern="1200" dirty="0"/>
            <a:t>Trade Data Connectors</a:t>
          </a:r>
        </a:p>
      </dsp:txBody>
      <dsp:txXfrm>
        <a:off x="4044171" y="188097"/>
        <a:ext cx="3341656" cy="1670828"/>
      </dsp:txXfrm>
    </dsp:sp>
    <dsp:sp modelId="{2CE3E6C1-17E5-744E-B51F-C87C704C1233}">
      <dsp:nvSpPr>
        <dsp:cNvPr id="0" name=""/>
        <dsp:cNvSpPr/>
      </dsp:nvSpPr>
      <dsp:spPr>
        <a:xfrm>
          <a:off x="767" y="2560673"/>
          <a:ext cx="3341656" cy="16708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0" i="0" kern="1200" dirty="0"/>
            <a:t>Trade Analytics – Quantitative Data</a:t>
          </a:r>
          <a:endParaRPr lang="en-PK" sz="2600" kern="1200" dirty="0"/>
        </a:p>
      </dsp:txBody>
      <dsp:txXfrm>
        <a:off x="767" y="2560673"/>
        <a:ext cx="3341656" cy="1670828"/>
      </dsp:txXfrm>
    </dsp:sp>
    <dsp:sp modelId="{50D982D1-AFA0-554D-A5CC-8505EDB03FF8}">
      <dsp:nvSpPr>
        <dsp:cNvPr id="0" name=""/>
        <dsp:cNvSpPr/>
      </dsp:nvSpPr>
      <dsp:spPr>
        <a:xfrm>
          <a:off x="4044171" y="2560673"/>
          <a:ext cx="3341656" cy="16708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0" i="0" kern="1200" dirty="0"/>
            <a:t>Trades Lounge – Quantitative/Qualitative Data</a:t>
          </a:r>
          <a:endParaRPr lang="en-PK" sz="2600" kern="1200" dirty="0"/>
        </a:p>
      </dsp:txBody>
      <dsp:txXfrm>
        <a:off x="4044171" y="2560673"/>
        <a:ext cx="3341656" cy="1670828"/>
      </dsp:txXfrm>
    </dsp:sp>
    <dsp:sp modelId="{93A401BE-A28A-2940-B35D-E4D829781D06}">
      <dsp:nvSpPr>
        <dsp:cNvPr id="0" name=""/>
        <dsp:cNvSpPr/>
      </dsp:nvSpPr>
      <dsp:spPr>
        <a:xfrm>
          <a:off x="8087576" y="2560673"/>
          <a:ext cx="3341656" cy="16708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0" i="0" kern="1200" dirty="0"/>
            <a:t>Trade Facilitation – Qualitative Data  </a:t>
          </a:r>
          <a:endParaRPr lang="en-PK" sz="2600" kern="1200" dirty="0"/>
        </a:p>
      </dsp:txBody>
      <dsp:txXfrm>
        <a:off x="8087576" y="2560673"/>
        <a:ext cx="3341656" cy="16708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6A4EAD-6977-452E-BC6E-6F3ED9F92E18}">
      <dsp:nvSpPr>
        <dsp:cNvPr id="0" name=""/>
        <dsp:cNvSpPr/>
      </dsp:nvSpPr>
      <dsp:spPr>
        <a:xfrm rot="5400000">
          <a:off x="-39920" y="-143092"/>
          <a:ext cx="1504916" cy="179670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0" kern="1200" dirty="0">
            <a:latin typeface="+mn-lt"/>
            <a:cs typeface="Aldhabi" panose="01000000000000000000" pitchFamily="2" charset="-78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>
              <a:latin typeface="+mn-lt"/>
              <a:cs typeface="Aldhabi" panose="01000000000000000000" pitchFamily="2" charset="-78"/>
            </a:rPr>
            <a:t>Silver </a:t>
          </a:r>
        </a:p>
      </dsp:txBody>
      <dsp:txXfrm rot="-5400000">
        <a:off x="-185815" y="2803"/>
        <a:ext cx="1796707" cy="1504916"/>
      </dsp:txXfrm>
    </dsp:sp>
    <dsp:sp modelId="{3793EFD9-F5FA-4538-A7F7-6F00D2B12DBA}">
      <dsp:nvSpPr>
        <dsp:cNvPr id="0" name=""/>
        <dsp:cNvSpPr/>
      </dsp:nvSpPr>
      <dsp:spPr>
        <a:xfrm rot="5400000">
          <a:off x="3796170" y="-2554109"/>
          <a:ext cx="978710" cy="60925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kern="1200" dirty="0">
              <a:latin typeface="+mn-lt"/>
              <a:cs typeface="Aldhabi" panose="01000000000000000000" pitchFamily="2" charset="-78"/>
            </a:rPr>
            <a:t>    $10,000 for 10 KPIs</a:t>
          </a:r>
        </a:p>
      </dsp:txBody>
      <dsp:txXfrm rot="-5400000">
        <a:off x="1239259" y="50579"/>
        <a:ext cx="6044757" cy="883156"/>
      </dsp:txXfrm>
    </dsp:sp>
    <dsp:sp modelId="{495828F2-B773-4FCD-ADA4-C314FFDE0ECB}">
      <dsp:nvSpPr>
        <dsp:cNvPr id="0" name=""/>
        <dsp:cNvSpPr/>
      </dsp:nvSpPr>
      <dsp:spPr>
        <a:xfrm rot="5400000">
          <a:off x="-59420" y="1186126"/>
          <a:ext cx="1504916" cy="1757709"/>
        </a:xfrm>
        <a:prstGeom prst="chevr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0" i="0" u="sng" kern="1200" dirty="0">
            <a:latin typeface="+mn-lt"/>
            <a:cs typeface="Aldhabi" panose="01000000000000000000" pitchFamily="2" charset="-78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u="sng" kern="1200" dirty="0">
              <a:latin typeface="+mn-lt"/>
              <a:cs typeface="Aldhabi" panose="01000000000000000000" pitchFamily="2" charset="-78"/>
            </a:rPr>
            <a:t>Gold</a:t>
          </a:r>
        </a:p>
      </dsp:txBody>
      <dsp:txXfrm rot="-5400000">
        <a:off x="-185816" y="1312522"/>
        <a:ext cx="1757709" cy="1504916"/>
      </dsp:txXfrm>
    </dsp:sp>
    <dsp:sp modelId="{ED505BCA-6B02-49B6-A414-E27F97E7C7FA}">
      <dsp:nvSpPr>
        <dsp:cNvPr id="0" name=""/>
        <dsp:cNvSpPr/>
      </dsp:nvSpPr>
      <dsp:spPr>
        <a:xfrm rot="5400000">
          <a:off x="3776928" y="-1244646"/>
          <a:ext cx="978195" cy="60925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u="none" kern="1200" dirty="0">
              <a:latin typeface="+mn-lt"/>
              <a:cs typeface="Aldhabi" panose="01000000000000000000" pitchFamily="2" charset="-78"/>
            </a:rPr>
            <a:t>    $18,000 for 30KPIs</a:t>
          </a:r>
        </a:p>
      </dsp:txBody>
      <dsp:txXfrm rot="-5400000">
        <a:off x="1219759" y="1360275"/>
        <a:ext cx="6044782" cy="882691"/>
      </dsp:txXfrm>
    </dsp:sp>
    <dsp:sp modelId="{A5CBAAA4-7FAE-42E8-AF56-D3B443E45598}">
      <dsp:nvSpPr>
        <dsp:cNvPr id="0" name=""/>
        <dsp:cNvSpPr/>
      </dsp:nvSpPr>
      <dsp:spPr>
        <a:xfrm rot="5400000">
          <a:off x="-59420" y="2495846"/>
          <a:ext cx="1504916" cy="1757709"/>
        </a:xfrm>
        <a:prstGeom prst="chevron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0" i="0" u="sng" kern="1200" dirty="0">
            <a:latin typeface="+mn-lt"/>
            <a:cs typeface="Aldhabi" panose="01000000000000000000" pitchFamily="2" charset="-78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u="sng" kern="1200" dirty="0">
              <a:latin typeface="+mn-lt"/>
              <a:cs typeface="Aldhabi" panose="01000000000000000000" pitchFamily="2" charset="-78"/>
            </a:rPr>
            <a:t>Platinum</a:t>
          </a:r>
        </a:p>
      </dsp:txBody>
      <dsp:txXfrm rot="-5400000">
        <a:off x="-185816" y="2622242"/>
        <a:ext cx="1757709" cy="1504916"/>
      </dsp:txXfrm>
    </dsp:sp>
    <dsp:sp modelId="{C6EEAE10-C2D6-44C4-93D3-E154CF9E7BCD}">
      <dsp:nvSpPr>
        <dsp:cNvPr id="0" name=""/>
        <dsp:cNvSpPr/>
      </dsp:nvSpPr>
      <dsp:spPr>
        <a:xfrm rot="5400000">
          <a:off x="3776928" y="65073"/>
          <a:ext cx="978195" cy="60925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u="none" kern="1200" dirty="0">
              <a:latin typeface="+mn-lt"/>
              <a:cs typeface="Aldhabi" panose="01000000000000000000" pitchFamily="2" charset="-78"/>
            </a:rPr>
            <a:t>    $25,000 for </a:t>
          </a:r>
          <a:r>
            <a:rPr lang="en-US" sz="2400" b="0" kern="1200" cap="none" spc="0" dirty="0">
              <a:solidFill>
                <a:schemeClr val="tx1"/>
              </a:solidFill>
              <a:latin typeface="+mn-lt"/>
              <a:cs typeface="Aldhabi" panose="01000000000000000000" pitchFamily="2" charset="-78"/>
            </a:rPr>
            <a:t>61 KPIS</a:t>
          </a:r>
          <a:endParaRPr lang="en-US" sz="2400" b="0" i="0" u="none" kern="1200" dirty="0">
            <a:latin typeface="+mn-lt"/>
            <a:cs typeface="Aldhabi" panose="01000000000000000000" pitchFamily="2" charset="-78"/>
          </a:endParaRPr>
        </a:p>
      </dsp:txBody>
      <dsp:txXfrm rot="-5400000">
        <a:off x="1219759" y="2669994"/>
        <a:ext cx="6044782" cy="8826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86AA1-039A-4849-9215-3241F90B689B}">
      <dsp:nvSpPr>
        <dsp:cNvPr id="0" name=""/>
        <dsp:cNvSpPr/>
      </dsp:nvSpPr>
      <dsp:spPr>
        <a:xfrm>
          <a:off x="7457" y="733813"/>
          <a:ext cx="3221178" cy="24045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28D09-1101-4301-80A7-8502FC0E280A}">
      <dsp:nvSpPr>
        <dsp:cNvPr id="0" name=""/>
        <dsp:cNvSpPr/>
      </dsp:nvSpPr>
      <dsp:spPr>
        <a:xfrm>
          <a:off x="7457" y="3138355"/>
          <a:ext cx="3221178" cy="10339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Trade Platform – Web Portal &amp; Mobile Application</a:t>
          </a:r>
        </a:p>
      </dsp:txBody>
      <dsp:txXfrm>
        <a:off x="7457" y="3138355"/>
        <a:ext cx="2268435" cy="1033952"/>
      </dsp:txXfrm>
    </dsp:sp>
    <dsp:sp modelId="{8BB246BB-D2D3-44F2-ACD8-B17BAD3895DC}">
      <dsp:nvSpPr>
        <dsp:cNvPr id="0" name=""/>
        <dsp:cNvSpPr/>
      </dsp:nvSpPr>
      <dsp:spPr>
        <a:xfrm>
          <a:off x="2367015" y="3302589"/>
          <a:ext cx="1127412" cy="112741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1EC6FB-84AF-451F-B48C-55FA5B143216}">
      <dsp:nvSpPr>
        <dsp:cNvPr id="0" name=""/>
        <dsp:cNvSpPr/>
      </dsp:nvSpPr>
      <dsp:spPr>
        <a:xfrm>
          <a:off x="3773737" y="733813"/>
          <a:ext cx="3221178" cy="24045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B4CDC7-C2F7-4AFC-BD05-8A45E9C3E4CC}">
      <dsp:nvSpPr>
        <dsp:cNvPr id="0" name=""/>
        <dsp:cNvSpPr/>
      </dsp:nvSpPr>
      <dsp:spPr>
        <a:xfrm>
          <a:off x="3773737" y="3138355"/>
          <a:ext cx="3221178" cy="1033952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Data Connectors – Trade KPIs</a:t>
          </a:r>
        </a:p>
      </dsp:txBody>
      <dsp:txXfrm>
        <a:off x="3773737" y="3138355"/>
        <a:ext cx="2268435" cy="1033952"/>
      </dsp:txXfrm>
    </dsp:sp>
    <dsp:sp modelId="{2FC52258-CD25-4442-8014-D5CC41EAE626}">
      <dsp:nvSpPr>
        <dsp:cNvPr id="0" name=""/>
        <dsp:cNvSpPr/>
      </dsp:nvSpPr>
      <dsp:spPr>
        <a:xfrm>
          <a:off x="6133295" y="3302589"/>
          <a:ext cx="1127412" cy="1127412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AF022-00F0-684A-B2B9-A6CC0B81AFBC}">
      <dsp:nvSpPr>
        <dsp:cNvPr id="0" name=""/>
        <dsp:cNvSpPr/>
      </dsp:nvSpPr>
      <dsp:spPr>
        <a:xfrm>
          <a:off x="7540016" y="733813"/>
          <a:ext cx="3221178" cy="24045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F19428-98B4-0D46-822E-2CBD11C113AB}">
      <dsp:nvSpPr>
        <dsp:cNvPr id="0" name=""/>
        <dsp:cNvSpPr/>
      </dsp:nvSpPr>
      <dsp:spPr>
        <a:xfrm>
          <a:off x="7540016" y="3138355"/>
          <a:ext cx="3221178" cy="1033952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Personalized - White Label Deployment</a:t>
          </a:r>
        </a:p>
      </dsp:txBody>
      <dsp:txXfrm>
        <a:off x="7540016" y="3138355"/>
        <a:ext cx="2268435" cy="1033952"/>
      </dsp:txXfrm>
    </dsp:sp>
    <dsp:sp modelId="{8C751B38-A220-024E-9BA1-0D995EBCB527}">
      <dsp:nvSpPr>
        <dsp:cNvPr id="0" name=""/>
        <dsp:cNvSpPr/>
      </dsp:nvSpPr>
      <dsp:spPr>
        <a:xfrm>
          <a:off x="9899574" y="3302589"/>
          <a:ext cx="1127412" cy="1127412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91AC7-94E9-334E-87A9-9686E93B71C4}">
      <dsp:nvSpPr>
        <dsp:cNvPr id="0" name=""/>
        <dsp:cNvSpPr/>
      </dsp:nvSpPr>
      <dsp:spPr>
        <a:xfrm>
          <a:off x="6402824" y="3412469"/>
          <a:ext cx="2479058" cy="16058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Data Connector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Portal and Mobile Application</a:t>
          </a:r>
        </a:p>
      </dsp:txBody>
      <dsp:txXfrm>
        <a:off x="7181818" y="3849212"/>
        <a:ext cx="1664788" cy="1133848"/>
      </dsp:txXfrm>
    </dsp:sp>
    <dsp:sp modelId="{8AB339BB-AF6C-D347-BDE4-8505EB74376A}">
      <dsp:nvSpPr>
        <dsp:cNvPr id="0" name=""/>
        <dsp:cNvSpPr/>
      </dsp:nvSpPr>
      <dsp:spPr>
        <a:xfrm>
          <a:off x="2358044" y="3412469"/>
          <a:ext cx="2479058" cy="16058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White Label Deployment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Data Connector</a:t>
          </a:r>
        </a:p>
      </dsp:txBody>
      <dsp:txXfrm>
        <a:off x="2393320" y="3849212"/>
        <a:ext cx="1664788" cy="1133848"/>
      </dsp:txXfrm>
    </dsp:sp>
    <dsp:sp modelId="{10F4D007-BD34-B144-A0BA-AAF2A903F7FE}">
      <dsp:nvSpPr>
        <dsp:cNvPr id="0" name=""/>
        <dsp:cNvSpPr/>
      </dsp:nvSpPr>
      <dsp:spPr>
        <a:xfrm>
          <a:off x="6402824" y="0"/>
          <a:ext cx="2479058" cy="16058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Data Connector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White Label Deployment</a:t>
          </a:r>
        </a:p>
      </dsp:txBody>
      <dsp:txXfrm>
        <a:off x="7181818" y="35276"/>
        <a:ext cx="1664788" cy="1133848"/>
      </dsp:txXfrm>
    </dsp:sp>
    <dsp:sp modelId="{AE22162E-DE1C-9C43-B8D8-0BEBE19601E8}">
      <dsp:nvSpPr>
        <dsp:cNvPr id="0" name=""/>
        <dsp:cNvSpPr/>
      </dsp:nvSpPr>
      <dsp:spPr>
        <a:xfrm>
          <a:off x="2358044" y="0"/>
          <a:ext cx="2479058" cy="16058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/>
            <a:t>Portal and Mobile Application</a:t>
          </a:r>
        </a:p>
      </dsp:txBody>
      <dsp:txXfrm>
        <a:off x="2393320" y="35276"/>
        <a:ext cx="1664788" cy="1133848"/>
      </dsp:txXfrm>
    </dsp:sp>
    <dsp:sp modelId="{0C057B1D-A7E7-8640-A501-50AF31FBBA0B}">
      <dsp:nvSpPr>
        <dsp:cNvPr id="0" name=""/>
        <dsp:cNvSpPr/>
      </dsp:nvSpPr>
      <dsp:spPr>
        <a:xfrm>
          <a:off x="3396840" y="286045"/>
          <a:ext cx="2172939" cy="2172939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Traders and SMEs</a:t>
          </a:r>
        </a:p>
      </dsp:txBody>
      <dsp:txXfrm>
        <a:off x="4033279" y="922484"/>
        <a:ext cx="1536500" cy="1536500"/>
      </dsp:txXfrm>
    </dsp:sp>
    <dsp:sp modelId="{FDF9FFB8-6795-7A45-AD77-C8A3B5F1C84D}">
      <dsp:nvSpPr>
        <dsp:cNvPr id="0" name=""/>
        <dsp:cNvSpPr/>
      </dsp:nvSpPr>
      <dsp:spPr>
        <a:xfrm rot="5400000">
          <a:off x="5670147" y="286045"/>
          <a:ext cx="2172939" cy="2172939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Banks and Corporates</a:t>
          </a:r>
        </a:p>
      </dsp:txBody>
      <dsp:txXfrm rot="-5400000">
        <a:off x="5670147" y="922484"/>
        <a:ext cx="1536500" cy="1536500"/>
      </dsp:txXfrm>
    </dsp:sp>
    <dsp:sp modelId="{07328811-48A7-B146-B361-52125B1194DB}">
      <dsp:nvSpPr>
        <dsp:cNvPr id="0" name=""/>
        <dsp:cNvSpPr/>
      </dsp:nvSpPr>
      <dsp:spPr>
        <a:xfrm rot="10800000">
          <a:off x="5670147" y="2559351"/>
          <a:ext cx="2172939" cy="2172939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Trade Associations</a:t>
          </a:r>
        </a:p>
      </dsp:txBody>
      <dsp:txXfrm rot="10800000">
        <a:off x="5670147" y="2559351"/>
        <a:ext cx="1536500" cy="1536500"/>
      </dsp:txXfrm>
    </dsp:sp>
    <dsp:sp modelId="{20F94267-9C78-6941-BC7F-2F7EE59589F0}">
      <dsp:nvSpPr>
        <dsp:cNvPr id="0" name=""/>
        <dsp:cNvSpPr/>
      </dsp:nvSpPr>
      <dsp:spPr>
        <a:xfrm rot="16200000">
          <a:off x="3396840" y="2559351"/>
          <a:ext cx="2172939" cy="2172939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/>
            <a:t>Government and Policy Makers</a:t>
          </a:r>
        </a:p>
      </dsp:txBody>
      <dsp:txXfrm rot="5400000">
        <a:off x="4033279" y="2559351"/>
        <a:ext cx="1536500" cy="1536500"/>
      </dsp:txXfrm>
    </dsp:sp>
    <dsp:sp modelId="{A8099C3F-A234-3848-8D16-8528D2D96BFA}">
      <dsp:nvSpPr>
        <dsp:cNvPr id="0" name=""/>
        <dsp:cNvSpPr/>
      </dsp:nvSpPr>
      <dsp:spPr>
        <a:xfrm>
          <a:off x="5244843" y="2057518"/>
          <a:ext cx="750241" cy="65238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DE79C1-870F-E742-848A-1C5EA1837FCE}">
      <dsp:nvSpPr>
        <dsp:cNvPr id="0" name=""/>
        <dsp:cNvSpPr/>
      </dsp:nvSpPr>
      <dsp:spPr>
        <a:xfrm rot="10800000">
          <a:off x="5244843" y="2308435"/>
          <a:ext cx="750241" cy="652383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31C78F-C5C8-5F40-957B-961DFFEBDB12}">
      <dsp:nvSpPr>
        <dsp:cNvPr id="0" name=""/>
        <dsp:cNvSpPr/>
      </dsp:nvSpPr>
      <dsp:spPr>
        <a:xfrm rot="5400000">
          <a:off x="4849767" y="-1965938"/>
          <a:ext cx="1189188" cy="512410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kern="1200" dirty="0"/>
            <a:t>Prepare the SME for global market</a:t>
          </a:r>
          <a:endParaRPr lang="en-PK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kern="1200" dirty="0"/>
            <a:t>Creating Brochures, Company Profile, Photography of your facility and products</a:t>
          </a:r>
          <a:endParaRPr lang="en-PK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kern="1200" dirty="0"/>
            <a:t>5 page Website building</a:t>
          </a:r>
          <a:endParaRPr lang="en-PK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kern="1200" dirty="0"/>
            <a:t>Company Presentation</a:t>
          </a:r>
          <a:endParaRPr lang="en-PK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kern="1200" dirty="0"/>
            <a:t>Social Media Marketing</a:t>
          </a:r>
          <a:endParaRPr lang="en-PK" sz="1000" kern="1200" dirty="0"/>
        </a:p>
      </dsp:txBody>
      <dsp:txXfrm rot="-5400000">
        <a:off x="2882310" y="59570"/>
        <a:ext cx="5066053" cy="1073086"/>
      </dsp:txXfrm>
    </dsp:sp>
    <dsp:sp modelId="{7E3FFA43-5C48-3445-B8F6-700E58521CE4}">
      <dsp:nvSpPr>
        <dsp:cNvPr id="0" name=""/>
        <dsp:cNvSpPr/>
      </dsp:nvSpPr>
      <dsp:spPr>
        <a:xfrm>
          <a:off x="0" y="46735"/>
          <a:ext cx="2882308" cy="109875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K" sz="1400" kern="1200" dirty="0"/>
            <a:t>Branding and Design - 2500 USD</a:t>
          </a:r>
        </a:p>
      </dsp:txBody>
      <dsp:txXfrm>
        <a:off x="53637" y="100372"/>
        <a:ext cx="2775034" cy="991482"/>
      </dsp:txXfrm>
    </dsp:sp>
    <dsp:sp modelId="{6D9462C6-03BE-814F-BFC3-6E9F42FDA475}">
      <dsp:nvSpPr>
        <dsp:cNvPr id="0" name=""/>
        <dsp:cNvSpPr/>
      </dsp:nvSpPr>
      <dsp:spPr>
        <a:xfrm rot="5400000">
          <a:off x="5010180" y="-769532"/>
          <a:ext cx="879005" cy="512911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b="0" i="0" u="none" kern="1200" dirty="0"/>
            <a:t>24 Genuine B2B meetings a year</a:t>
          </a:r>
          <a:endParaRPr lang="en-PK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b="0" i="0" u="none" kern="1200" dirty="0"/>
            <a:t>Personalized Service with B2B Connections</a:t>
          </a:r>
        </a:p>
      </dsp:txBody>
      <dsp:txXfrm rot="-5400000">
        <a:off x="2885127" y="1398430"/>
        <a:ext cx="5086204" cy="793187"/>
      </dsp:txXfrm>
    </dsp:sp>
    <dsp:sp modelId="{7109A1C4-FB0B-A344-B30E-B074C1106424}">
      <dsp:nvSpPr>
        <dsp:cNvPr id="0" name=""/>
        <dsp:cNvSpPr/>
      </dsp:nvSpPr>
      <dsp:spPr>
        <a:xfrm>
          <a:off x="0" y="1245645"/>
          <a:ext cx="2885126" cy="109875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K" sz="1400" kern="1200" dirty="0"/>
            <a:t>B2B Connections - 1000 USD</a:t>
          </a:r>
        </a:p>
      </dsp:txBody>
      <dsp:txXfrm>
        <a:off x="53637" y="1299282"/>
        <a:ext cx="2777852" cy="991482"/>
      </dsp:txXfrm>
    </dsp:sp>
    <dsp:sp modelId="{6823B932-4067-5D4B-81D1-4DBE656988B3}">
      <dsp:nvSpPr>
        <dsp:cNvPr id="0" name=""/>
        <dsp:cNvSpPr/>
      </dsp:nvSpPr>
      <dsp:spPr>
        <a:xfrm rot="5400000">
          <a:off x="5010180" y="384161"/>
          <a:ext cx="879005" cy="512911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b="0" i="0" u="none" kern="1200" dirty="0"/>
            <a:t>Support in Facilitation and Trade Financing</a:t>
          </a:r>
          <a:endParaRPr lang="en-PK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b="0" i="0" u="none" kern="1200" dirty="0"/>
            <a:t>Customized Training and Coaching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b="0" i="0" u="none" kern="1200" dirty="0"/>
            <a:t>Consulting On contracts and documentation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b="0" i="0" u="none" kern="1200" dirty="0"/>
            <a:t>Export Strategy related Training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000" b="0" i="0" u="none" kern="1200" dirty="0"/>
            <a:t>Guidance on Product Packaging</a:t>
          </a:r>
        </a:p>
      </dsp:txBody>
      <dsp:txXfrm rot="-5400000">
        <a:off x="2885127" y="2552124"/>
        <a:ext cx="5086204" cy="793187"/>
      </dsp:txXfrm>
    </dsp:sp>
    <dsp:sp modelId="{BEE80A20-420B-8545-A8DD-FD62DAA4A907}">
      <dsp:nvSpPr>
        <dsp:cNvPr id="0" name=""/>
        <dsp:cNvSpPr/>
      </dsp:nvSpPr>
      <dsp:spPr>
        <a:xfrm>
          <a:off x="0" y="2399340"/>
          <a:ext cx="2885126" cy="109875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PK" sz="1400" kern="1200" dirty="0"/>
            <a:t>Trade Coaching - 2000 USD</a:t>
          </a:r>
        </a:p>
      </dsp:txBody>
      <dsp:txXfrm>
        <a:off x="53637" y="2452977"/>
        <a:ext cx="2777852" cy="9914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A7597-E973-40FD-8C29-9FE3A49B345C}">
      <dsp:nvSpPr>
        <dsp:cNvPr id="0" name=""/>
        <dsp:cNvSpPr/>
      </dsp:nvSpPr>
      <dsp:spPr>
        <a:xfrm>
          <a:off x="942556" y="0"/>
          <a:ext cx="8814992" cy="550937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/>
        </a:solid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127000" dist="38100" dir="2700000" algn="ctr" rotWithShape="0">
            <a:srgbClr val="000000">
              <a:alpha val="45000"/>
            </a:srgbClr>
          </a:outerShdw>
        </a:effectLst>
        <a:scene3d>
          <a:camera prst="perspectiveFront" fov="2700000">
            <a:rot lat="20376000" lon="1938000" rev="20112001"/>
          </a:camera>
          <a:lightRig rig="soft" dir="t">
            <a:rot lat="0" lon="0" rev="0"/>
          </a:lightRig>
        </a:scene3d>
        <a:sp3d prstMaterial="translucentPowder">
          <a:bevelT w="203200" h="508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66097-CD42-4AB1-8704-26E11D48AAFD}">
      <dsp:nvSpPr>
        <dsp:cNvPr id="0" name=""/>
        <dsp:cNvSpPr/>
      </dsp:nvSpPr>
      <dsp:spPr>
        <a:xfrm>
          <a:off x="1248544" y="3775706"/>
          <a:ext cx="202744" cy="2027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9B9F1-0A0B-4EDC-802E-2924D4C5DE53}">
      <dsp:nvSpPr>
        <dsp:cNvPr id="0" name=""/>
        <dsp:cNvSpPr/>
      </dsp:nvSpPr>
      <dsp:spPr>
        <a:xfrm>
          <a:off x="715980" y="4198139"/>
          <a:ext cx="1951551" cy="1311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430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White Label Deployment at Saudi Government – </a:t>
          </a:r>
          <a:r>
            <a:rPr lang="en-US" sz="1400" b="1" kern="1200" dirty="0"/>
            <a:t>1.13 Million USD</a:t>
          </a:r>
          <a:r>
            <a:rPr lang="en-US" sz="1400" kern="1200" dirty="0"/>
            <a:t>. </a:t>
          </a:r>
          <a:r>
            <a:rPr lang="en-US" altLang="en-US" sz="1400" b="1" kern="1200" dirty="0">
              <a:latin typeface="TradeGothic" pitchFamily="1" charset="0"/>
              <a:ea typeface="ＭＳ Ｐゴシック" panose="020B0600070205080204" pitchFamily="34" charset="-128"/>
            </a:rPr>
            <a:t>5000 plus traders using the portal</a:t>
          </a:r>
          <a:endParaRPr lang="en-US" sz="1400" kern="1200" dirty="0"/>
        </a:p>
      </dsp:txBody>
      <dsp:txXfrm>
        <a:off x="715980" y="4198139"/>
        <a:ext cx="1951551" cy="1311230"/>
      </dsp:txXfrm>
    </dsp:sp>
    <dsp:sp modelId="{F116F322-A4FF-4B12-A9F8-26F22AF1A07E}">
      <dsp:nvSpPr>
        <dsp:cNvPr id="0" name=""/>
        <dsp:cNvSpPr/>
      </dsp:nvSpPr>
      <dsp:spPr>
        <a:xfrm>
          <a:off x="2841809" y="2725112"/>
          <a:ext cx="317339" cy="3173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38E262-DAFC-4984-8064-E0B7D8E135EF}">
      <dsp:nvSpPr>
        <dsp:cNvPr id="0" name=""/>
        <dsp:cNvSpPr/>
      </dsp:nvSpPr>
      <dsp:spPr>
        <a:xfrm>
          <a:off x="2556032" y="3161435"/>
          <a:ext cx="2002905" cy="99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152" tIns="0" rIns="0" bIns="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Currently in discussion with </a:t>
          </a:r>
          <a:r>
            <a:rPr lang="en-US" sz="1400" b="1" kern="1200" dirty="0"/>
            <a:t>Saudi Government for Phase 2 of Trade Platform &amp; UAE Ministry of Foreign Trade</a:t>
          </a:r>
          <a:endParaRPr lang="en-US" sz="1400" kern="1200" dirty="0"/>
        </a:p>
      </dsp:txBody>
      <dsp:txXfrm>
        <a:off x="2556032" y="3161435"/>
        <a:ext cx="2002905" cy="99608"/>
      </dsp:txXfrm>
    </dsp:sp>
    <dsp:sp modelId="{B0834DEF-1B6D-4301-928F-280116354611}">
      <dsp:nvSpPr>
        <dsp:cNvPr id="0" name=""/>
        <dsp:cNvSpPr/>
      </dsp:nvSpPr>
      <dsp:spPr>
        <a:xfrm>
          <a:off x="4739658" y="2218672"/>
          <a:ext cx="423119" cy="4231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4E6BD-FC42-4D33-873C-E11C068FCB16}">
      <dsp:nvSpPr>
        <dsp:cNvPr id="0" name=""/>
        <dsp:cNvSpPr/>
      </dsp:nvSpPr>
      <dsp:spPr>
        <a:xfrm>
          <a:off x="4446588" y="2995310"/>
          <a:ext cx="1701293" cy="457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4202" tIns="0" rIns="0" bIns="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Data Connectors – 100K </a:t>
          </a:r>
          <a:r>
            <a:rPr lang="en-US" sz="1400" b="0" kern="1200" dirty="0"/>
            <a:t>Deal Finalized with Karandaaz</a:t>
          </a:r>
        </a:p>
      </dsp:txBody>
      <dsp:txXfrm>
        <a:off x="4446588" y="2995310"/>
        <a:ext cx="1701293" cy="45731"/>
      </dsp:txXfrm>
    </dsp:sp>
    <dsp:sp modelId="{FA90EA6B-FD6B-4280-8F97-72B0614B9E36}">
      <dsp:nvSpPr>
        <dsp:cNvPr id="0" name=""/>
        <dsp:cNvSpPr/>
      </dsp:nvSpPr>
      <dsp:spPr>
        <a:xfrm>
          <a:off x="6566072" y="1921408"/>
          <a:ext cx="546529" cy="5465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9EE952-D76B-4426-9A63-2BCB71FDC683}">
      <dsp:nvSpPr>
        <dsp:cNvPr id="0" name=""/>
        <dsp:cNvSpPr/>
      </dsp:nvSpPr>
      <dsp:spPr>
        <a:xfrm>
          <a:off x="6099697" y="3072831"/>
          <a:ext cx="1762998" cy="1346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9595" tIns="0" rIns="0" bIns="0" numCol="1" spcCol="1270" anchor="t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/>
            <a:t>Deal Finalized with </a:t>
          </a:r>
          <a:r>
            <a:rPr lang="en-US" sz="1400" b="1" kern="1200" dirty="0"/>
            <a:t>SMEDA</a:t>
          </a:r>
          <a:r>
            <a:rPr lang="en-US" sz="1400" b="0" kern="1200" dirty="0"/>
            <a:t> </a:t>
          </a:r>
        </a:p>
      </dsp:txBody>
      <dsp:txXfrm>
        <a:off x="6099697" y="3072831"/>
        <a:ext cx="1762998" cy="1346061"/>
      </dsp:txXfrm>
    </dsp:sp>
    <dsp:sp modelId="{18EC58B7-01D9-4FE3-B49A-8582F8A6A3E2}">
      <dsp:nvSpPr>
        <dsp:cNvPr id="0" name=""/>
        <dsp:cNvSpPr/>
      </dsp:nvSpPr>
      <dsp:spPr>
        <a:xfrm>
          <a:off x="8189656" y="1896510"/>
          <a:ext cx="696384" cy="6963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1B57-8BF5-4605-BAB9-94945AF0318C}">
      <dsp:nvSpPr>
        <dsp:cNvPr id="0" name=""/>
        <dsp:cNvSpPr/>
      </dsp:nvSpPr>
      <dsp:spPr>
        <a:xfrm>
          <a:off x="7651884" y="3664899"/>
          <a:ext cx="1792775" cy="1120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000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SaaS Platform have  over </a:t>
          </a:r>
          <a:r>
            <a:rPr lang="en-US" sz="1400" b="1" kern="1200" dirty="0"/>
            <a:t>11,000+ Users</a:t>
          </a:r>
          <a:r>
            <a:rPr lang="en-US" sz="1400" kern="1200" dirty="0"/>
            <a:t> </a:t>
          </a:r>
          <a:endParaRPr lang="en-US" sz="1400" b="0" kern="1200" dirty="0"/>
        </a:p>
      </dsp:txBody>
      <dsp:txXfrm>
        <a:off x="7651884" y="3664899"/>
        <a:ext cx="1792775" cy="1120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B5C3D-39B7-45CD-BA7B-DC21F5B068FE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5D005-F6D6-4591-AD77-1B45D2058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01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3408C8EE-CAC2-404C-A4E1-E275F3213E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D45C9E1D-7EC3-8D46-8DB1-CB0936BEEF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DBFAABDE-44F8-B844-A528-0445C642B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FB11703-4942-5E4E-91E4-9D9F6731A93C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3408C8EE-CAC2-404C-A4E1-E275F3213E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D45C9E1D-7EC3-8D46-8DB1-CB0936BEEF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DBFAABDE-44F8-B844-A528-0445C642B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FB11703-4942-5E4E-91E4-9D9F6731A93C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970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3408C8EE-CAC2-404C-A4E1-E275F3213E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D45C9E1D-7EC3-8D46-8DB1-CB0936BEEF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DBFAABDE-44F8-B844-A528-0445C642B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FB11703-4942-5E4E-91E4-9D9F6731A93C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196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3408C8EE-CAC2-404C-A4E1-E275F3213E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D45C9E1D-7EC3-8D46-8DB1-CB0936BEEF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DBFAABDE-44F8-B844-A528-0445C642B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FB11703-4942-5E4E-91E4-9D9F6731A93C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184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75823072-7ECC-EA4F-9C85-14C2586D6A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67685081-E3C5-2B40-AFB8-BFD5408B89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AF174DC4-CD81-1E44-A0DD-276F0249C8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49A93E-0364-0243-B647-B0851A01C6BD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3408C8EE-CAC2-404C-A4E1-E275F3213E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D45C9E1D-7EC3-8D46-8DB1-CB0936BEEF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DBFAABDE-44F8-B844-A528-0445C642B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FB11703-4942-5E4E-91E4-9D9F6731A93C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75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D6EA7061-400E-DE4D-8B10-A33FEACE90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EA7BDF77-F578-0643-AA70-86D26D5DF9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B75ADF57-EE0F-E24E-8D81-B2BB1AB03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A5EAE3-7085-7E4B-8FB8-22020633722C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655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B43E3-472E-438C-B66F-FD2AE9803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C82047-C214-4194-9DF3-807D380C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E8A87-0993-49D8-9017-F7ACEFD58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341-5EC8-40D2-97C1-DDFDACF287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820EA-AD2D-4F97-B93A-1AAC57C67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07191-A5A2-4732-B39B-33ED27AF3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661-8280-46B6-9229-DB8695109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86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29F6-04E9-4474-AE37-E611D169F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12A679-1FC7-4924-ABE0-6920E5896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D7E7-AA5B-4CC8-BC97-208A23FC7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341-5EC8-40D2-97C1-DDFDACF287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617FC-0FEF-489A-9A9B-D7D13757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F508F-6770-465A-A7DC-73EC6E29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661-8280-46B6-9229-DB8695109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95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35766A-DD2D-439D-AB52-24F0B36FAD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24174-4654-4F5D-8E2C-821237FF8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0F55C-2276-4525-A5B6-3379A2AB2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341-5EC8-40D2-97C1-DDFDACF287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962C4-AD2D-4370-9082-C381BEBBD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4B0A4-7216-4E2A-B09B-79D70BF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661-8280-46B6-9229-DB8695109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27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A60390A-A2BD-964D-A491-1ECE2C8E3D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121920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335360" y="158759"/>
            <a:ext cx="11137237" cy="5568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  <p:sp>
        <p:nvSpPr>
          <p:cNvPr id="3" name="텍스트 개체 틀 3"/>
          <p:cNvSpPr>
            <a:spLocks noGrp="1"/>
          </p:cNvSpPr>
          <p:nvPr>
            <p:ph type="body" sz="quarter" idx="11"/>
          </p:nvPr>
        </p:nvSpPr>
        <p:spPr>
          <a:xfrm>
            <a:off x="335360" y="718295"/>
            <a:ext cx="11137237" cy="38164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9266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532F6-5BB9-4E56-8A4A-52461F81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E45AF-DAA6-4A5A-B1D6-3150A71F3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DA10D-2437-447C-BA54-CE67E863A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341-5EC8-40D2-97C1-DDFDACF287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AB23F-999B-4E80-8598-E9B647356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BEC06-7995-466C-8D54-732311E7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661-8280-46B6-9229-DB8695109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2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BF10-45D0-48FE-A222-5DBB6EE21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02BD-E4A0-4A89-88D8-64D00004A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3ACD7-A752-432A-AA9B-D104FB90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341-5EC8-40D2-97C1-DDFDACF287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98624-32A6-451A-86B5-64635354A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498F7-1CC1-417E-81DA-CCAEC68D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661-8280-46B6-9229-DB8695109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3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C7B3E-9E73-4E73-9129-3BDC5D048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57A35-3A21-4AC3-A0CD-61413B7D4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702A5-9063-45E0-AE0D-0300D3615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2143FC-04E7-458D-B19B-F7FAF5E8C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341-5EC8-40D2-97C1-DDFDACF287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F91F7-A44C-43CD-89E0-8A4C696E4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B837F-FFD3-4737-B888-DFF9B12AC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661-8280-46B6-9229-DB8695109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0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2F51D-7856-4EA5-8C58-40B105032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36FB7-5F65-4F35-8B8A-8F7EEF530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2142E-AEFE-4C50-8ACC-CCCBF7F8A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CB4752-9529-4586-AD04-6C34B5552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45E195-A673-47C1-9C69-145DB26BA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4CB9CA-63F9-4F30-B72C-717E8EE41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341-5EC8-40D2-97C1-DDFDACF287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576754-72C7-464F-97A8-33FBF3F6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42B6D7-5BE0-4446-A020-87BE170CC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661-8280-46B6-9229-DB8695109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26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11C10-9A36-443B-BF15-76C11DD1C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69B288-ABB7-4149-9DA2-20C618774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341-5EC8-40D2-97C1-DDFDACF287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72729-A48D-4051-A707-F3115796A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AB2E7E-8B37-4D2A-8517-F8C1FA6A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661-8280-46B6-9229-DB8695109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58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ABD207-EB3F-4E49-9858-CCAA60804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341-5EC8-40D2-97C1-DDFDACF287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B14A4-B490-4CF2-9D82-B7A8BA1DC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55235-BAAE-4D12-978D-27DDBF71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661-8280-46B6-9229-DB8695109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0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63465-6E6D-4092-BD0B-56ABD50F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1B80A-B6E8-4B91-8FC8-DA9B70D60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AD307-2E9A-46D8-8D03-3920A9DCB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2DB0E-0E78-4C4D-915C-131B17C76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341-5EC8-40D2-97C1-DDFDACF287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59F19-CDE0-46CF-8485-49067A0D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0B7BD-B4A7-435F-A83C-7ABF976E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661-8280-46B6-9229-DB8695109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20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7C75A-ABEA-4046-8140-6306445DE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E762F6-64E9-48BD-A5A3-E84E25280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C3183-10B9-43C5-9C62-EE64DDF73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37A0C-5760-48C8-96AC-D056D30FE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01341-5EC8-40D2-97C1-DDFDACF287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4F5F7-4F0A-4641-AD29-B1D35B281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B2B7C-D840-47C8-B5F2-8356DDE3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1661-8280-46B6-9229-DB8695109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8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093A69-443F-4656-BBBC-75E3D9FC5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83CB-108A-4A45-ADD7-B22C3B17B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B4A47-7606-4B98-BDAB-22B65A601F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01341-5EC8-40D2-97C1-DDFDACF287F8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1F8AA-419F-4D5B-83FD-CDA79EEFE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EB18C-F72A-4AF4-A230-98B96F03E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01661-8280-46B6-9229-DB8695109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2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0.svg"/><Relationship Id="rId18" Type="http://schemas.openxmlformats.org/officeDocument/2006/relationships/image" Target="../media/image54.png"/><Relationship Id="rId3" Type="http://schemas.openxmlformats.org/officeDocument/2006/relationships/diagramData" Target="../diagrams/data5.xml"/><Relationship Id="rId21" Type="http://schemas.openxmlformats.org/officeDocument/2006/relationships/image" Target="../media/image58.svg"/><Relationship Id="rId7" Type="http://schemas.microsoft.com/office/2007/relationships/diagramDrawing" Target="../diagrams/drawing5.xml"/><Relationship Id="rId12" Type="http://schemas.openxmlformats.org/officeDocument/2006/relationships/image" Target="../media/image51.png"/><Relationship Id="rId17" Type="http://schemas.openxmlformats.org/officeDocument/2006/relationships/image" Target="../media/image5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5.png"/><Relationship Id="rId24" Type="http://schemas.openxmlformats.org/officeDocument/2006/relationships/image" Target="../media/image30.pn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52.svg"/><Relationship Id="rId23" Type="http://schemas.openxmlformats.org/officeDocument/2006/relationships/image" Target="../media/image60.svg"/><Relationship Id="rId10" Type="http://schemas.openxmlformats.org/officeDocument/2006/relationships/image" Target="../media/image20.png"/><Relationship Id="rId19" Type="http://schemas.openxmlformats.org/officeDocument/2006/relationships/image" Target="../media/image56.svg"/><Relationship Id="rId4" Type="http://schemas.openxmlformats.org/officeDocument/2006/relationships/diagramLayout" Target="../diagrams/layout5.xml"/><Relationship Id="rId9" Type="http://schemas.openxmlformats.org/officeDocument/2006/relationships/image" Target="../media/image15.png"/><Relationship Id="rId14" Type="http://schemas.openxmlformats.org/officeDocument/2006/relationships/image" Target="../media/image52.png"/><Relationship Id="rId2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61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63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www.tradeforesigh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텍스트 개체 틀 80">
            <a:extLst>
              <a:ext uri="{FF2B5EF4-FFF2-40B4-BE49-F238E27FC236}">
                <a16:creationId xmlns:a16="http://schemas.microsoft.com/office/drawing/2014/main" id="{64D7D78D-2B51-4AD5-8A44-41925EBFC215}"/>
              </a:ext>
            </a:extLst>
          </p:cNvPr>
          <p:cNvSpPr txBox="1">
            <a:spLocks/>
          </p:cNvSpPr>
          <p:nvPr/>
        </p:nvSpPr>
        <p:spPr>
          <a:xfrm>
            <a:off x="332484" y="249464"/>
            <a:ext cx="5459403" cy="11171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7200" b="1" dirty="0">
                <a:solidFill>
                  <a:schemeClr val="bg1"/>
                </a:solidFill>
                <a:latin typeface="+mn-lt"/>
                <a:cs typeface="Aldhabi" panose="020B0604020202020204" pitchFamily="2" charset="-78"/>
              </a:rPr>
              <a:t>Trade Foresight</a:t>
            </a:r>
            <a:endParaRPr lang="en-US" altLang="ko-KR" sz="72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4F7365-2ECE-4A5C-A576-9D99EBAD2E19}"/>
              </a:ext>
            </a:extLst>
          </p:cNvPr>
          <p:cNvGrpSpPr/>
          <p:nvPr/>
        </p:nvGrpSpPr>
        <p:grpSpPr>
          <a:xfrm>
            <a:off x="564687" y="1366616"/>
            <a:ext cx="10283487" cy="5094739"/>
            <a:chOff x="138548" y="1525404"/>
            <a:chExt cx="8800315" cy="44144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4B5153-6C71-4459-8A19-5BDC4DBBB89D}"/>
                </a:ext>
              </a:extLst>
            </p:cNvPr>
            <p:cNvGrpSpPr/>
            <p:nvPr/>
          </p:nvGrpSpPr>
          <p:grpSpPr>
            <a:xfrm>
              <a:off x="3027748" y="1525404"/>
              <a:ext cx="5911115" cy="3413261"/>
              <a:chOff x="3027748" y="1525404"/>
              <a:chExt cx="5911115" cy="3413261"/>
            </a:xfrm>
          </p:grpSpPr>
          <p:pic>
            <p:nvPicPr>
              <p:cNvPr id="15" name="Picture 14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B5629A69-C9BE-409A-9822-73970E42D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27748" y="1525404"/>
                <a:ext cx="5911115" cy="3413261"/>
              </a:xfrm>
              <a:prstGeom prst="rect">
                <a:avLst/>
              </a:prstGeom>
            </p:spPr>
          </p:pic>
          <p:pic>
            <p:nvPicPr>
              <p:cNvPr id="16" name="Picture 15" descr="Graphical user interface, website&#10;&#10;Description automatically generated">
                <a:extLst>
                  <a:ext uri="{FF2B5EF4-FFF2-40B4-BE49-F238E27FC236}">
                    <a16:creationId xmlns:a16="http://schemas.microsoft.com/office/drawing/2014/main" id="{F6A73916-AD17-402C-AA79-91D74D9820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768"/>
              <a:stretch/>
            </p:blipFill>
            <p:spPr>
              <a:xfrm>
                <a:off x="3860800" y="1727200"/>
                <a:ext cx="4370739" cy="2805814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568C8C6-E660-4C48-B36E-77F75D911045}"/>
                </a:ext>
              </a:extLst>
            </p:cNvPr>
            <p:cNvGrpSpPr/>
            <p:nvPr/>
          </p:nvGrpSpPr>
          <p:grpSpPr>
            <a:xfrm>
              <a:off x="138548" y="2625454"/>
              <a:ext cx="4228315" cy="3314383"/>
              <a:chOff x="138548" y="2625454"/>
              <a:chExt cx="4228315" cy="3314383"/>
            </a:xfrm>
          </p:grpSpPr>
          <p:pic>
            <p:nvPicPr>
              <p:cNvPr id="13" name="Picture 12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16A6F43D-8C6E-46FB-AF19-A4602111A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8548" y="2625454"/>
                <a:ext cx="4228315" cy="3314383"/>
              </a:xfrm>
              <a:prstGeom prst="rect">
                <a:avLst/>
              </a:prstGeom>
            </p:spPr>
          </p:pic>
          <p:pic>
            <p:nvPicPr>
              <p:cNvPr id="14" name="Picture 13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882F5679-7D9D-404F-AA99-B93612B1E3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30365"/>
              <a:stretch/>
            </p:blipFill>
            <p:spPr>
              <a:xfrm>
                <a:off x="447101" y="4124961"/>
                <a:ext cx="757365" cy="1467472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0A499F0-EDBA-4ACF-9DE1-802BE7F09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7107" y="6008529"/>
            <a:ext cx="1879365" cy="622222"/>
          </a:xfrm>
          <a:prstGeom prst="rect">
            <a:avLst/>
          </a:prstGeom>
        </p:spPr>
      </p:pic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4B5F1E0-8802-4A34-9F2D-27B5F2EF00F6}"/>
              </a:ext>
            </a:extLst>
          </p:cNvPr>
          <p:cNvSpPr txBox="1">
            <a:spLocks/>
          </p:cNvSpPr>
          <p:nvPr/>
        </p:nvSpPr>
        <p:spPr>
          <a:xfrm>
            <a:off x="6477413" y="432171"/>
            <a:ext cx="5499059" cy="8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Utilize Trade Data, Identify Opportunities &amp; Enable Trade </a:t>
            </a:r>
          </a:p>
        </p:txBody>
      </p:sp>
    </p:spTree>
    <p:extLst>
      <p:ext uri="{BB962C8B-B14F-4D97-AF65-F5344CB8AC3E}">
        <p14:creationId xmlns:p14="http://schemas.microsoft.com/office/powerpoint/2010/main" val="22040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CE81789-6B7B-49DA-BEF9-FA85B2213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10"/>
          <a:stretch/>
        </p:blipFill>
        <p:spPr bwMode="auto">
          <a:xfrm>
            <a:off x="10691191" y="159026"/>
            <a:ext cx="793360" cy="91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7383" y="1560443"/>
            <a:ext cx="347869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</a:t>
            </a:r>
            <a:r>
              <a:rPr lang="en-US" b="1" dirty="0" smtClean="0"/>
              <a:t>On-Spot Trading (B2B Marketplace)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sz="1600" dirty="0" smtClean="0"/>
              <a:t>(B2B) marketplace that connects small and medium businesses across the globe for international trade.</a:t>
            </a:r>
            <a:r>
              <a:rPr lang="en-US" dirty="0" smtClean="0"/>
              <a:t> 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sz="1600" dirty="0" smtClean="0"/>
              <a:t>Traders can now directly navigate to On Spot Trading to seek prospect buyers, sellers, exporters, importers, or services providers for any product or service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-Traders can also list their products or services in the marketplace for all the registered users to view the product/service listings.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557" y="1928191"/>
            <a:ext cx="6648874" cy="365748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906079" y="3807212"/>
            <a:ext cx="944218" cy="301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CE81789-6B7B-49DA-BEF9-FA85B2213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10"/>
          <a:stretch/>
        </p:blipFill>
        <p:spPr bwMode="auto">
          <a:xfrm>
            <a:off x="10691191" y="159026"/>
            <a:ext cx="793360" cy="91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295" y="1679714"/>
            <a:ext cx="34786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4. </a:t>
            </a:r>
            <a:r>
              <a:rPr lang="en-US" b="1" dirty="0"/>
              <a:t>Industry Analysis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 </a:t>
            </a:r>
            <a:r>
              <a:rPr lang="en-US" sz="1600" dirty="0" smtClean="0"/>
              <a:t>As a member you can </a:t>
            </a:r>
            <a:r>
              <a:rPr lang="en-US" sz="1600" dirty="0"/>
              <a:t>a</a:t>
            </a:r>
            <a:r>
              <a:rPr lang="en-US" sz="1600" dirty="0" smtClean="0"/>
              <a:t>ccess </a:t>
            </a:r>
            <a:r>
              <a:rPr lang="en-US" sz="1600" dirty="0"/>
              <a:t>insightful information about industry-specific market share, global demand, top exporting and importing destinations, and sub-industry analysis for products and services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952" y="1590261"/>
            <a:ext cx="6322124" cy="2490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295" y="4542182"/>
            <a:ext cx="296186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5. Traders List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sz="1400" dirty="0"/>
              <a:t>Trade Foresight™ has congregated a database of manufacturers , </a:t>
            </a:r>
            <a:r>
              <a:rPr lang="en-US" sz="1400" dirty="0" smtClean="0"/>
              <a:t>buyers, </a:t>
            </a:r>
            <a:r>
              <a:rPr lang="en-US" sz="1400" dirty="0"/>
              <a:t>and traders from across the world with a vision to establish a direct point of contact to promote business activities with </a:t>
            </a:r>
            <a:r>
              <a:rPr lang="en-US" sz="1400" dirty="0" smtClean="0"/>
              <a:t>ease, without </a:t>
            </a:r>
            <a:r>
              <a:rPr lang="en-US" sz="1400" dirty="0"/>
              <a:t>any delays.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876261" y="2872409"/>
            <a:ext cx="904461" cy="387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514" y="4542183"/>
            <a:ext cx="6290562" cy="2009832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631095" y="5547099"/>
            <a:ext cx="904461" cy="387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8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CE81789-6B7B-49DA-BEF9-FA85B2213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10"/>
          <a:stretch/>
        </p:blipFill>
        <p:spPr bwMode="auto">
          <a:xfrm>
            <a:off x="10969487" y="198782"/>
            <a:ext cx="793360" cy="91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7504" y="1480931"/>
            <a:ext cx="302149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6. Trade Agreements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1600" dirty="0" err="1" smtClean="0"/>
              <a:t>TradeForesight</a:t>
            </a:r>
            <a:r>
              <a:rPr lang="en-US" sz="1600" dirty="0" smtClean="0"/>
              <a:t> </a:t>
            </a:r>
            <a:r>
              <a:rPr lang="en-US" sz="1600" dirty="0"/>
              <a:t>provides access to database of more than 600 multilateral trade related conventions currently effective around the world</a:t>
            </a:r>
            <a:r>
              <a:rPr lang="en-US" sz="1600" b="1" dirty="0"/>
              <a:t>. 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339" y="1480931"/>
            <a:ext cx="6578876" cy="2587099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3428999" y="2419649"/>
            <a:ext cx="1202636" cy="403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7504" y="3642161"/>
            <a:ext cx="314076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7. </a:t>
            </a:r>
            <a:r>
              <a:rPr lang="en-US" b="1" dirty="0"/>
              <a:t>Trade </a:t>
            </a:r>
            <a:r>
              <a:rPr lang="en-US" b="1" dirty="0" smtClean="0"/>
              <a:t>Advisory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1600" dirty="0" smtClean="0"/>
              <a:t>We have </a:t>
            </a:r>
            <a:r>
              <a:rPr lang="en-US" sz="1600" dirty="0"/>
              <a:t>embedded a Trade Advisory feature, that helps businesses make logically calculated business decisions. The feature connects business users with our experienced trade experts which will provide well-rounded expert advice to help you take trade related decisions that can optimize your business. 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199" y="4432578"/>
            <a:ext cx="2896636" cy="188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2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CE81789-6B7B-49DA-BEF9-FA85B2213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10"/>
          <a:stretch/>
        </p:blipFill>
        <p:spPr bwMode="auto">
          <a:xfrm>
            <a:off x="10969487" y="198782"/>
            <a:ext cx="793360" cy="91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7504" y="1366655"/>
            <a:ext cx="302149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</a:t>
            </a:r>
            <a:r>
              <a:rPr lang="en-US" b="1" dirty="0" smtClean="0"/>
              <a:t>. </a:t>
            </a:r>
            <a:r>
              <a:rPr lang="en-US" b="1" dirty="0"/>
              <a:t>Trade </a:t>
            </a:r>
            <a:r>
              <a:rPr lang="en-US" b="1" dirty="0" smtClean="0"/>
              <a:t>News</a:t>
            </a:r>
            <a:br>
              <a:rPr lang="en-US" b="1" dirty="0" smtClean="0"/>
            </a:br>
            <a:endParaRPr lang="en-US" b="1" dirty="0"/>
          </a:p>
          <a:p>
            <a:r>
              <a:rPr lang="en-US" sz="1600" dirty="0" smtClean="0"/>
              <a:t>We have </a:t>
            </a:r>
            <a:r>
              <a:rPr lang="en-US" sz="1400" dirty="0" smtClean="0"/>
              <a:t>has </a:t>
            </a:r>
            <a:r>
              <a:rPr lang="en-US" sz="1400" dirty="0"/>
              <a:t>access to real-time data related to trade policies and news for a diverse range of trade avenues. The feature notifies users with real-time insights of the trading industry, exchange rates, policy updates, and other region-specific trade related updates allowing users to gain detailed insights and make efficient business decisions way ahead of time.</a:t>
            </a:r>
            <a:endParaRPr lang="en-US" sz="1400" b="1" dirty="0"/>
          </a:p>
        </p:txBody>
      </p:sp>
      <p:sp>
        <p:nvSpPr>
          <p:cNvPr id="8" name="Right Arrow 7"/>
          <p:cNvSpPr/>
          <p:nvPr/>
        </p:nvSpPr>
        <p:spPr>
          <a:xfrm>
            <a:off x="3428999" y="2419649"/>
            <a:ext cx="1202636" cy="403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7504" y="4274934"/>
            <a:ext cx="314076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9</a:t>
            </a:r>
            <a:r>
              <a:rPr lang="en-US" b="1" dirty="0" smtClean="0"/>
              <a:t>. </a:t>
            </a:r>
            <a:r>
              <a:rPr lang="en-US" b="1" dirty="0"/>
              <a:t>Trade Authority</a:t>
            </a:r>
          </a:p>
          <a:p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400" dirty="0" smtClean="0"/>
              <a:t>You will have an access </a:t>
            </a:r>
            <a:r>
              <a:rPr lang="en-US" sz="1400" dirty="0"/>
              <a:t>to provide details for direct point of contact to trade regulating authorities and trade supporting associations globally. The feature provides information about trade assisting and trade regulating bodies operating in a country, to support the international trade</a:t>
            </a:r>
            <a:r>
              <a:rPr lang="en-US" sz="1600" dirty="0"/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036" y="1366655"/>
            <a:ext cx="6710811" cy="2105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2902" y="4373217"/>
            <a:ext cx="6719945" cy="204746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428999" y="5056810"/>
            <a:ext cx="1202636" cy="403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CE81789-6B7B-49DA-BEF9-FA85B2213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10"/>
          <a:stretch/>
        </p:blipFill>
        <p:spPr bwMode="auto">
          <a:xfrm>
            <a:off x="10969487" y="198782"/>
            <a:ext cx="793360" cy="91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7504" y="1366655"/>
            <a:ext cx="30214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10. Authentic Data Sources</a:t>
            </a:r>
          </a:p>
          <a:p>
            <a:endParaRPr lang="en-US" b="1" dirty="0" smtClean="0"/>
          </a:p>
          <a:p>
            <a:r>
              <a:rPr lang="en-US" sz="1600" dirty="0"/>
              <a:t>Global Trade Data from multiple authentic sources like UN </a:t>
            </a:r>
            <a:r>
              <a:rPr lang="en-US" sz="1600" dirty="0" err="1"/>
              <a:t>Comtrade</a:t>
            </a:r>
            <a:r>
              <a:rPr lang="en-US" sz="1600" dirty="0"/>
              <a:t>, IMF, World Bank, OECD, GTAP, WITS etc. provides a comprehensive analysis on numerous aspects of global trade.</a:t>
            </a:r>
            <a:r>
              <a:rPr lang="en-US" sz="1400" dirty="0" smtClean="0"/>
              <a:t>.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47868" y="3765625"/>
            <a:ext cx="314076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11. </a:t>
            </a:r>
            <a:r>
              <a:rPr lang="en-US" dirty="0"/>
              <a:t>Product Level Search</a:t>
            </a:r>
          </a:p>
          <a:p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400" dirty="0" smtClean="0"/>
              <a:t>Our</a:t>
            </a:r>
            <a:r>
              <a:rPr lang="en-US" sz="1400" b="1" dirty="0" smtClean="0"/>
              <a:t> </a:t>
            </a:r>
            <a:r>
              <a:rPr lang="en-US" sz="1400" dirty="0" smtClean="0"/>
              <a:t>Platform </a:t>
            </a:r>
            <a:r>
              <a:rPr lang="en-US" sz="1400" dirty="0"/>
              <a:t>enables users to undertake Self Service </a:t>
            </a:r>
            <a:r>
              <a:rPr lang="en-US" sz="1400" dirty="0" smtClean="0"/>
              <a:t>Analysis, using </a:t>
            </a:r>
            <a:r>
              <a:rPr lang="en-US" sz="1400" dirty="0"/>
              <a:t>authentic and verified formulas, the platform showcases indices using data from different sources already accumulated on a Single Trade Data Platform which will conclude all relevant KPIs for the users to devise trade strategies or utilize it for research purposes, formulating creative </a:t>
            </a:r>
            <a:r>
              <a:rPr lang="en-US" sz="1400" dirty="0" smtClean="0"/>
              <a:t>reports, and </a:t>
            </a:r>
            <a:r>
              <a:rPr lang="en-US" sz="1400" dirty="0"/>
              <a:t>customizing them based on their requirements.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686" y="1603703"/>
            <a:ext cx="3952129" cy="681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712" y="2551595"/>
            <a:ext cx="1202032" cy="1152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4992" y="1518192"/>
            <a:ext cx="1027855" cy="8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5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CE81789-6B7B-49DA-BEF9-FA85B2213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10"/>
          <a:stretch/>
        </p:blipFill>
        <p:spPr bwMode="auto">
          <a:xfrm>
            <a:off x="10969487" y="198782"/>
            <a:ext cx="793360" cy="91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7687" y="1657242"/>
            <a:ext cx="302149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11. Virtual meeting between traders</a:t>
            </a:r>
            <a:br>
              <a:rPr lang="en-US" b="1" dirty="0" smtClean="0"/>
            </a:br>
            <a:endParaRPr lang="en-US" b="1" dirty="0" smtClean="0"/>
          </a:p>
          <a:p>
            <a:r>
              <a:rPr lang="en-US" sz="1400" dirty="0" smtClean="0"/>
              <a:t>- The </a:t>
            </a:r>
            <a:r>
              <a:rPr lang="en-US" sz="1400" dirty="0"/>
              <a:t>virtual meeting features enables traders, buyers, and </a:t>
            </a:r>
            <a:r>
              <a:rPr lang="en-US" sz="1400" dirty="0" smtClean="0"/>
              <a:t>sellers to </a:t>
            </a:r>
            <a:r>
              <a:rPr lang="en-US" sz="1400" dirty="0"/>
              <a:t>interact with and hold secured meetings at virtual </a:t>
            </a:r>
            <a:r>
              <a:rPr lang="en-US" sz="1400" dirty="0" smtClean="0"/>
              <a:t>meeting rooms</a:t>
            </a:r>
            <a:r>
              <a:rPr lang="en-US" sz="1400" dirty="0"/>
              <a:t>.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- Members </a:t>
            </a:r>
            <a:r>
              <a:rPr lang="en-US" sz="1400" dirty="0"/>
              <a:t>can schedule and hold meetings with </a:t>
            </a:r>
            <a:r>
              <a:rPr lang="en-US" sz="1400" dirty="0" smtClean="0"/>
              <a:t>Traders, Buyers </a:t>
            </a:r>
            <a:r>
              <a:rPr lang="en-US" sz="1400" dirty="0"/>
              <a:t>and Sellers, share screens and presentations.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- Meetings can </a:t>
            </a:r>
            <a:r>
              <a:rPr lang="en-US" sz="1400" dirty="0"/>
              <a:t>be recorded, and users can choose to record </a:t>
            </a:r>
            <a:r>
              <a:rPr lang="en-US" sz="1400" dirty="0" smtClean="0"/>
              <a:t>sessions, collaborate </a:t>
            </a:r>
            <a:r>
              <a:rPr lang="en-US" sz="1400" dirty="0"/>
              <a:t>on projects, and share or annotate on one </a:t>
            </a:r>
            <a:r>
              <a:rPr lang="en-US" sz="1400" dirty="0" smtClean="0"/>
              <a:t>another's screens</a:t>
            </a:r>
            <a:r>
              <a:rPr lang="en-US" sz="1400" dirty="0"/>
              <a:t>, all with one easy-to-use platform.</a:t>
            </a:r>
            <a:endParaRPr lang="en-US" sz="1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112" y="1483829"/>
            <a:ext cx="4238925" cy="263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7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85" name="Title 1">
            <a:extLst>
              <a:ext uri="{FF2B5EF4-FFF2-40B4-BE49-F238E27FC236}">
                <a16:creationId xmlns:a16="http://schemas.microsoft.com/office/drawing/2014/main" id="{03AFEE99-2F4B-C443-B42C-E7BC547F5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00" y="586821"/>
            <a:ext cx="36576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4800" dirty="0">
                <a:latin typeface="+mn-lt"/>
                <a:cs typeface="Aldhabi" panose="01000000000000000000" pitchFamily="2" charset="-78"/>
              </a:rPr>
              <a:t>Portal Subscription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58EC6857-AC5C-4688-BBC0-506495ABFDFB}"/>
              </a:ext>
            </a:extLst>
          </p:cNvPr>
          <p:cNvGrpSpPr>
            <a:grpSpLocks/>
          </p:cNvGrpSpPr>
          <p:nvPr/>
        </p:nvGrpSpPr>
        <p:grpSpPr bwMode="auto">
          <a:xfrm>
            <a:off x="0" y="6245680"/>
            <a:ext cx="12191999" cy="599622"/>
            <a:chOff x="0" y="6342205"/>
            <a:chExt cx="9153525" cy="50323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583C589-5A90-42A0-9AD7-2195B25AE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342205"/>
              <a:ext cx="9153525" cy="5032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lt1"/>
                </a:solidFill>
                <a:latin typeface="TradeGothic BoldCondTwenty"/>
                <a:cs typeface="TradeGothic BoldCondTwenty"/>
              </a:endParaRP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2E1E394B-B08F-485B-9595-0C03A4DDE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48" y="6397625"/>
              <a:ext cx="1166812" cy="43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ED5F2D7D-9B5E-435C-A58F-BD626ED00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5852608"/>
              </p:ext>
            </p:extLst>
          </p:nvPr>
        </p:nvGraphicFramePr>
        <p:xfrm>
          <a:off x="618424" y="3096891"/>
          <a:ext cx="4264181" cy="2608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95628AA6-DC53-49A0-B43D-ADE10E552FA2}"/>
              </a:ext>
            </a:extLst>
          </p:cNvPr>
          <p:cNvSpPr txBox="1"/>
          <p:nvPr/>
        </p:nvSpPr>
        <p:spPr>
          <a:xfrm>
            <a:off x="5206304" y="809617"/>
            <a:ext cx="62845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cs typeface="Aldhabi" panose="01000000000000000000" pitchFamily="2" charset="-78"/>
              </a:rPr>
              <a:t>Web Portal and Mobile Application – </a:t>
            </a:r>
          </a:p>
          <a:p>
            <a:pPr algn="ctr"/>
            <a:r>
              <a:rPr lang="en-US" sz="3600" dirty="0">
                <a:cs typeface="Aldhabi" panose="01000000000000000000" pitchFamily="2" charset="-78"/>
              </a:rPr>
              <a:t>Yearly Subscription Plan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58F293B-6B2F-4014-8D8A-64072543CB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321" y="2616791"/>
            <a:ext cx="6284542" cy="362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2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4FAEF9-CD5B-44BB-835F-BB5EB5DF7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944" y="643467"/>
            <a:ext cx="9904112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7278594-BAEF-E24E-B98B-A26B39D04C95}"/>
              </a:ext>
            </a:extLst>
          </p:cNvPr>
          <p:cNvGraphicFramePr/>
          <p:nvPr/>
        </p:nvGraphicFramePr>
        <p:xfrm>
          <a:off x="228600" y="914400"/>
          <a:ext cx="114300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518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892A1-2CF3-4451-98E4-16769C9A9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320" y="2057400"/>
            <a:ext cx="11135360" cy="992579"/>
          </a:xfrm>
        </p:spPr>
        <p:txBody>
          <a:bodyPr/>
          <a:lstStyle/>
          <a:p>
            <a:pPr algn="ctr"/>
            <a:r>
              <a:rPr lang="en-US" u="none" dirty="0">
                <a:latin typeface="+mn-lt"/>
              </a:rPr>
              <a:t>Trade Analytics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153F35-4746-453E-A147-1F80A28CB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179" y="3488560"/>
            <a:ext cx="12268200" cy="1046440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+mn-lt"/>
              </a:rPr>
              <a:t>60+ Quantitative KPIs that provides visibility of Import, Export, Market Access and other Key Measures 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/>
            </a:r>
            <a:br>
              <a:rPr lang="en-US" sz="2400" dirty="0">
                <a:solidFill>
                  <a:srgbClr val="C00000"/>
                </a:solidFill>
                <a:latin typeface="+mn-lt"/>
              </a:rPr>
            </a:br>
            <a:r>
              <a:rPr lang="en-US" sz="2400" dirty="0">
                <a:solidFill>
                  <a:srgbClr val="C00000"/>
                </a:solidFill>
                <a:latin typeface="+mn-lt"/>
              </a:rPr>
              <a:t>  </a:t>
            </a:r>
            <a:br>
              <a:rPr lang="en-US" sz="2400" dirty="0">
                <a:solidFill>
                  <a:srgbClr val="C00000"/>
                </a:solidFill>
                <a:latin typeface="+mn-lt"/>
              </a:rPr>
            </a:b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196 countries, 19 Industries and 7000+ Products</a:t>
            </a:r>
          </a:p>
        </p:txBody>
      </p:sp>
    </p:spTree>
    <p:extLst>
      <p:ext uri="{BB962C8B-B14F-4D97-AF65-F5344CB8AC3E}">
        <p14:creationId xmlns:p14="http://schemas.microsoft.com/office/powerpoint/2010/main" val="372629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2644">
              <a:alpha val="74902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88" name="Group 218"/>
          <p:cNvGrpSpPr/>
          <p:nvPr/>
        </p:nvGrpSpPr>
        <p:grpSpPr>
          <a:xfrm>
            <a:off x="1595237" y="6747467"/>
            <a:ext cx="9144000" cy="121920"/>
            <a:chOff x="76200" y="4476750"/>
            <a:chExt cx="6858000" cy="91440"/>
          </a:xfrm>
        </p:grpSpPr>
        <p:sp>
          <p:nvSpPr>
            <p:cNvPr id="89" name="Rectangle 88"/>
            <p:cNvSpPr/>
            <p:nvPr/>
          </p:nvSpPr>
          <p:spPr>
            <a:xfrm>
              <a:off x="76200" y="4476750"/>
              <a:ext cx="1371600" cy="91440"/>
            </a:xfrm>
            <a:prstGeom prst="rect">
              <a:avLst/>
            </a:prstGeom>
            <a:solidFill>
              <a:srgbClr val="23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447800" y="4476750"/>
              <a:ext cx="1371600" cy="91440"/>
            </a:xfrm>
            <a:prstGeom prst="rect">
              <a:avLst/>
            </a:prstGeom>
            <a:solidFill>
              <a:srgbClr val="D84D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819400" y="4476750"/>
              <a:ext cx="1371600" cy="91440"/>
            </a:xfrm>
            <a:prstGeom prst="rect">
              <a:avLst/>
            </a:prstGeom>
            <a:solidFill>
              <a:srgbClr val="A1B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191000" y="4476750"/>
              <a:ext cx="1371600" cy="91440"/>
            </a:xfrm>
            <a:prstGeom prst="rect">
              <a:avLst/>
            </a:prstGeom>
            <a:solidFill>
              <a:srgbClr val="FCC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562600" y="4476750"/>
              <a:ext cx="1371600" cy="91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6" name="TF_Explainer_Social_Media.mp4">
            <a:hlinkClick r:id="" action="ppaction://media"/>
            <a:extLst>
              <a:ext uri="{FF2B5EF4-FFF2-40B4-BE49-F238E27FC236}">
                <a16:creationId xmlns:a16="http://schemas.microsoft.com/office/drawing/2014/main" id="{773DB7ED-B27D-8345-9E6A-E1A0FBE88E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99662"/>
            <a:ext cx="10930649" cy="614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KPIs are subdivided into 5 categories that offers diverse information to our clients.</a:t>
            </a:r>
            <a:endParaRPr lang="en-US" sz="3600" kern="1200" spc="-49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7830C5-0CA4-4765-A852-BEA7603CB1A1}"/>
              </a:ext>
            </a:extLst>
          </p:cNvPr>
          <p:cNvSpPr txBox="1">
            <a:spLocks/>
          </p:cNvSpPr>
          <p:nvPr/>
        </p:nvSpPr>
        <p:spPr>
          <a:xfrm>
            <a:off x="643467" y="1782981"/>
            <a:ext cx="10905066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500" b="1" i="0">
                <a:solidFill>
                  <a:srgbClr val="44546A"/>
                </a:solidFill>
                <a:latin typeface="Arial"/>
                <a:ea typeface="+mj-ea"/>
                <a:cs typeface="Arial"/>
              </a:defRPr>
            </a:lvl1pPr>
          </a:lstStyle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Key Product Indicators (KPIs)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" name="object 4"/>
          <p:cNvGrpSpPr/>
          <p:nvPr/>
        </p:nvGrpSpPr>
        <p:grpSpPr>
          <a:xfrm>
            <a:off x="0" y="6227063"/>
            <a:ext cx="12192000" cy="631190"/>
            <a:chOff x="0" y="6227063"/>
            <a:chExt cx="12192000" cy="631190"/>
          </a:xfrm>
        </p:grpSpPr>
        <p:sp>
          <p:nvSpPr>
            <p:cNvPr id="5" name="object 5"/>
            <p:cNvSpPr/>
            <p:nvPr/>
          </p:nvSpPr>
          <p:spPr>
            <a:xfrm>
              <a:off x="0" y="6227063"/>
              <a:ext cx="12188952" cy="6309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245679"/>
              <a:ext cx="12192000" cy="600075"/>
            </a:xfrm>
            <a:custGeom>
              <a:avLst/>
              <a:gdLst/>
              <a:ahLst/>
              <a:cxnLst/>
              <a:rect l="l" t="t" r="r" b="b"/>
              <a:pathLst>
                <a:path w="12192000" h="600075">
                  <a:moveTo>
                    <a:pt x="12192000" y="0"/>
                  </a:moveTo>
                  <a:lnTo>
                    <a:pt x="0" y="0"/>
                  </a:lnTo>
                  <a:lnTo>
                    <a:pt x="0" y="599622"/>
                  </a:lnTo>
                  <a:lnTo>
                    <a:pt x="12192000" y="599622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D6DC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4537" y="6311713"/>
              <a:ext cx="1554124" cy="5142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11456" y="2084242"/>
            <a:ext cx="3148965" cy="188976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FFFFFF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3250" dirty="0">
              <a:latin typeface="Times New Roman"/>
              <a:cs typeface="Times New Roman"/>
            </a:endParaRPr>
          </a:p>
          <a:p>
            <a:pPr marL="267335" marR="259715" indent="171450">
              <a:lnSpc>
                <a:spcPts val="3500"/>
              </a:lnSpc>
            </a:pPr>
            <a:r>
              <a:rPr sz="3400" spc="-175" dirty="0">
                <a:solidFill>
                  <a:srgbClr val="FFFFFF"/>
                </a:solidFill>
                <a:latin typeface="Arial"/>
                <a:cs typeface="Arial"/>
              </a:rPr>
              <a:t>Measures </a:t>
            </a:r>
            <a:r>
              <a:rPr sz="3400" spc="-5" dirty="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sz="3400" spc="-12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400" spc="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400" spc="-17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400" spc="-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400" spc="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400" spc="-22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400" spc="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400" spc="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400" spc="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400" spc="-2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400" spc="-18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400" spc="1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400" spc="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400" spc="-9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74959" y="2084242"/>
            <a:ext cx="3148965" cy="1889760"/>
          </a:xfrm>
          <a:prstGeom prst="rect">
            <a:avLst/>
          </a:prstGeom>
          <a:solidFill>
            <a:srgbClr val="4472C4"/>
          </a:solidFill>
          <a:ln w="12700">
            <a:solidFill>
              <a:srgbClr val="FFFFFF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3250" dirty="0">
              <a:latin typeface="Times New Roman"/>
              <a:cs typeface="Times New Roman"/>
            </a:endParaRPr>
          </a:p>
          <a:p>
            <a:pPr marL="668655" marR="133350" indent="-527685">
              <a:lnSpc>
                <a:spcPts val="3500"/>
              </a:lnSpc>
            </a:pPr>
            <a:r>
              <a:rPr sz="3400" spc="-18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400" spc="-2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400" spc="-2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400" spc="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400" spc="-2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400" spc="-2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400" spc="-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4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400" spc="-18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400" spc="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400" spc="-150" dirty="0">
                <a:solidFill>
                  <a:srgbClr val="FFFFFF"/>
                </a:solidFill>
                <a:latin typeface="Arial"/>
                <a:cs typeface="Arial"/>
              </a:rPr>
              <a:t>c  </a:t>
            </a:r>
            <a:r>
              <a:rPr sz="3400" spc="-55" dirty="0">
                <a:solidFill>
                  <a:srgbClr val="FFFFFF"/>
                </a:solidFill>
                <a:latin typeface="Arial"/>
                <a:cs typeface="Arial"/>
              </a:rPr>
              <a:t>Indicators</a:t>
            </a:r>
            <a:endParaRPr sz="3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38453" y="2084242"/>
            <a:ext cx="3148965" cy="117981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spcBef>
                <a:spcPts val="20"/>
              </a:spcBef>
            </a:pPr>
            <a:endParaRPr lang="en-US" sz="4250">
              <a:latin typeface="Times New Roman"/>
              <a:cs typeface="Times New Roman"/>
            </a:endParaRPr>
          </a:p>
          <a:p>
            <a:pPr marL="135255">
              <a:spcBef>
                <a:spcPts val="5"/>
              </a:spcBef>
            </a:pPr>
            <a:r>
              <a:rPr lang="en-US" sz="3400" spc="-95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r>
              <a:rPr lang="en-US" sz="3400" spc="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400" spc="-110">
                <a:solidFill>
                  <a:srgbClr val="FFFFFF"/>
                </a:solidFill>
                <a:latin typeface="Arial"/>
                <a:cs typeface="Arial"/>
              </a:rPr>
              <a:t>Analysis</a:t>
            </a:r>
            <a:endParaRPr lang="en-US" sz="3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43200" y="4288289"/>
            <a:ext cx="3148965" cy="1482457"/>
          </a:xfrm>
          <a:prstGeom prst="rect">
            <a:avLst/>
          </a:prstGeom>
          <a:solidFill>
            <a:schemeClr val="accent3"/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3300">
              <a:latin typeface="Times New Roman"/>
              <a:cs typeface="Times New Roman"/>
            </a:endParaRPr>
          </a:p>
          <a:p>
            <a:pPr marL="824865" marR="817244" indent="33655">
              <a:lnSpc>
                <a:spcPts val="3479"/>
              </a:lnSpc>
              <a:spcAft>
                <a:spcPts val="600"/>
              </a:spcAft>
            </a:pPr>
            <a:r>
              <a:rPr lang="en-US" sz="3400" spc="-70">
                <a:solidFill>
                  <a:srgbClr val="FFFFFF"/>
                </a:solidFill>
                <a:latin typeface="Arial"/>
                <a:cs typeface="Arial"/>
              </a:rPr>
              <a:t>Product  </a:t>
            </a:r>
            <a:r>
              <a:rPr lang="en-US" sz="3400" spc="-1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sz="3400" spc="-11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lang="en-US" sz="3400" spc="-22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lang="en-US" sz="3400" spc="9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lang="en-US" sz="3400" spc="-15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lang="en-US" sz="3400" spc="-22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lang="en-US" sz="3400" spc="6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sz="3400" spc="-215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lang="en-US" sz="3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06706" y="4288289"/>
            <a:ext cx="3148965" cy="148245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endParaRPr lang="en-US" sz="3300">
              <a:latin typeface="Times New Roman"/>
              <a:cs typeface="Times New Roman"/>
            </a:endParaRPr>
          </a:p>
          <a:p>
            <a:pPr marL="668655" marR="300990" indent="-360680">
              <a:lnSpc>
                <a:spcPts val="3479"/>
              </a:lnSpc>
              <a:spcAft>
                <a:spcPts val="600"/>
              </a:spcAft>
            </a:pPr>
            <a:r>
              <a:rPr lang="en-US" sz="3400" spc="-170">
                <a:solidFill>
                  <a:srgbClr val="FFFFFF"/>
                </a:solidFill>
                <a:latin typeface="Arial"/>
                <a:cs typeface="Arial"/>
              </a:rPr>
              <a:t>Trade </a:t>
            </a:r>
            <a:r>
              <a:rPr lang="en-US" sz="3400" spc="-125">
                <a:solidFill>
                  <a:srgbClr val="FFFFFF"/>
                </a:solidFill>
                <a:latin typeface="Arial"/>
                <a:cs typeface="Arial"/>
              </a:rPr>
              <a:t>Related  </a:t>
            </a:r>
            <a:r>
              <a:rPr lang="en-US" sz="3400" spc="-55">
                <a:solidFill>
                  <a:srgbClr val="FFFFFF"/>
                </a:solidFill>
                <a:latin typeface="Arial"/>
                <a:cs typeface="Arial"/>
              </a:rPr>
              <a:t>Indicators</a:t>
            </a:r>
            <a:endParaRPr lang="en-US" sz="3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4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57308" y="256324"/>
            <a:ext cx="578485" cy="6345555"/>
            <a:chOff x="3157308" y="256324"/>
            <a:chExt cx="578485" cy="6345555"/>
          </a:xfrm>
        </p:grpSpPr>
        <p:sp>
          <p:nvSpPr>
            <p:cNvPr id="3" name="object 3"/>
            <p:cNvSpPr/>
            <p:nvPr/>
          </p:nvSpPr>
          <p:spPr>
            <a:xfrm>
              <a:off x="3163658" y="262674"/>
              <a:ext cx="565785" cy="300990"/>
            </a:xfrm>
            <a:custGeom>
              <a:avLst/>
              <a:gdLst/>
              <a:ahLst/>
              <a:cxnLst/>
              <a:rect l="l" t="t" r="r" b="b"/>
              <a:pathLst>
                <a:path w="565785" h="300990">
                  <a:moveTo>
                    <a:pt x="565785" y="300897"/>
                  </a:moveTo>
                  <a:lnTo>
                    <a:pt x="490581" y="298210"/>
                  </a:lnTo>
                  <a:lnTo>
                    <a:pt x="423003" y="290626"/>
                  </a:lnTo>
                  <a:lnTo>
                    <a:pt x="365749" y="278864"/>
                  </a:lnTo>
                  <a:lnTo>
                    <a:pt x="321515" y="263639"/>
                  </a:lnTo>
                  <a:lnTo>
                    <a:pt x="282892" y="225672"/>
                  </a:lnTo>
                  <a:lnTo>
                    <a:pt x="244269" y="187706"/>
                  </a:lnTo>
                  <a:lnTo>
                    <a:pt x="200034" y="172481"/>
                  </a:lnTo>
                  <a:lnTo>
                    <a:pt x="142781" y="160719"/>
                  </a:lnTo>
                  <a:lnTo>
                    <a:pt x="75203" y="153136"/>
                  </a:lnTo>
                  <a:lnTo>
                    <a:pt x="0" y="150449"/>
                  </a:lnTo>
                  <a:lnTo>
                    <a:pt x="75203" y="147761"/>
                  </a:lnTo>
                  <a:lnTo>
                    <a:pt x="142781" y="140178"/>
                  </a:lnTo>
                  <a:lnTo>
                    <a:pt x="200034" y="128415"/>
                  </a:lnTo>
                  <a:lnTo>
                    <a:pt x="244269" y="113191"/>
                  </a:lnTo>
                  <a:lnTo>
                    <a:pt x="282892" y="75223"/>
                  </a:lnTo>
                  <a:lnTo>
                    <a:pt x="321515" y="37257"/>
                  </a:lnTo>
                  <a:lnTo>
                    <a:pt x="365749" y="22032"/>
                  </a:lnTo>
                  <a:lnTo>
                    <a:pt x="423003" y="10270"/>
                  </a:lnTo>
                  <a:lnTo>
                    <a:pt x="490581" y="2687"/>
                  </a:lnTo>
                  <a:lnTo>
                    <a:pt x="565785" y="0"/>
                  </a:lnTo>
                </a:path>
              </a:pathLst>
            </a:custGeom>
            <a:ln w="12700">
              <a:solidFill>
                <a:srgbClr val="3459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163658" y="581253"/>
              <a:ext cx="565785" cy="685800"/>
            </a:xfrm>
            <a:custGeom>
              <a:avLst/>
              <a:gdLst/>
              <a:ahLst/>
              <a:cxnLst/>
              <a:rect l="l" t="t" r="r" b="b"/>
              <a:pathLst>
                <a:path w="565785" h="685800">
                  <a:moveTo>
                    <a:pt x="565785" y="685377"/>
                  </a:moveTo>
                  <a:lnTo>
                    <a:pt x="508772" y="681896"/>
                  </a:lnTo>
                  <a:lnTo>
                    <a:pt x="455670" y="671912"/>
                  </a:lnTo>
                  <a:lnTo>
                    <a:pt x="407617" y="656114"/>
                  </a:lnTo>
                  <a:lnTo>
                    <a:pt x="365749" y="635191"/>
                  </a:lnTo>
                  <a:lnTo>
                    <a:pt x="331205" y="609833"/>
                  </a:lnTo>
                  <a:lnTo>
                    <a:pt x="305123" y="580728"/>
                  </a:lnTo>
                  <a:lnTo>
                    <a:pt x="282892" y="514033"/>
                  </a:lnTo>
                  <a:lnTo>
                    <a:pt x="277145" y="479501"/>
                  </a:lnTo>
                  <a:lnTo>
                    <a:pt x="234579" y="418232"/>
                  </a:lnTo>
                  <a:lnTo>
                    <a:pt x="200035" y="392874"/>
                  </a:lnTo>
                  <a:lnTo>
                    <a:pt x="158168" y="371951"/>
                  </a:lnTo>
                  <a:lnTo>
                    <a:pt x="110114" y="356153"/>
                  </a:lnTo>
                  <a:lnTo>
                    <a:pt x="57012" y="346169"/>
                  </a:lnTo>
                  <a:lnTo>
                    <a:pt x="0" y="342688"/>
                  </a:lnTo>
                  <a:lnTo>
                    <a:pt x="57012" y="339207"/>
                  </a:lnTo>
                  <a:lnTo>
                    <a:pt x="110114" y="329223"/>
                  </a:lnTo>
                  <a:lnTo>
                    <a:pt x="158168" y="313425"/>
                  </a:lnTo>
                  <a:lnTo>
                    <a:pt x="200035" y="292502"/>
                  </a:lnTo>
                  <a:lnTo>
                    <a:pt x="234579" y="267144"/>
                  </a:lnTo>
                  <a:lnTo>
                    <a:pt x="260661" y="238039"/>
                  </a:lnTo>
                  <a:lnTo>
                    <a:pt x="282893" y="171344"/>
                  </a:lnTo>
                  <a:lnTo>
                    <a:pt x="305124" y="104649"/>
                  </a:lnTo>
                  <a:lnTo>
                    <a:pt x="331206" y="75544"/>
                  </a:lnTo>
                  <a:lnTo>
                    <a:pt x="365750" y="50185"/>
                  </a:lnTo>
                  <a:lnTo>
                    <a:pt x="407617" y="29262"/>
                  </a:lnTo>
                  <a:lnTo>
                    <a:pt x="455671" y="13465"/>
                  </a:lnTo>
                  <a:lnTo>
                    <a:pt x="508773" y="3481"/>
                  </a:lnTo>
                  <a:lnTo>
                    <a:pt x="565786" y="0"/>
                  </a:lnTo>
                </a:path>
              </a:pathLst>
            </a:custGeom>
            <a:ln w="12700">
              <a:solidFill>
                <a:srgbClr val="3459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63658" y="1284312"/>
              <a:ext cx="565785" cy="880744"/>
            </a:xfrm>
            <a:custGeom>
              <a:avLst/>
              <a:gdLst/>
              <a:ahLst/>
              <a:cxnLst/>
              <a:rect l="l" t="t" r="r" b="b"/>
              <a:pathLst>
                <a:path w="565785" h="880744">
                  <a:moveTo>
                    <a:pt x="565785" y="880656"/>
                  </a:moveTo>
                  <a:lnTo>
                    <a:pt x="508772" y="876633"/>
                  </a:lnTo>
                  <a:lnTo>
                    <a:pt x="455670" y="865094"/>
                  </a:lnTo>
                  <a:lnTo>
                    <a:pt x="407617" y="846836"/>
                  </a:lnTo>
                  <a:lnTo>
                    <a:pt x="365749" y="822656"/>
                  </a:lnTo>
                  <a:lnTo>
                    <a:pt x="331205" y="793349"/>
                  </a:lnTo>
                  <a:lnTo>
                    <a:pt x="305123" y="759712"/>
                  </a:lnTo>
                  <a:lnTo>
                    <a:pt x="288639" y="722540"/>
                  </a:lnTo>
                  <a:lnTo>
                    <a:pt x="282892" y="682632"/>
                  </a:lnTo>
                  <a:lnTo>
                    <a:pt x="282892" y="638352"/>
                  </a:lnTo>
                  <a:lnTo>
                    <a:pt x="277144" y="598443"/>
                  </a:lnTo>
                  <a:lnTo>
                    <a:pt x="260661" y="561272"/>
                  </a:lnTo>
                  <a:lnTo>
                    <a:pt x="234578" y="527635"/>
                  </a:lnTo>
                  <a:lnTo>
                    <a:pt x="200034" y="498328"/>
                  </a:lnTo>
                  <a:lnTo>
                    <a:pt x="158167" y="474147"/>
                  </a:lnTo>
                  <a:lnTo>
                    <a:pt x="110114" y="455889"/>
                  </a:lnTo>
                  <a:lnTo>
                    <a:pt x="57012" y="444351"/>
                  </a:lnTo>
                  <a:lnTo>
                    <a:pt x="0" y="440328"/>
                  </a:lnTo>
                  <a:lnTo>
                    <a:pt x="57012" y="436305"/>
                  </a:lnTo>
                  <a:lnTo>
                    <a:pt x="110114" y="424766"/>
                  </a:lnTo>
                  <a:lnTo>
                    <a:pt x="158167" y="406508"/>
                  </a:lnTo>
                  <a:lnTo>
                    <a:pt x="200034" y="382328"/>
                  </a:lnTo>
                  <a:lnTo>
                    <a:pt x="234578" y="353021"/>
                  </a:lnTo>
                  <a:lnTo>
                    <a:pt x="260661" y="319383"/>
                  </a:lnTo>
                  <a:lnTo>
                    <a:pt x="277144" y="282212"/>
                  </a:lnTo>
                  <a:lnTo>
                    <a:pt x="282892" y="242304"/>
                  </a:lnTo>
                  <a:lnTo>
                    <a:pt x="282892" y="198024"/>
                  </a:lnTo>
                  <a:lnTo>
                    <a:pt x="288639" y="158115"/>
                  </a:lnTo>
                  <a:lnTo>
                    <a:pt x="305123" y="120944"/>
                  </a:lnTo>
                  <a:lnTo>
                    <a:pt x="331205" y="87307"/>
                  </a:lnTo>
                  <a:lnTo>
                    <a:pt x="365749" y="57999"/>
                  </a:lnTo>
                  <a:lnTo>
                    <a:pt x="407617" y="33819"/>
                  </a:lnTo>
                  <a:lnTo>
                    <a:pt x="455670" y="15561"/>
                  </a:lnTo>
                  <a:lnTo>
                    <a:pt x="508772" y="4023"/>
                  </a:lnTo>
                  <a:lnTo>
                    <a:pt x="565785" y="0"/>
                  </a:lnTo>
                </a:path>
              </a:pathLst>
            </a:custGeom>
            <a:ln w="12700">
              <a:solidFill>
                <a:srgbClr val="3459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63658" y="2182647"/>
              <a:ext cx="565785" cy="880744"/>
            </a:xfrm>
            <a:custGeom>
              <a:avLst/>
              <a:gdLst/>
              <a:ahLst/>
              <a:cxnLst/>
              <a:rect l="l" t="t" r="r" b="b"/>
              <a:pathLst>
                <a:path w="565785" h="880744">
                  <a:moveTo>
                    <a:pt x="565785" y="880656"/>
                  </a:moveTo>
                  <a:lnTo>
                    <a:pt x="508772" y="876633"/>
                  </a:lnTo>
                  <a:lnTo>
                    <a:pt x="455670" y="865094"/>
                  </a:lnTo>
                  <a:lnTo>
                    <a:pt x="407617" y="846836"/>
                  </a:lnTo>
                  <a:lnTo>
                    <a:pt x="365749" y="822656"/>
                  </a:lnTo>
                  <a:lnTo>
                    <a:pt x="331205" y="793349"/>
                  </a:lnTo>
                  <a:lnTo>
                    <a:pt x="305123" y="759712"/>
                  </a:lnTo>
                  <a:lnTo>
                    <a:pt x="288639" y="722540"/>
                  </a:lnTo>
                  <a:lnTo>
                    <a:pt x="282892" y="682632"/>
                  </a:lnTo>
                  <a:lnTo>
                    <a:pt x="282892" y="638352"/>
                  </a:lnTo>
                  <a:lnTo>
                    <a:pt x="277144" y="598443"/>
                  </a:lnTo>
                  <a:lnTo>
                    <a:pt x="260661" y="561272"/>
                  </a:lnTo>
                  <a:lnTo>
                    <a:pt x="234578" y="527635"/>
                  </a:lnTo>
                  <a:lnTo>
                    <a:pt x="200034" y="498328"/>
                  </a:lnTo>
                  <a:lnTo>
                    <a:pt x="158167" y="474147"/>
                  </a:lnTo>
                  <a:lnTo>
                    <a:pt x="110114" y="455889"/>
                  </a:lnTo>
                  <a:lnTo>
                    <a:pt x="57012" y="444351"/>
                  </a:lnTo>
                  <a:lnTo>
                    <a:pt x="0" y="440328"/>
                  </a:lnTo>
                  <a:lnTo>
                    <a:pt x="57012" y="436305"/>
                  </a:lnTo>
                  <a:lnTo>
                    <a:pt x="110114" y="424766"/>
                  </a:lnTo>
                  <a:lnTo>
                    <a:pt x="158167" y="406508"/>
                  </a:lnTo>
                  <a:lnTo>
                    <a:pt x="200034" y="382328"/>
                  </a:lnTo>
                  <a:lnTo>
                    <a:pt x="234578" y="353021"/>
                  </a:lnTo>
                  <a:lnTo>
                    <a:pt x="260661" y="319383"/>
                  </a:lnTo>
                  <a:lnTo>
                    <a:pt x="277144" y="282212"/>
                  </a:lnTo>
                  <a:lnTo>
                    <a:pt x="282892" y="242304"/>
                  </a:lnTo>
                  <a:lnTo>
                    <a:pt x="282892" y="198024"/>
                  </a:lnTo>
                  <a:lnTo>
                    <a:pt x="288639" y="158115"/>
                  </a:lnTo>
                  <a:lnTo>
                    <a:pt x="305123" y="120944"/>
                  </a:lnTo>
                  <a:lnTo>
                    <a:pt x="331205" y="87307"/>
                  </a:lnTo>
                  <a:lnTo>
                    <a:pt x="365749" y="57999"/>
                  </a:lnTo>
                  <a:lnTo>
                    <a:pt x="407617" y="33819"/>
                  </a:lnTo>
                  <a:lnTo>
                    <a:pt x="455670" y="15561"/>
                  </a:lnTo>
                  <a:lnTo>
                    <a:pt x="508772" y="4023"/>
                  </a:lnTo>
                  <a:lnTo>
                    <a:pt x="565785" y="0"/>
                  </a:lnTo>
                </a:path>
              </a:pathLst>
            </a:custGeom>
            <a:ln w="12700">
              <a:solidFill>
                <a:srgbClr val="3459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63658" y="3080994"/>
              <a:ext cx="565785" cy="886460"/>
            </a:xfrm>
            <a:custGeom>
              <a:avLst/>
              <a:gdLst/>
              <a:ahLst/>
              <a:cxnLst/>
              <a:rect l="l" t="t" r="r" b="b"/>
              <a:pathLst>
                <a:path w="565785" h="886460">
                  <a:moveTo>
                    <a:pt x="565785" y="885975"/>
                  </a:moveTo>
                  <a:lnTo>
                    <a:pt x="508772" y="881952"/>
                  </a:lnTo>
                  <a:lnTo>
                    <a:pt x="455670" y="870413"/>
                  </a:lnTo>
                  <a:lnTo>
                    <a:pt x="407617" y="852155"/>
                  </a:lnTo>
                  <a:lnTo>
                    <a:pt x="365749" y="827975"/>
                  </a:lnTo>
                  <a:lnTo>
                    <a:pt x="331205" y="798668"/>
                  </a:lnTo>
                  <a:lnTo>
                    <a:pt x="305123" y="765030"/>
                  </a:lnTo>
                  <a:lnTo>
                    <a:pt x="288639" y="727859"/>
                  </a:lnTo>
                  <a:lnTo>
                    <a:pt x="282892" y="687950"/>
                  </a:lnTo>
                  <a:lnTo>
                    <a:pt x="282893" y="641012"/>
                  </a:lnTo>
                  <a:lnTo>
                    <a:pt x="277145" y="601103"/>
                  </a:lnTo>
                  <a:lnTo>
                    <a:pt x="260662" y="563932"/>
                  </a:lnTo>
                  <a:lnTo>
                    <a:pt x="234579" y="530294"/>
                  </a:lnTo>
                  <a:lnTo>
                    <a:pt x="200035" y="500987"/>
                  </a:lnTo>
                  <a:lnTo>
                    <a:pt x="158168" y="476806"/>
                  </a:lnTo>
                  <a:lnTo>
                    <a:pt x="110115" y="458549"/>
                  </a:lnTo>
                  <a:lnTo>
                    <a:pt x="57012" y="447010"/>
                  </a:lnTo>
                  <a:lnTo>
                    <a:pt x="0" y="442987"/>
                  </a:lnTo>
                  <a:lnTo>
                    <a:pt x="57012" y="438964"/>
                  </a:lnTo>
                  <a:lnTo>
                    <a:pt x="110115" y="427425"/>
                  </a:lnTo>
                  <a:lnTo>
                    <a:pt x="158168" y="409167"/>
                  </a:lnTo>
                  <a:lnTo>
                    <a:pt x="200035" y="384987"/>
                  </a:lnTo>
                  <a:lnTo>
                    <a:pt x="234579" y="355680"/>
                  </a:lnTo>
                  <a:lnTo>
                    <a:pt x="260662" y="322043"/>
                  </a:lnTo>
                  <a:lnTo>
                    <a:pt x="277145" y="284872"/>
                  </a:lnTo>
                  <a:lnTo>
                    <a:pt x="282893" y="244963"/>
                  </a:lnTo>
                  <a:lnTo>
                    <a:pt x="282893" y="198025"/>
                  </a:lnTo>
                  <a:lnTo>
                    <a:pt x="288640" y="158116"/>
                  </a:lnTo>
                  <a:lnTo>
                    <a:pt x="305124" y="120944"/>
                  </a:lnTo>
                  <a:lnTo>
                    <a:pt x="331206" y="87307"/>
                  </a:lnTo>
                  <a:lnTo>
                    <a:pt x="365750" y="58000"/>
                  </a:lnTo>
                  <a:lnTo>
                    <a:pt x="407617" y="33819"/>
                  </a:lnTo>
                  <a:lnTo>
                    <a:pt x="455671" y="15561"/>
                  </a:lnTo>
                  <a:lnTo>
                    <a:pt x="508773" y="4023"/>
                  </a:lnTo>
                  <a:lnTo>
                    <a:pt x="565786" y="0"/>
                  </a:lnTo>
                </a:path>
              </a:pathLst>
            </a:custGeom>
            <a:ln w="12700">
              <a:solidFill>
                <a:srgbClr val="3459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63658" y="3984650"/>
              <a:ext cx="565785" cy="685800"/>
            </a:xfrm>
            <a:custGeom>
              <a:avLst/>
              <a:gdLst/>
              <a:ahLst/>
              <a:cxnLst/>
              <a:rect l="l" t="t" r="r" b="b"/>
              <a:pathLst>
                <a:path w="565785" h="685800">
                  <a:moveTo>
                    <a:pt x="565785" y="685377"/>
                  </a:moveTo>
                  <a:lnTo>
                    <a:pt x="508772" y="681896"/>
                  </a:lnTo>
                  <a:lnTo>
                    <a:pt x="455670" y="671912"/>
                  </a:lnTo>
                  <a:lnTo>
                    <a:pt x="407617" y="656114"/>
                  </a:lnTo>
                  <a:lnTo>
                    <a:pt x="365749" y="635191"/>
                  </a:lnTo>
                  <a:lnTo>
                    <a:pt x="331205" y="609833"/>
                  </a:lnTo>
                  <a:lnTo>
                    <a:pt x="305123" y="580728"/>
                  </a:lnTo>
                  <a:lnTo>
                    <a:pt x="282892" y="514033"/>
                  </a:lnTo>
                  <a:lnTo>
                    <a:pt x="277145" y="479501"/>
                  </a:lnTo>
                  <a:lnTo>
                    <a:pt x="234579" y="418232"/>
                  </a:lnTo>
                  <a:lnTo>
                    <a:pt x="200035" y="392874"/>
                  </a:lnTo>
                  <a:lnTo>
                    <a:pt x="158168" y="371951"/>
                  </a:lnTo>
                  <a:lnTo>
                    <a:pt x="110114" y="356153"/>
                  </a:lnTo>
                  <a:lnTo>
                    <a:pt x="57012" y="346169"/>
                  </a:lnTo>
                  <a:lnTo>
                    <a:pt x="0" y="342688"/>
                  </a:lnTo>
                  <a:lnTo>
                    <a:pt x="57012" y="339207"/>
                  </a:lnTo>
                  <a:lnTo>
                    <a:pt x="110114" y="329223"/>
                  </a:lnTo>
                  <a:lnTo>
                    <a:pt x="158168" y="313425"/>
                  </a:lnTo>
                  <a:lnTo>
                    <a:pt x="200035" y="292502"/>
                  </a:lnTo>
                  <a:lnTo>
                    <a:pt x="234579" y="267144"/>
                  </a:lnTo>
                  <a:lnTo>
                    <a:pt x="260661" y="238039"/>
                  </a:lnTo>
                  <a:lnTo>
                    <a:pt x="282893" y="171344"/>
                  </a:lnTo>
                  <a:lnTo>
                    <a:pt x="305124" y="104649"/>
                  </a:lnTo>
                  <a:lnTo>
                    <a:pt x="331206" y="75544"/>
                  </a:lnTo>
                  <a:lnTo>
                    <a:pt x="365750" y="50185"/>
                  </a:lnTo>
                  <a:lnTo>
                    <a:pt x="407617" y="29262"/>
                  </a:lnTo>
                  <a:lnTo>
                    <a:pt x="455671" y="13465"/>
                  </a:lnTo>
                  <a:lnTo>
                    <a:pt x="508773" y="3481"/>
                  </a:lnTo>
                  <a:lnTo>
                    <a:pt x="565786" y="0"/>
                  </a:lnTo>
                </a:path>
              </a:pathLst>
            </a:custGeom>
            <a:ln w="12700">
              <a:solidFill>
                <a:srgbClr val="3459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63658" y="4687709"/>
              <a:ext cx="565785" cy="493395"/>
            </a:xfrm>
            <a:custGeom>
              <a:avLst/>
              <a:gdLst/>
              <a:ahLst/>
              <a:cxnLst/>
              <a:rect l="l" t="t" r="r" b="b"/>
              <a:pathLst>
                <a:path w="565785" h="493395">
                  <a:moveTo>
                    <a:pt x="565785" y="493137"/>
                  </a:moveTo>
                  <a:lnTo>
                    <a:pt x="500920" y="489881"/>
                  </a:lnTo>
                  <a:lnTo>
                    <a:pt x="441376" y="480606"/>
                  </a:lnTo>
                  <a:lnTo>
                    <a:pt x="388850" y="466053"/>
                  </a:lnTo>
                  <a:lnTo>
                    <a:pt x="345040" y="446961"/>
                  </a:lnTo>
                  <a:lnTo>
                    <a:pt x="311645" y="424070"/>
                  </a:lnTo>
                  <a:lnTo>
                    <a:pt x="282892" y="369853"/>
                  </a:lnTo>
                  <a:lnTo>
                    <a:pt x="254138" y="315635"/>
                  </a:lnTo>
                  <a:lnTo>
                    <a:pt x="220743" y="292745"/>
                  </a:lnTo>
                  <a:lnTo>
                    <a:pt x="176934" y="273653"/>
                  </a:lnTo>
                  <a:lnTo>
                    <a:pt x="124408" y="259099"/>
                  </a:lnTo>
                  <a:lnTo>
                    <a:pt x="64864" y="249825"/>
                  </a:lnTo>
                  <a:lnTo>
                    <a:pt x="0" y="246569"/>
                  </a:lnTo>
                  <a:lnTo>
                    <a:pt x="64864" y="243313"/>
                  </a:lnTo>
                  <a:lnTo>
                    <a:pt x="124408" y="234038"/>
                  </a:lnTo>
                  <a:lnTo>
                    <a:pt x="176934" y="219485"/>
                  </a:lnTo>
                  <a:lnTo>
                    <a:pt x="220743" y="200393"/>
                  </a:lnTo>
                  <a:lnTo>
                    <a:pt x="254138" y="177502"/>
                  </a:lnTo>
                  <a:lnTo>
                    <a:pt x="282892" y="123285"/>
                  </a:lnTo>
                  <a:lnTo>
                    <a:pt x="290363" y="95016"/>
                  </a:lnTo>
                  <a:lnTo>
                    <a:pt x="345040" y="46176"/>
                  </a:lnTo>
                  <a:lnTo>
                    <a:pt x="388850" y="27084"/>
                  </a:lnTo>
                  <a:lnTo>
                    <a:pt x="441376" y="12530"/>
                  </a:lnTo>
                  <a:lnTo>
                    <a:pt x="500920" y="3256"/>
                  </a:lnTo>
                  <a:lnTo>
                    <a:pt x="565785" y="0"/>
                  </a:lnTo>
                </a:path>
              </a:pathLst>
            </a:custGeom>
            <a:ln w="12700">
              <a:solidFill>
                <a:srgbClr val="3459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63658" y="5198529"/>
              <a:ext cx="565785" cy="886460"/>
            </a:xfrm>
            <a:custGeom>
              <a:avLst/>
              <a:gdLst/>
              <a:ahLst/>
              <a:cxnLst/>
              <a:rect l="l" t="t" r="r" b="b"/>
              <a:pathLst>
                <a:path w="565785" h="886460">
                  <a:moveTo>
                    <a:pt x="565785" y="885975"/>
                  </a:moveTo>
                  <a:lnTo>
                    <a:pt x="508772" y="881952"/>
                  </a:lnTo>
                  <a:lnTo>
                    <a:pt x="455670" y="870413"/>
                  </a:lnTo>
                  <a:lnTo>
                    <a:pt x="407617" y="852155"/>
                  </a:lnTo>
                  <a:lnTo>
                    <a:pt x="365749" y="827975"/>
                  </a:lnTo>
                  <a:lnTo>
                    <a:pt x="331205" y="798668"/>
                  </a:lnTo>
                  <a:lnTo>
                    <a:pt x="305123" y="765030"/>
                  </a:lnTo>
                  <a:lnTo>
                    <a:pt x="288639" y="727859"/>
                  </a:lnTo>
                  <a:lnTo>
                    <a:pt x="282892" y="687950"/>
                  </a:lnTo>
                  <a:lnTo>
                    <a:pt x="282893" y="641012"/>
                  </a:lnTo>
                  <a:lnTo>
                    <a:pt x="277145" y="601103"/>
                  </a:lnTo>
                  <a:lnTo>
                    <a:pt x="260662" y="563932"/>
                  </a:lnTo>
                  <a:lnTo>
                    <a:pt x="234579" y="530294"/>
                  </a:lnTo>
                  <a:lnTo>
                    <a:pt x="200035" y="500987"/>
                  </a:lnTo>
                  <a:lnTo>
                    <a:pt x="158168" y="476806"/>
                  </a:lnTo>
                  <a:lnTo>
                    <a:pt x="110115" y="458549"/>
                  </a:lnTo>
                  <a:lnTo>
                    <a:pt x="57012" y="447010"/>
                  </a:lnTo>
                  <a:lnTo>
                    <a:pt x="0" y="442987"/>
                  </a:lnTo>
                  <a:lnTo>
                    <a:pt x="57012" y="438964"/>
                  </a:lnTo>
                  <a:lnTo>
                    <a:pt x="110115" y="427425"/>
                  </a:lnTo>
                  <a:lnTo>
                    <a:pt x="158168" y="409167"/>
                  </a:lnTo>
                  <a:lnTo>
                    <a:pt x="200035" y="384987"/>
                  </a:lnTo>
                  <a:lnTo>
                    <a:pt x="234579" y="355680"/>
                  </a:lnTo>
                  <a:lnTo>
                    <a:pt x="260662" y="322043"/>
                  </a:lnTo>
                  <a:lnTo>
                    <a:pt x="277145" y="284872"/>
                  </a:lnTo>
                  <a:lnTo>
                    <a:pt x="282893" y="244963"/>
                  </a:lnTo>
                  <a:lnTo>
                    <a:pt x="282893" y="198025"/>
                  </a:lnTo>
                  <a:lnTo>
                    <a:pt x="288640" y="158116"/>
                  </a:lnTo>
                  <a:lnTo>
                    <a:pt x="305124" y="120944"/>
                  </a:lnTo>
                  <a:lnTo>
                    <a:pt x="331206" y="87307"/>
                  </a:lnTo>
                  <a:lnTo>
                    <a:pt x="365750" y="58000"/>
                  </a:lnTo>
                  <a:lnTo>
                    <a:pt x="407617" y="33819"/>
                  </a:lnTo>
                  <a:lnTo>
                    <a:pt x="455671" y="15561"/>
                  </a:lnTo>
                  <a:lnTo>
                    <a:pt x="508773" y="4023"/>
                  </a:lnTo>
                  <a:lnTo>
                    <a:pt x="565786" y="0"/>
                  </a:lnTo>
                </a:path>
              </a:pathLst>
            </a:custGeom>
            <a:ln w="12700">
              <a:solidFill>
                <a:srgbClr val="3459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163658" y="6102192"/>
              <a:ext cx="565785" cy="493395"/>
            </a:xfrm>
            <a:custGeom>
              <a:avLst/>
              <a:gdLst/>
              <a:ahLst/>
              <a:cxnLst/>
              <a:rect l="l" t="t" r="r" b="b"/>
              <a:pathLst>
                <a:path w="565785" h="493395">
                  <a:moveTo>
                    <a:pt x="565785" y="493137"/>
                  </a:moveTo>
                  <a:lnTo>
                    <a:pt x="500920" y="489881"/>
                  </a:lnTo>
                  <a:lnTo>
                    <a:pt x="441376" y="480606"/>
                  </a:lnTo>
                  <a:lnTo>
                    <a:pt x="388850" y="466053"/>
                  </a:lnTo>
                  <a:lnTo>
                    <a:pt x="345040" y="446961"/>
                  </a:lnTo>
                  <a:lnTo>
                    <a:pt x="311645" y="424070"/>
                  </a:lnTo>
                  <a:lnTo>
                    <a:pt x="282892" y="369853"/>
                  </a:lnTo>
                  <a:lnTo>
                    <a:pt x="254138" y="315635"/>
                  </a:lnTo>
                  <a:lnTo>
                    <a:pt x="220743" y="292745"/>
                  </a:lnTo>
                  <a:lnTo>
                    <a:pt x="176934" y="273653"/>
                  </a:lnTo>
                  <a:lnTo>
                    <a:pt x="124408" y="259099"/>
                  </a:lnTo>
                  <a:lnTo>
                    <a:pt x="64864" y="249825"/>
                  </a:lnTo>
                  <a:lnTo>
                    <a:pt x="0" y="246569"/>
                  </a:lnTo>
                  <a:lnTo>
                    <a:pt x="64864" y="243313"/>
                  </a:lnTo>
                  <a:lnTo>
                    <a:pt x="124408" y="234038"/>
                  </a:lnTo>
                  <a:lnTo>
                    <a:pt x="176934" y="219485"/>
                  </a:lnTo>
                  <a:lnTo>
                    <a:pt x="220743" y="200393"/>
                  </a:lnTo>
                  <a:lnTo>
                    <a:pt x="254138" y="177502"/>
                  </a:lnTo>
                  <a:lnTo>
                    <a:pt x="282892" y="123285"/>
                  </a:lnTo>
                  <a:lnTo>
                    <a:pt x="290363" y="95016"/>
                  </a:lnTo>
                  <a:lnTo>
                    <a:pt x="345040" y="46176"/>
                  </a:lnTo>
                  <a:lnTo>
                    <a:pt x="388850" y="27084"/>
                  </a:lnTo>
                  <a:lnTo>
                    <a:pt x="441376" y="12530"/>
                  </a:lnTo>
                  <a:lnTo>
                    <a:pt x="500920" y="3256"/>
                  </a:lnTo>
                  <a:lnTo>
                    <a:pt x="565785" y="0"/>
                  </a:lnTo>
                </a:path>
              </a:pathLst>
            </a:custGeom>
            <a:ln w="12700">
              <a:solidFill>
                <a:srgbClr val="3459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58674" y="275844"/>
            <a:ext cx="2218690" cy="2543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rebuchet MS"/>
                <a:cs typeface="Trebuchet MS"/>
              </a:rPr>
              <a:t>D</a:t>
            </a:r>
            <a:r>
              <a:rPr sz="1400" spc="-80" dirty="0">
                <a:latin typeface="Trebuchet MS"/>
                <a:cs typeface="Trebuchet MS"/>
              </a:rPr>
              <a:t>i</a:t>
            </a:r>
            <a:r>
              <a:rPr sz="1400" spc="-70" dirty="0">
                <a:latin typeface="Trebuchet MS"/>
                <a:cs typeface="Trebuchet MS"/>
              </a:rPr>
              <a:t>v</a:t>
            </a:r>
            <a:r>
              <a:rPr sz="1400" spc="-75" dirty="0">
                <a:latin typeface="Trebuchet MS"/>
                <a:cs typeface="Trebuchet MS"/>
              </a:rPr>
              <a:t>e</a:t>
            </a:r>
            <a:r>
              <a:rPr sz="1400" spc="-85" dirty="0">
                <a:latin typeface="Trebuchet MS"/>
                <a:cs typeface="Trebuchet MS"/>
              </a:rPr>
              <a:t>r</a:t>
            </a:r>
            <a:r>
              <a:rPr sz="1400" spc="-20" dirty="0">
                <a:latin typeface="Trebuchet MS"/>
                <a:cs typeface="Trebuchet MS"/>
              </a:rPr>
              <a:t>s</a:t>
            </a:r>
            <a:r>
              <a:rPr sz="1400" spc="-80" dirty="0">
                <a:latin typeface="Trebuchet MS"/>
                <a:cs typeface="Trebuchet MS"/>
              </a:rPr>
              <a:t>i</a:t>
            </a:r>
            <a:r>
              <a:rPr sz="1400" spc="-75" dirty="0">
                <a:latin typeface="Trebuchet MS"/>
                <a:cs typeface="Trebuchet MS"/>
              </a:rPr>
              <a:t>ty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400" spc="-65" dirty="0">
                <a:latin typeface="Trebuchet MS"/>
                <a:cs typeface="Trebuchet MS"/>
              </a:rPr>
              <a:t>Economic </a:t>
            </a:r>
            <a:r>
              <a:rPr sz="1400" spc="-70" dirty="0">
                <a:latin typeface="Trebuchet MS"/>
                <a:cs typeface="Trebuchet MS"/>
              </a:rPr>
              <a:t>Complexity</a:t>
            </a:r>
            <a:r>
              <a:rPr sz="1400" spc="-18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Index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Trebuchet MS"/>
              <a:cs typeface="Trebuchet MS"/>
            </a:endParaRPr>
          </a:p>
          <a:p>
            <a:pPr marR="5080" algn="r">
              <a:lnSpc>
                <a:spcPts val="1585"/>
              </a:lnSpc>
            </a:pPr>
            <a:r>
              <a:rPr sz="1400" spc="-60" dirty="0">
                <a:latin typeface="Trebuchet MS"/>
                <a:cs typeface="Trebuchet MS"/>
              </a:rPr>
              <a:t>Herfindahl-Hirschman</a:t>
            </a:r>
            <a:r>
              <a:rPr sz="1400" spc="-204" dirty="0">
                <a:latin typeface="Trebuchet MS"/>
                <a:cs typeface="Trebuchet MS"/>
              </a:rPr>
              <a:t> </a:t>
            </a:r>
            <a:r>
              <a:rPr sz="1400" spc="-35" dirty="0">
                <a:latin typeface="Trebuchet MS"/>
                <a:cs typeface="Trebuchet MS"/>
              </a:rPr>
              <a:t>Market</a:t>
            </a:r>
            <a:endParaRPr sz="1400">
              <a:latin typeface="Trebuchet MS"/>
              <a:cs typeface="Trebuchet MS"/>
            </a:endParaRPr>
          </a:p>
          <a:p>
            <a:pPr marR="5080" algn="r">
              <a:lnSpc>
                <a:spcPts val="1585"/>
              </a:lnSpc>
            </a:pPr>
            <a:r>
              <a:rPr sz="1400" spc="-65" dirty="0">
                <a:latin typeface="Trebuchet MS"/>
                <a:cs typeface="Trebuchet MS"/>
              </a:rPr>
              <a:t>Concentration</a:t>
            </a:r>
            <a:r>
              <a:rPr sz="1400" spc="-15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Index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7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650">
              <a:latin typeface="Trebuchet MS"/>
              <a:cs typeface="Trebuchet MS"/>
            </a:endParaRPr>
          </a:p>
          <a:p>
            <a:pPr marR="5080" algn="r">
              <a:lnSpc>
                <a:spcPts val="1595"/>
              </a:lnSpc>
            </a:pPr>
            <a:r>
              <a:rPr sz="1400" spc="-60" dirty="0">
                <a:latin typeface="Trebuchet MS"/>
                <a:cs typeface="Trebuchet MS"/>
              </a:rPr>
              <a:t>Herfindahl-Hirschman</a:t>
            </a:r>
            <a:r>
              <a:rPr sz="1400" spc="-210" dirty="0">
                <a:latin typeface="Trebuchet MS"/>
                <a:cs typeface="Trebuchet MS"/>
              </a:rPr>
              <a:t> </a:t>
            </a:r>
            <a:r>
              <a:rPr sz="1400" spc="-60" dirty="0">
                <a:latin typeface="Trebuchet MS"/>
                <a:cs typeface="Trebuchet MS"/>
              </a:rPr>
              <a:t>Product</a:t>
            </a:r>
            <a:endParaRPr sz="1400">
              <a:latin typeface="Trebuchet MS"/>
              <a:cs typeface="Trebuchet MS"/>
            </a:endParaRPr>
          </a:p>
          <a:p>
            <a:pPr marR="5080" algn="r">
              <a:lnSpc>
                <a:spcPts val="1595"/>
              </a:lnSpc>
            </a:pPr>
            <a:r>
              <a:rPr sz="1400" spc="-65" dirty="0">
                <a:latin typeface="Trebuchet MS"/>
                <a:cs typeface="Trebuchet MS"/>
              </a:rPr>
              <a:t>Concentration</a:t>
            </a:r>
            <a:r>
              <a:rPr sz="1400" spc="-155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Index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08623" y="3387852"/>
            <a:ext cx="18688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35" dirty="0">
                <a:latin typeface="Trebuchet MS"/>
                <a:cs typeface="Trebuchet MS"/>
              </a:rPr>
              <a:t>Market </a:t>
            </a:r>
            <a:r>
              <a:rPr sz="1400" spc="-70" dirty="0">
                <a:latin typeface="Trebuchet MS"/>
                <a:cs typeface="Trebuchet MS"/>
              </a:rPr>
              <a:t>Penetration</a:t>
            </a:r>
            <a:r>
              <a:rPr sz="1400" spc="-204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Index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2424" y="4192523"/>
            <a:ext cx="2444750" cy="2259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latin typeface="Trebuchet MS"/>
                <a:cs typeface="Trebuchet MS"/>
              </a:rPr>
              <a:t>Number </a:t>
            </a:r>
            <a:r>
              <a:rPr sz="1400" spc="-55" dirty="0">
                <a:latin typeface="Trebuchet MS"/>
                <a:cs typeface="Trebuchet MS"/>
              </a:rPr>
              <a:t>Of </a:t>
            </a:r>
            <a:r>
              <a:rPr sz="1400" spc="-65" dirty="0">
                <a:latin typeface="Trebuchet MS"/>
                <a:cs typeface="Trebuchet MS"/>
              </a:rPr>
              <a:t>Distinct</a:t>
            </a:r>
            <a:r>
              <a:rPr sz="1400" spc="-26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Partners</a:t>
            </a:r>
            <a:endParaRPr sz="1400">
              <a:latin typeface="Trebuchet MS"/>
              <a:cs typeface="Trebuchet MS"/>
            </a:endParaRPr>
          </a:p>
          <a:p>
            <a:pPr marL="12700" marR="5080" indent="349885">
              <a:lnSpc>
                <a:spcPts val="5570"/>
              </a:lnSpc>
              <a:spcBef>
                <a:spcPts val="40"/>
              </a:spcBef>
            </a:pPr>
            <a:r>
              <a:rPr sz="1400" spc="-45" dirty="0">
                <a:latin typeface="Trebuchet MS"/>
                <a:cs typeface="Trebuchet MS"/>
              </a:rPr>
              <a:t>Number </a:t>
            </a:r>
            <a:r>
              <a:rPr sz="1400" spc="-55" dirty="0">
                <a:latin typeface="Trebuchet MS"/>
                <a:cs typeface="Trebuchet MS"/>
              </a:rPr>
              <a:t>Of </a:t>
            </a:r>
            <a:r>
              <a:rPr sz="1400" spc="-65" dirty="0">
                <a:latin typeface="Trebuchet MS"/>
                <a:cs typeface="Trebuchet MS"/>
              </a:rPr>
              <a:t>Distinct</a:t>
            </a:r>
            <a:r>
              <a:rPr sz="1400" spc="-270" dirty="0">
                <a:latin typeface="Trebuchet MS"/>
                <a:cs typeface="Trebuchet MS"/>
              </a:rPr>
              <a:t> </a:t>
            </a:r>
            <a:r>
              <a:rPr sz="1400" spc="-55" dirty="0">
                <a:latin typeface="Trebuchet MS"/>
                <a:cs typeface="Trebuchet MS"/>
              </a:rPr>
              <a:t>Products  </a:t>
            </a:r>
            <a:r>
              <a:rPr sz="1400" spc="-75" dirty="0">
                <a:latin typeface="Trebuchet MS"/>
                <a:cs typeface="Trebuchet MS"/>
              </a:rPr>
              <a:t>Revealed </a:t>
            </a:r>
            <a:r>
              <a:rPr sz="1400" spc="-70" dirty="0">
                <a:latin typeface="Trebuchet MS"/>
                <a:cs typeface="Trebuchet MS"/>
              </a:rPr>
              <a:t>Comparative</a:t>
            </a:r>
            <a:r>
              <a:rPr sz="1400" spc="-150" dirty="0">
                <a:latin typeface="Trebuchet MS"/>
                <a:cs typeface="Trebuchet MS"/>
              </a:rPr>
              <a:t> </a:t>
            </a:r>
            <a:r>
              <a:rPr sz="1400" spc="-65" dirty="0">
                <a:latin typeface="Trebuchet MS"/>
                <a:cs typeface="Trebuchet MS"/>
              </a:rPr>
              <a:t>Advantage</a:t>
            </a:r>
            <a:endParaRPr sz="1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700">
              <a:latin typeface="Trebuchet MS"/>
              <a:cs typeface="Trebuchet MS"/>
            </a:endParaRPr>
          </a:p>
          <a:p>
            <a:pPr marR="5080" algn="r">
              <a:lnSpc>
                <a:spcPct val="100000"/>
              </a:lnSpc>
              <a:spcBef>
                <a:spcPts val="1075"/>
              </a:spcBef>
            </a:pPr>
            <a:r>
              <a:rPr sz="1400" spc="-15" dirty="0">
                <a:latin typeface="Trebuchet MS"/>
                <a:cs typeface="Trebuchet MS"/>
              </a:rPr>
              <a:t>U</a:t>
            </a:r>
            <a:r>
              <a:rPr sz="1400" spc="-45" dirty="0">
                <a:latin typeface="Trebuchet MS"/>
                <a:cs typeface="Trebuchet MS"/>
              </a:rPr>
              <a:t>b</a:t>
            </a:r>
            <a:r>
              <a:rPr sz="1400" spc="-80" dirty="0">
                <a:latin typeface="Trebuchet MS"/>
                <a:cs typeface="Trebuchet MS"/>
              </a:rPr>
              <a:t>i</a:t>
            </a:r>
            <a:r>
              <a:rPr sz="1400" spc="-45" dirty="0">
                <a:latin typeface="Trebuchet MS"/>
                <a:cs typeface="Trebuchet MS"/>
              </a:rPr>
              <a:t>q</a:t>
            </a:r>
            <a:r>
              <a:rPr sz="1400" spc="-30" dirty="0">
                <a:latin typeface="Trebuchet MS"/>
                <a:cs typeface="Trebuchet MS"/>
              </a:rPr>
              <a:t>u</a:t>
            </a:r>
            <a:r>
              <a:rPr sz="1400" spc="-80" dirty="0">
                <a:latin typeface="Trebuchet MS"/>
                <a:cs typeface="Trebuchet MS"/>
              </a:rPr>
              <a:t>i</a:t>
            </a:r>
            <a:r>
              <a:rPr sz="1400" spc="-75" dirty="0">
                <a:latin typeface="Trebuchet MS"/>
                <a:cs typeface="Trebuchet MS"/>
              </a:rPr>
              <a:t>ty</a:t>
            </a:r>
            <a:endParaRPr sz="1400">
              <a:latin typeface="Trebuchet MS"/>
              <a:cs typeface="Trebuchet MS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3949407" y="256324"/>
          <a:ext cx="7694930" cy="63326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94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9738">
                <a:tc>
                  <a:txBody>
                    <a:bodyPr/>
                    <a:lstStyle/>
                    <a:p>
                      <a:pPr marL="167640" indent="-114300">
                        <a:lnSpc>
                          <a:spcPct val="100000"/>
                        </a:lnSpc>
                        <a:spcBef>
                          <a:spcPts val="200"/>
                        </a:spcBef>
                        <a:buChar char="•"/>
                        <a:tabLst>
                          <a:tab pos="167640" algn="l"/>
                        </a:tabLst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measure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how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many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different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types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products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can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make.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059">
                <a:tc>
                  <a:txBody>
                    <a:bodyPr/>
                    <a:lstStyle/>
                    <a:p>
                      <a:pPr marL="167640" marR="57785" indent="-114300">
                        <a:lnSpc>
                          <a:spcPct val="89300"/>
                        </a:lnSpc>
                        <a:spcBef>
                          <a:spcPts val="440"/>
                        </a:spcBef>
                        <a:buChar char="•"/>
                        <a:tabLst>
                          <a:tab pos="167640" algn="l"/>
                        </a:tabLst>
                      </a:pP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This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indicator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ranks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how</a:t>
                      </a:r>
                      <a:r>
                        <a:rPr sz="14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diversified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complex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country’s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export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basket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is.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ECI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scale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that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uses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theory of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and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calculations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for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economic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complexity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to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rank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countries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according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to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their </a:t>
                      </a:r>
                      <a:r>
                        <a:rPr sz="14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level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 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complexity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558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336">
                <a:tc>
                  <a:txBody>
                    <a:bodyPr/>
                    <a:lstStyle/>
                    <a:p>
                      <a:pPr marL="167640" marR="70485" indent="-114300">
                        <a:lnSpc>
                          <a:spcPct val="91000"/>
                        </a:lnSpc>
                        <a:spcBef>
                          <a:spcPts val="420"/>
                        </a:spcBef>
                        <a:buChar char="•"/>
                        <a:tabLst>
                          <a:tab pos="167640" algn="l"/>
                        </a:tabLst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Measures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concentration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exports </a:t>
                      </a:r>
                      <a:r>
                        <a:rPr sz="14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at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product </a:t>
                      </a:r>
                      <a:r>
                        <a:rPr sz="14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level. </a:t>
                      </a:r>
                      <a:r>
                        <a:rPr sz="14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index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ranges from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0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to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with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larger 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value indicating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higher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concentration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export </a:t>
                      </a:r>
                      <a:r>
                        <a:rPr sz="1400" spc="-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market. 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value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equal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to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0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indicates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that </a:t>
                      </a:r>
                      <a:r>
                        <a:rPr sz="14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all 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countries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world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export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an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equal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share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product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i,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while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value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means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that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single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 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responsible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for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all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exports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product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533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340">
                <a:tc>
                  <a:txBody>
                    <a:bodyPr/>
                    <a:lstStyle/>
                    <a:p>
                      <a:pPr marL="167640" marR="156210" indent="-114300">
                        <a:lnSpc>
                          <a:spcPct val="91400"/>
                        </a:lnSpc>
                        <a:spcBef>
                          <a:spcPts val="395"/>
                        </a:spcBef>
                        <a:buChar char="•"/>
                        <a:tabLst>
                          <a:tab pos="167640" algn="l"/>
                        </a:tabLst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Measures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degree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concentration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exports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at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level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i.e.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If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export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are  concentrated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on </a:t>
                      </a:r>
                      <a:r>
                        <a:rPr sz="14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some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products. </a:t>
                      </a:r>
                      <a:r>
                        <a:rPr sz="14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index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ranges from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0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to 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1. 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value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equal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to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indicates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that </a:t>
                      </a:r>
                      <a:r>
                        <a:rPr sz="14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all 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exports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 come from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single </a:t>
                      </a:r>
                      <a:r>
                        <a:rPr sz="14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country,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while a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value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 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0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means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that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</a:t>
                      </a:r>
                      <a:r>
                        <a:rPr sz="14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country's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exports 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are </a:t>
                      </a:r>
                      <a:r>
                        <a:rPr sz="1400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homogeneously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distributed </a:t>
                      </a:r>
                      <a:r>
                        <a:rPr sz="14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among </a:t>
                      </a:r>
                      <a:r>
                        <a:rPr sz="14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all</a:t>
                      </a:r>
                      <a:r>
                        <a:rPr sz="1400" spc="-3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products.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3661">
                <a:tc>
                  <a:txBody>
                    <a:bodyPr/>
                    <a:lstStyle/>
                    <a:p>
                      <a:pPr marL="167640" marR="133350" indent="-114300">
                        <a:lnSpc>
                          <a:spcPct val="91400"/>
                        </a:lnSpc>
                        <a:spcBef>
                          <a:spcPts val="425"/>
                        </a:spcBef>
                        <a:buChar char="•"/>
                        <a:tabLst>
                          <a:tab pos="167640" algn="l"/>
                        </a:tabLst>
                      </a:pP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It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is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share of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actual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number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export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relationships </a:t>
                      </a:r>
                      <a:r>
                        <a:rPr sz="1400" spc="-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(at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 product </a:t>
                      </a:r>
                      <a:r>
                        <a:rPr sz="14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level)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forged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by 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maximum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possible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number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export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relationships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it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can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form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given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number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its 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exports.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denominator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calculated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by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summing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number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countries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that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import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each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product 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that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 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20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exports.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539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058">
                <a:tc>
                  <a:txBody>
                    <a:bodyPr/>
                    <a:lstStyle/>
                    <a:p>
                      <a:pPr marL="167640" marR="387350" indent="-114300">
                        <a:lnSpc>
                          <a:spcPct val="89300"/>
                        </a:lnSpc>
                        <a:spcBef>
                          <a:spcPts val="450"/>
                        </a:spcBef>
                        <a:buChar char="•"/>
                        <a:tabLst>
                          <a:tab pos="167640" algn="l"/>
                        </a:tabLst>
                      </a:pP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This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indicator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used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measure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geographical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diversity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by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counting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number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 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distinct markets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involved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</a:t>
                      </a:r>
                      <a:r>
                        <a:rPr sz="1400" spc="-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trade.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Higher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number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distinct partners,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higher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is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 geographical</a:t>
                      </a:r>
                      <a:r>
                        <a:rPr sz="1400" spc="-114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diversity.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571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819">
                <a:tc>
                  <a:txBody>
                    <a:bodyPr/>
                    <a:lstStyle/>
                    <a:p>
                      <a:pPr marL="167640" marR="135890" indent="-114300">
                        <a:lnSpc>
                          <a:spcPts val="1490"/>
                        </a:lnSpc>
                        <a:spcBef>
                          <a:spcPts val="484"/>
                        </a:spcBef>
                        <a:buChar char="•"/>
                        <a:tabLst>
                          <a:tab pos="167640" algn="l"/>
                        </a:tabLst>
                      </a:pP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This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indicator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4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used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measure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diversity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by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counting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number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distinct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HS2/4/6 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products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involved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2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trade.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615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3660">
                <a:tc>
                  <a:txBody>
                    <a:bodyPr/>
                    <a:lstStyle/>
                    <a:p>
                      <a:pPr marL="167640" marR="60325" indent="-114300">
                        <a:lnSpc>
                          <a:spcPct val="91000"/>
                        </a:lnSpc>
                        <a:spcBef>
                          <a:spcPts val="439"/>
                        </a:spcBef>
                        <a:buChar char="•"/>
                        <a:tabLst>
                          <a:tab pos="167640" algn="l"/>
                        </a:tabLst>
                      </a:pP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It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3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shows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comparative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advantage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has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over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product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compared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rest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world.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 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value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 less than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unity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implies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that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 </a:t>
                      </a:r>
                      <a:r>
                        <a:rPr sz="1400" spc="-4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has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revealed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comparative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disadvantage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product. </a:t>
                      </a:r>
                      <a:r>
                        <a:rPr sz="1400" spc="-9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Similarly, </a:t>
                      </a:r>
                      <a:r>
                        <a:rPr sz="14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if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index </a:t>
                      </a:r>
                      <a:r>
                        <a:rPr sz="14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exceeds </a:t>
                      </a:r>
                      <a:r>
                        <a:rPr sz="1400" spc="-9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unity,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country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is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said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to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have a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revealed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comparative  advantage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400" spc="-2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product.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5587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981">
                <a:tc>
                  <a:txBody>
                    <a:bodyPr/>
                    <a:lstStyle/>
                    <a:p>
                      <a:pPr marL="167640" marR="102235" indent="-114300">
                        <a:lnSpc>
                          <a:spcPts val="1490"/>
                        </a:lnSpc>
                        <a:spcBef>
                          <a:spcPts val="484"/>
                        </a:spcBef>
                        <a:buChar char="•"/>
                        <a:tabLst>
                          <a:tab pos="167640" algn="l"/>
                        </a:tabLst>
                      </a:pPr>
                      <a:r>
                        <a:rPr sz="14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measure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how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many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8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different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countries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are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able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make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product.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higher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value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ubiquity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for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 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product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indicates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comparatively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lower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8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level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know-how</a:t>
                      </a:r>
                      <a:r>
                        <a:rPr sz="1400" spc="-10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required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7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manufacture</a:t>
                      </a:r>
                      <a:r>
                        <a:rPr sz="1400" spc="-10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it.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615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2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93" name="Rectangle 7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58EC6857-AC5C-4688-BBC0-506495ABFDFB}"/>
              </a:ext>
            </a:extLst>
          </p:cNvPr>
          <p:cNvGrpSpPr>
            <a:grpSpLocks/>
          </p:cNvGrpSpPr>
          <p:nvPr/>
        </p:nvGrpSpPr>
        <p:grpSpPr bwMode="auto">
          <a:xfrm>
            <a:off x="1" y="6294904"/>
            <a:ext cx="12191999" cy="599622"/>
            <a:chOff x="0" y="6342205"/>
            <a:chExt cx="9153525" cy="50323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583C589-5A90-42A0-9AD7-2195B25AE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342205"/>
              <a:ext cx="9153525" cy="5032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lt1"/>
                </a:solidFill>
                <a:cs typeface="TradeGothic BoldCondTwenty"/>
              </a:endParaRP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2E1E394B-B08F-485B-9595-0C03A4DDE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48" y="6397625"/>
              <a:ext cx="1166812" cy="43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EEFDA486-7C98-4965-8028-2D87D106F9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7800075"/>
              </p:ext>
            </p:extLst>
          </p:nvPr>
        </p:nvGraphicFramePr>
        <p:xfrm>
          <a:off x="4488423" y="1261944"/>
          <a:ext cx="7145976" cy="4129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34073419-00D5-44FC-B3F0-9D3C6267EDEF}"/>
              </a:ext>
            </a:extLst>
          </p:cNvPr>
          <p:cNvSpPr txBox="1"/>
          <p:nvPr/>
        </p:nvSpPr>
        <p:spPr>
          <a:xfrm>
            <a:off x="-938462" y="2824287"/>
            <a:ext cx="62845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Aldhabi" panose="01000000000000000000" pitchFamily="2" charset="-78"/>
              </a:rPr>
              <a:t>Data Connectors – Yearly Plan</a:t>
            </a:r>
          </a:p>
        </p:txBody>
      </p:sp>
    </p:spTree>
    <p:extLst>
      <p:ext uri="{BB962C8B-B14F-4D97-AF65-F5344CB8AC3E}">
        <p14:creationId xmlns:p14="http://schemas.microsoft.com/office/powerpoint/2010/main" val="309324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E5AC1BD1-489F-485A-909D-FF9295996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505" y="358992"/>
            <a:ext cx="7225748" cy="5527696"/>
          </a:xfrm>
          <a:prstGeom prst="rect">
            <a:avLst/>
          </a:prstGeom>
        </p:spPr>
      </p:pic>
      <p:sp useBgFill="1">
        <p:nvSpPr>
          <p:cNvPr id="142" name="Rectangle 14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7" name="Rectangle 14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98" name="Rectangle 14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9" name="Rectangle 14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58EC6857-AC5C-4688-BBC0-506495ABFDFB}"/>
              </a:ext>
            </a:extLst>
          </p:cNvPr>
          <p:cNvGrpSpPr>
            <a:grpSpLocks/>
          </p:cNvGrpSpPr>
          <p:nvPr/>
        </p:nvGrpSpPr>
        <p:grpSpPr bwMode="auto">
          <a:xfrm>
            <a:off x="0" y="6245680"/>
            <a:ext cx="12191999" cy="599622"/>
            <a:chOff x="0" y="6342205"/>
            <a:chExt cx="9153525" cy="50323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583C589-5A90-42A0-9AD7-2195B25AE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342205"/>
              <a:ext cx="9153525" cy="5032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lt1"/>
                </a:solidFill>
                <a:latin typeface="TradeGothic BoldCondTwenty"/>
                <a:cs typeface="TradeGothic BoldCondTwenty"/>
              </a:endParaRP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2E1E394B-B08F-485B-9595-0C03A4DDE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48" y="6397625"/>
              <a:ext cx="1166812" cy="43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FB63B0D5-8DA0-469E-9F8E-2118B28C2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40" y="2669580"/>
            <a:ext cx="3854064" cy="11521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algn="ctr"/>
            <a:r>
              <a:rPr lang="en-US" sz="2400" kern="1200" dirty="0">
                <a:solidFill>
                  <a:srgbClr val="FFFFFF"/>
                </a:solidFill>
                <a:latin typeface="+mn-lt"/>
                <a:cs typeface="Aldhabi" panose="01000000000000000000" pitchFamily="2" charset="-78"/>
              </a:rPr>
              <a:t>White Label</a:t>
            </a:r>
          </a:p>
        </p:txBody>
      </p:sp>
    </p:spTree>
    <p:extLst>
      <p:ext uri="{BB962C8B-B14F-4D97-AF65-F5344CB8AC3E}">
        <p14:creationId xmlns:p14="http://schemas.microsoft.com/office/powerpoint/2010/main" val="18417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EA2517E-B183-9243-BA92-150821D9AD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6350148"/>
              </p:ext>
            </p:extLst>
          </p:nvPr>
        </p:nvGraphicFramePr>
        <p:xfrm>
          <a:off x="791109" y="1127206"/>
          <a:ext cx="11034445" cy="5163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8915" name="Group 5">
            <a:extLst>
              <a:ext uri="{FF2B5EF4-FFF2-40B4-BE49-F238E27FC236}">
                <a16:creationId xmlns:a16="http://schemas.microsoft.com/office/drawing/2014/main" id="{B2108744-2899-2E42-A3FF-87E3C5EDC5E9}"/>
              </a:ext>
            </a:extLst>
          </p:cNvPr>
          <p:cNvGrpSpPr>
            <a:grpSpLocks/>
          </p:cNvGrpSpPr>
          <p:nvPr/>
        </p:nvGrpSpPr>
        <p:grpSpPr bwMode="auto">
          <a:xfrm>
            <a:off x="1" y="6356732"/>
            <a:ext cx="12192000" cy="503237"/>
            <a:chOff x="0" y="6342205"/>
            <a:chExt cx="9153525" cy="5032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312F57-0F3C-1E42-8D24-8112F0CF4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342205"/>
              <a:ext cx="9153525" cy="5032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TradeGothic BoldCondTwenty"/>
                <a:cs typeface="TradeGothic BoldCondTwenty"/>
              </a:endParaRPr>
            </a:p>
          </p:txBody>
        </p:sp>
        <p:pic>
          <p:nvPicPr>
            <p:cNvPr id="38917" name="Picture 4">
              <a:extLst>
                <a:ext uri="{FF2B5EF4-FFF2-40B4-BE49-F238E27FC236}">
                  <a16:creationId xmlns:a16="http://schemas.microsoft.com/office/drawing/2014/main" id="{CD67EBE0-702F-E544-ADE0-0D8BC0A248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48" y="6397625"/>
              <a:ext cx="1166812" cy="43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4796DB7-B6CB-45FE-93BA-BAEB692FE074}"/>
              </a:ext>
            </a:extLst>
          </p:cNvPr>
          <p:cNvSpPr txBox="1"/>
          <p:nvPr/>
        </p:nvSpPr>
        <p:spPr>
          <a:xfrm>
            <a:off x="138547" y="328535"/>
            <a:ext cx="2429782" cy="677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4800" b="1" dirty="0">
              <a:solidFill>
                <a:schemeClr val="tx2">
                  <a:lumMod val="75000"/>
                </a:schemeClr>
              </a:solidFill>
              <a:latin typeface="Aldhabi" panose="01000000000000000000" pitchFamily="2" charset="-78"/>
              <a:ea typeface="+mj-ea"/>
              <a:cs typeface="Aldhabi" panose="01000000000000000000" pitchFamily="2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A6C5C-58B0-0240-B93D-60CAC4DB0DBC}"/>
              </a:ext>
            </a:extLst>
          </p:cNvPr>
          <p:cNvGrpSpPr/>
          <p:nvPr/>
        </p:nvGrpSpPr>
        <p:grpSpPr>
          <a:xfrm>
            <a:off x="890050" y="2242932"/>
            <a:ext cx="2654129" cy="1759131"/>
            <a:chOff x="1424558" y="2383739"/>
            <a:chExt cx="2654129" cy="17591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E2C70E2-EFB7-4D8A-9C2A-C995BE3965B9}"/>
                </a:ext>
              </a:extLst>
            </p:cNvPr>
            <p:cNvGrpSpPr/>
            <p:nvPr/>
          </p:nvGrpSpPr>
          <p:grpSpPr>
            <a:xfrm>
              <a:off x="1424558" y="2432083"/>
              <a:ext cx="1436740" cy="774105"/>
              <a:chOff x="1353438" y="2432083"/>
              <a:chExt cx="1436740" cy="774105"/>
            </a:xfrm>
          </p:grpSpPr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D6C6E6F0-2A95-437E-B162-787057E6DF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330" y="2432083"/>
                <a:ext cx="552956" cy="5292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197A4C5-DEA0-457C-90D0-3FC46B5ECFEE}"/>
                  </a:ext>
                </a:extLst>
              </p:cNvPr>
              <p:cNvSpPr txBox="1"/>
              <p:nvPr/>
            </p:nvSpPr>
            <p:spPr>
              <a:xfrm>
                <a:off x="1353438" y="2977176"/>
                <a:ext cx="1436740" cy="2290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</a:schemeClr>
                    </a:solidFill>
                    <a:latin typeface="Montserrat"/>
                  </a:rPr>
                  <a:t>Trade Analytics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A72B809-C6EC-4F37-A6A6-B76DE0E78CF6}"/>
                </a:ext>
              </a:extLst>
            </p:cNvPr>
            <p:cNvGrpSpPr/>
            <p:nvPr/>
          </p:nvGrpSpPr>
          <p:grpSpPr>
            <a:xfrm>
              <a:off x="3088813" y="2383739"/>
              <a:ext cx="989874" cy="751395"/>
              <a:chOff x="6730285" y="424935"/>
              <a:chExt cx="1759825" cy="1250121"/>
            </a:xfrm>
          </p:grpSpPr>
          <p:pic>
            <p:nvPicPr>
              <p:cNvPr id="16" name="Picture 17">
                <a:extLst>
                  <a:ext uri="{FF2B5EF4-FFF2-40B4-BE49-F238E27FC236}">
                    <a16:creationId xmlns:a16="http://schemas.microsoft.com/office/drawing/2014/main" id="{C7F044C3-3C43-450A-B227-1D62A15302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5654" y="424935"/>
                <a:ext cx="881061" cy="8810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E51D0BF-D778-4AE7-B0AC-0DCA78AF7801}"/>
                  </a:ext>
                </a:extLst>
              </p:cNvPr>
              <p:cNvSpPr txBox="1"/>
              <p:nvPr/>
            </p:nvSpPr>
            <p:spPr>
              <a:xfrm>
                <a:off x="6730285" y="1305997"/>
                <a:ext cx="1759825" cy="3690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</a:schemeClr>
                    </a:solidFill>
                    <a:latin typeface="Montserrat"/>
                  </a:rPr>
                  <a:t>Traders’ Lounge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FE10B8C-7BBC-4856-8E2F-DC30DEC8FE25}"/>
                </a:ext>
              </a:extLst>
            </p:cNvPr>
            <p:cNvGrpSpPr/>
            <p:nvPr/>
          </p:nvGrpSpPr>
          <p:grpSpPr>
            <a:xfrm>
              <a:off x="2271968" y="3008428"/>
              <a:ext cx="1289836" cy="1134442"/>
              <a:chOff x="3440919" y="384135"/>
              <a:chExt cx="2129415" cy="144824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A89720C-331B-478D-9926-D58FCD844005}"/>
                  </a:ext>
                </a:extLst>
              </p:cNvPr>
              <p:cNvSpPr txBox="1"/>
              <p:nvPr/>
            </p:nvSpPr>
            <p:spPr>
              <a:xfrm>
                <a:off x="3440919" y="1164429"/>
                <a:ext cx="2129415" cy="6679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</a:schemeClr>
                    </a:solidFill>
                    <a:latin typeface="Montserrat"/>
                  </a:rPr>
                  <a:t>Trade </a:t>
                </a:r>
                <a:r>
                  <a:rPr lang="en-US" sz="1400" b="1" dirty="0">
                    <a:solidFill>
                      <a:schemeClr val="tx2">
                        <a:lumMod val="75000"/>
                      </a:schemeClr>
                    </a:solidFill>
                  </a:rPr>
                  <a:t>Facilitation</a:t>
                </a:r>
              </a:p>
            </p:txBody>
          </p:sp>
          <p:pic>
            <p:nvPicPr>
              <p:cNvPr id="20" name="Picture 23">
                <a:extLst>
                  <a:ext uri="{FF2B5EF4-FFF2-40B4-BE49-F238E27FC236}">
                    <a16:creationId xmlns:a16="http://schemas.microsoft.com/office/drawing/2014/main" id="{8980320B-F56E-4599-A0FB-404C5FD8FA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6270" y="384135"/>
                <a:ext cx="609600" cy="609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71E8F7A-4718-2D4D-81D8-0FDA086A2B98}"/>
              </a:ext>
            </a:extLst>
          </p:cNvPr>
          <p:cNvGrpSpPr/>
          <p:nvPr/>
        </p:nvGrpSpPr>
        <p:grpSpPr>
          <a:xfrm>
            <a:off x="4801170" y="2328469"/>
            <a:ext cx="2771154" cy="1755437"/>
            <a:chOff x="8045228" y="2432083"/>
            <a:chExt cx="2771154" cy="175543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703D3C9-30F3-40D7-BBDA-9486DE61215E}"/>
                </a:ext>
              </a:extLst>
            </p:cNvPr>
            <p:cNvGrpSpPr/>
            <p:nvPr/>
          </p:nvGrpSpPr>
          <p:grpSpPr>
            <a:xfrm>
              <a:off x="8045228" y="2470533"/>
              <a:ext cx="1289836" cy="864252"/>
              <a:chOff x="7722739" y="2509965"/>
              <a:chExt cx="1436740" cy="1139297"/>
            </a:xfrm>
          </p:grpSpPr>
          <p:sp>
            <p:nvSpPr>
              <p:cNvPr id="21" name="Rectangle 20" descr="Database">
                <a:extLst>
                  <a:ext uri="{FF2B5EF4-FFF2-40B4-BE49-F238E27FC236}">
                    <a16:creationId xmlns:a16="http://schemas.microsoft.com/office/drawing/2014/main" id="{A4A113D5-EC17-425B-90A1-A1C59FF01460}"/>
                  </a:ext>
                </a:extLst>
              </p:cNvPr>
              <p:cNvSpPr/>
              <p:nvPr/>
            </p:nvSpPr>
            <p:spPr>
              <a:xfrm>
                <a:off x="8008475" y="2509965"/>
                <a:ext cx="775291" cy="678623"/>
              </a:xfrm>
              <a:prstGeom prst="rect">
                <a:avLst/>
              </a:prstGeom>
              <a:blipFill>
                <a:blip r:embed="rId1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3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1B311A3-2C91-462B-AFB0-FE35414E33DF}"/>
                  </a:ext>
                </a:extLst>
              </p:cNvPr>
              <p:cNvSpPr txBox="1"/>
              <p:nvPr/>
            </p:nvSpPr>
            <p:spPr>
              <a:xfrm>
                <a:off x="7722739" y="3126042"/>
                <a:ext cx="143674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</a:schemeClr>
                    </a:solidFill>
                    <a:latin typeface="Montserrat"/>
                  </a:rPr>
                  <a:t>API &amp; Bulk Download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1FE2618-A9BB-47C0-8D54-F4F1AED85C83}"/>
                </a:ext>
              </a:extLst>
            </p:cNvPr>
            <p:cNvGrpSpPr/>
            <p:nvPr/>
          </p:nvGrpSpPr>
          <p:grpSpPr>
            <a:xfrm>
              <a:off x="9529561" y="2432083"/>
              <a:ext cx="1286821" cy="1047032"/>
              <a:chOff x="9173093" y="2620845"/>
              <a:chExt cx="1436740" cy="1110130"/>
            </a:xfrm>
          </p:grpSpPr>
          <p:sp>
            <p:nvSpPr>
              <p:cNvPr id="22" name="Rectangle 21" descr="Bullseye">
                <a:extLst>
                  <a:ext uri="{FF2B5EF4-FFF2-40B4-BE49-F238E27FC236}">
                    <a16:creationId xmlns:a16="http://schemas.microsoft.com/office/drawing/2014/main" id="{BB3B3384-699B-48DD-9FC1-766A7238E516}"/>
                  </a:ext>
                </a:extLst>
              </p:cNvPr>
              <p:cNvSpPr/>
              <p:nvPr/>
            </p:nvSpPr>
            <p:spPr>
              <a:xfrm>
                <a:off x="9549758" y="2620845"/>
                <a:ext cx="678622" cy="678622"/>
              </a:xfrm>
              <a:prstGeom prst="rect">
                <a:avLst/>
              </a:prstGeom>
              <a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9675ED4-CE38-4FFF-B02B-B6118E7D324D}"/>
                  </a:ext>
                </a:extLst>
              </p:cNvPr>
              <p:cNvSpPr txBox="1"/>
              <p:nvPr/>
            </p:nvSpPr>
            <p:spPr>
              <a:xfrm>
                <a:off x="9173093" y="3207755"/>
                <a:ext cx="143674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</a:schemeClr>
                    </a:solidFill>
                    <a:latin typeface="Montserrat"/>
                  </a:rPr>
                  <a:t>Calculated KPIs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A0B05F2-E12B-42AF-89C2-F7FFA5332F54}"/>
                </a:ext>
              </a:extLst>
            </p:cNvPr>
            <p:cNvGrpSpPr/>
            <p:nvPr/>
          </p:nvGrpSpPr>
          <p:grpSpPr>
            <a:xfrm>
              <a:off x="8830256" y="3026473"/>
              <a:ext cx="1289836" cy="1161047"/>
              <a:chOff x="7597014" y="2535073"/>
              <a:chExt cx="1436740" cy="1134738"/>
            </a:xfrm>
          </p:grpSpPr>
          <p:sp>
            <p:nvSpPr>
              <p:cNvPr id="23" name="Rectangle 22" descr="Flowchart">
                <a:extLst>
                  <a:ext uri="{FF2B5EF4-FFF2-40B4-BE49-F238E27FC236}">
                    <a16:creationId xmlns:a16="http://schemas.microsoft.com/office/drawing/2014/main" id="{F1E144D3-571D-4486-93C5-CDDDBEB3C27B}"/>
                  </a:ext>
                </a:extLst>
              </p:cNvPr>
              <p:cNvSpPr/>
              <p:nvPr/>
            </p:nvSpPr>
            <p:spPr>
              <a:xfrm>
                <a:off x="7960602" y="2535073"/>
                <a:ext cx="678622" cy="678622"/>
              </a:xfrm>
              <a:prstGeom prst="rect">
                <a:avLst/>
              </a:prstGeom>
              <a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7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D807AEE-C6FD-4809-9C0C-D7659BE4D1F6}"/>
                  </a:ext>
                </a:extLst>
              </p:cNvPr>
              <p:cNvSpPr txBox="1"/>
              <p:nvPr/>
            </p:nvSpPr>
            <p:spPr>
              <a:xfrm>
                <a:off x="7597014" y="3146591"/>
                <a:ext cx="143674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</a:schemeClr>
                    </a:solidFill>
                    <a:latin typeface="Montserrat"/>
                  </a:rPr>
                  <a:t>Data Integration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D3A914-339E-6644-B98F-D2CD734D0C6D}"/>
              </a:ext>
            </a:extLst>
          </p:cNvPr>
          <p:cNvGrpSpPr/>
          <p:nvPr/>
        </p:nvGrpSpPr>
        <p:grpSpPr>
          <a:xfrm>
            <a:off x="8473901" y="2295764"/>
            <a:ext cx="2892262" cy="1788142"/>
            <a:chOff x="4683589" y="2432083"/>
            <a:chExt cx="2892262" cy="178814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BB82FBE-FC90-4317-9B40-5D88227DBA83}"/>
                </a:ext>
              </a:extLst>
            </p:cNvPr>
            <p:cNvGrpSpPr/>
            <p:nvPr/>
          </p:nvGrpSpPr>
          <p:grpSpPr>
            <a:xfrm>
              <a:off x="4683589" y="2432083"/>
              <a:ext cx="1394979" cy="920092"/>
              <a:chOff x="4655688" y="2414693"/>
              <a:chExt cx="1425312" cy="959612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D7545BD-7E02-410C-8677-A4C81001C74A}"/>
                  </a:ext>
                </a:extLst>
              </p:cNvPr>
              <p:cNvSpPr txBox="1"/>
              <p:nvPr/>
            </p:nvSpPr>
            <p:spPr>
              <a:xfrm>
                <a:off x="4655688" y="2851085"/>
                <a:ext cx="14253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</a:schemeClr>
                    </a:solidFill>
                    <a:latin typeface="Montserrat"/>
                  </a:rPr>
                  <a:t>Executive Dashboards</a:t>
                </a:r>
              </a:p>
            </p:txBody>
          </p:sp>
          <p:pic>
            <p:nvPicPr>
              <p:cNvPr id="28" name="Graphic 27" descr="Browser window with solid fill">
                <a:extLst>
                  <a:ext uri="{FF2B5EF4-FFF2-40B4-BE49-F238E27FC236}">
                    <a16:creationId xmlns:a16="http://schemas.microsoft.com/office/drawing/2014/main" id="{27CC287B-0DE3-4F40-A576-F8064A3000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p:blipFill>
            <p:spPr>
              <a:xfrm>
                <a:off x="5073964" y="2414693"/>
                <a:ext cx="546633" cy="546633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76E88D9-EBAE-4272-9399-18DD3E8A5261}"/>
                </a:ext>
              </a:extLst>
            </p:cNvPr>
            <p:cNvGrpSpPr/>
            <p:nvPr/>
          </p:nvGrpSpPr>
          <p:grpSpPr>
            <a:xfrm>
              <a:off x="6180872" y="2470533"/>
              <a:ext cx="1394979" cy="914883"/>
              <a:chOff x="5886232" y="2470533"/>
              <a:chExt cx="1394979" cy="914883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490DF60-A74B-4BC9-B3C2-9621975840B5}"/>
                  </a:ext>
                </a:extLst>
              </p:cNvPr>
              <p:cNvSpPr txBox="1"/>
              <p:nvPr/>
            </p:nvSpPr>
            <p:spPr>
              <a:xfrm>
                <a:off x="5886232" y="2862196"/>
                <a:ext cx="139497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</a:schemeClr>
                    </a:solidFill>
                    <a:latin typeface="Montserrat"/>
                  </a:rPr>
                  <a:t>Self-Service Analysis</a:t>
                </a:r>
              </a:p>
            </p:txBody>
          </p:sp>
          <p:pic>
            <p:nvPicPr>
              <p:cNvPr id="35" name="Graphic 34" descr="Statistics with solid fill">
                <a:extLst>
                  <a:ext uri="{FF2B5EF4-FFF2-40B4-BE49-F238E27FC236}">
                    <a16:creationId xmlns:a16="http://schemas.microsoft.com/office/drawing/2014/main" id="{CB0649B7-66F4-4D7B-8318-310B7EB1F5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p:blipFill>
            <p:spPr>
              <a:xfrm>
                <a:off x="6280301" y="2470533"/>
                <a:ext cx="522889" cy="436095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5250157-5CB8-4A5C-A9D8-B76308E2EB8B}"/>
                </a:ext>
              </a:extLst>
            </p:cNvPr>
            <p:cNvGrpSpPr/>
            <p:nvPr/>
          </p:nvGrpSpPr>
          <p:grpSpPr>
            <a:xfrm>
              <a:off x="5451131" y="3363868"/>
              <a:ext cx="1569613" cy="856357"/>
              <a:chOff x="5156307" y="3397109"/>
              <a:chExt cx="1612085" cy="85635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CDBC8D9-1CC3-4E8E-AB2B-45B8FA0179A0}"/>
                  </a:ext>
                </a:extLst>
              </p:cNvPr>
              <p:cNvSpPr txBox="1"/>
              <p:nvPr/>
            </p:nvSpPr>
            <p:spPr>
              <a:xfrm>
                <a:off x="5156307" y="3730246"/>
                <a:ext cx="161208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2">
                        <a:lumMod val="75000"/>
                      </a:schemeClr>
                    </a:solidFill>
                    <a:latin typeface="Montserrat"/>
                  </a:rPr>
                  <a:t>Customized Trade Portal</a:t>
                </a:r>
              </a:p>
            </p:txBody>
          </p:sp>
          <p:pic>
            <p:nvPicPr>
              <p:cNvPr id="41" name="Graphic 40" descr="Research with solid fill">
                <a:extLst>
                  <a:ext uri="{FF2B5EF4-FFF2-40B4-BE49-F238E27FC236}">
                    <a16:creationId xmlns:a16="http://schemas.microsoft.com/office/drawing/2014/main" id="{49D279CA-BB99-4FDA-BE40-6EB65F1BB1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p:blipFill>
            <p:spPr>
              <a:xfrm>
                <a:off x="5592606" y="3397109"/>
                <a:ext cx="568194" cy="412240"/>
              </a:xfrm>
              <a:prstGeom prst="rect">
                <a:avLst/>
              </a:prstGeom>
            </p:spPr>
          </p:pic>
        </p:grpSp>
      </p:grpSp>
      <p:pic>
        <p:nvPicPr>
          <p:cNvPr id="36" name="Picture 4">
            <a:extLst>
              <a:ext uri="{FF2B5EF4-FFF2-40B4-BE49-F238E27FC236}">
                <a16:creationId xmlns:a16="http://schemas.microsoft.com/office/drawing/2014/main" id="{7F108AD6-43A5-0746-ABD8-77B48637C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73" y="187239"/>
            <a:ext cx="2447124" cy="8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F49A08E-9CD7-6D46-B65C-5C02A653AC21}"/>
              </a:ext>
            </a:extLst>
          </p:cNvPr>
          <p:cNvSpPr txBox="1"/>
          <p:nvPr/>
        </p:nvSpPr>
        <p:spPr>
          <a:xfrm>
            <a:off x="2953663" y="235450"/>
            <a:ext cx="5327308" cy="891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b="1" dirty="0">
                <a:solidFill>
                  <a:schemeClr val="tx2">
                    <a:lumMod val="75000"/>
                  </a:schemeClr>
                </a:solidFill>
                <a:latin typeface="Aldhabi" panose="01000000000000000000" pitchFamily="2" charset="-78"/>
                <a:ea typeface="+mj-ea"/>
                <a:cs typeface="Aldhabi" panose="01000000000000000000" pitchFamily="2" charset="-78"/>
              </a:rPr>
              <a:t>Our Offering - Trade Data for 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2616F-12D3-FB43-ACD5-7B629F601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K" dirty="0"/>
              <a:t>Offering to Market Mapping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46B975B-B7B7-5543-AC35-38DA76FA6E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0964849"/>
              </p:ext>
            </p:extLst>
          </p:nvPr>
        </p:nvGraphicFramePr>
        <p:xfrm>
          <a:off x="318499" y="1690688"/>
          <a:ext cx="11239928" cy="5018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398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85" name="Title 1">
            <a:extLst>
              <a:ext uri="{FF2B5EF4-FFF2-40B4-BE49-F238E27FC236}">
                <a16:creationId xmlns:a16="http://schemas.microsoft.com/office/drawing/2014/main" id="{03AFEE99-2F4B-C443-B42C-E7BC547F5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00" y="586821"/>
            <a:ext cx="36576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4800" dirty="0">
                <a:latin typeface="+mn-lt"/>
                <a:cs typeface="Aldhabi" panose="01000000000000000000" pitchFamily="2" charset="-78"/>
              </a:rPr>
              <a:t>Add-Ons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58EC6857-AC5C-4688-BBC0-506495ABFDFB}"/>
              </a:ext>
            </a:extLst>
          </p:cNvPr>
          <p:cNvGrpSpPr>
            <a:grpSpLocks/>
          </p:cNvGrpSpPr>
          <p:nvPr/>
        </p:nvGrpSpPr>
        <p:grpSpPr bwMode="auto">
          <a:xfrm>
            <a:off x="184539" y="6258378"/>
            <a:ext cx="12191999" cy="599622"/>
            <a:chOff x="0" y="6342205"/>
            <a:chExt cx="9153525" cy="50323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583C589-5A90-42A0-9AD7-2195B25AE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342205"/>
              <a:ext cx="9153525" cy="5032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lt1"/>
                </a:solidFill>
                <a:latin typeface="TradeGothic BoldCondTwenty"/>
                <a:cs typeface="TradeGothic BoldCondTwenty"/>
              </a:endParaRP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2E1E394B-B08F-485B-9595-0C03A4DDE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48" y="6397625"/>
              <a:ext cx="1166812" cy="43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5628AA6-DC53-49A0-B43D-ADE10E552FA2}"/>
              </a:ext>
            </a:extLst>
          </p:cNvPr>
          <p:cNvSpPr txBox="1"/>
          <p:nvPr/>
        </p:nvSpPr>
        <p:spPr>
          <a:xfrm>
            <a:off x="5206304" y="809617"/>
            <a:ext cx="6284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cs typeface="Aldhabi" panose="01000000000000000000" pitchFamily="2" charset="-78"/>
              </a:rPr>
              <a:t>Go-To-Market Add-Ons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0CBDD28-E7DE-734C-B411-B3177EADBC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847012"/>
              </p:ext>
            </p:extLst>
          </p:nvPr>
        </p:nvGraphicFramePr>
        <p:xfrm>
          <a:off x="184539" y="2548767"/>
          <a:ext cx="8014240" cy="3499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 descr="Diagram, map&#10;&#10;Description automatically generated">
            <a:extLst>
              <a:ext uri="{FF2B5EF4-FFF2-40B4-BE49-F238E27FC236}">
                <a16:creationId xmlns:a16="http://schemas.microsoft.com/office/drawing/2014/main" id="{3C6ACCDB-BACF-8A49-A316-DC50A998897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575" y="3089952"/>
            <a:ext cx="3455915" cy="181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0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Content Placeholder 2">
            <a:extLst>
              <a:ext uri="{FF2B5EF4-FFF2-40B4-BE49-F238E27FC236}">
                <a16:creationId xmlns:a16="http://schemas.microsoft.com/office/drawing/2014/main" id="{4517DF2B-8D66-4C47-9A8B-3DF25B58B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2" y="2454581"/>
            <a:ext cx="7010399" cy="3514419"/>
          </a:xfrm>
        </p:spPr>
        <p:txBody>
          <a:bodyPr>
            <a:normAutofit/>
          </a:bodyPr>
          <a:lstStyle/>
          <a:p>
            <a:r>
              <a:rPr lang="en-US" altLang="en-US" sz="1600" dirty="0">
                <a:ea typeface="ＭＳ Ｐゴシック" panose="020B0600070205080204" pitchFamily="34" charset="-128"/>
              </a:rPr>
              <a:t>Inseyab deployed Trade Foresight to enable Saudi SMEs and Traders to understand the global trading environment and take data driven decisions such as what to export where and when! </a:t>
            </a:r>
          </a:p>
          <a:p>
            <a:r>
              <a:rPr lang="en-US" altLang="en-US" sz="1600" dirty="0">
                <a:ea typeface="ＭＳ Ｐゴシック" panose="020B0600070205080204" pitchFamily="34" charset="-128"/>
              </a:rPr>
              <a:t>The platform is assisting them identify new markets, explore more revenue generation pockets. </a:t>
            </a:r>
          </a:p>
          <a:p>
            <a:r>
              <a:rPr lang="en-US" altLang="en-US" sz="1600" dirty="0">
                <a:ea typeface="ＭＳ Ｐゴシック" panose="020B0600070205080204" pitchFamily="34" charset="-128"/>
              </a:rPr>
              <a:t>The platform is also supporting Saudi Export Development Authority, to meet their Government's vision to move from an Oil-based to a more balanced economy. </a:t>
            </a:r>
            <a:r>
              <a:rPr lang="en-US" altLang="en-US" sz="1600" b="1" dirty="0">
                <a:ea typeface="ＭＳ Ｐゴシック" panose="020B0600070205080204" pitchFamily="34" charset="-128"/>
              </a:rPr>
              <a:t>Vision 2030 of Saudi Arabia, requires Non-Oil revenue to improve from current 13% to 50% over the next decade.</a:t>
            </a:r>
          </a:p>
          <a:p>
            <a:r>
              <a:rPr lang="en-US" altLang="en-US" sz="1600" b="1" dirty="0">
                <a:ea typeface="ＭＳ Ｐゴシック" panose="020B0600070205080204" pitchFamily="34" charset="-128"/>
              </a:rPr>
              <a:t>Phase 2 being discussed for 2022</a:t>
            </a:r>
          </a:p>
        </p:txBody>
      </p:sp>
      <p:pic>
        <p:nvPicPr>
          <p:cNvPr id="72708" name="Picture 3">
            <a:extLst>
              <a:ext uri="{FF2B5EF4-FFF2-40B4-BE49-F238E27FC236}">
                <a16:creationId xmlns:a16="http://schemas.microsoft.com/office/drawing/2014/main" id="{715D23EC-C904-694E-A99C-E55944010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438" y="4445000"/>
            <a:ext cx="2524125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B6E1D7-622A-1C4C-842C-2037E0432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112" y="2584452"/>
            <a:ext cx="1819275" cy="1216025"/>
          </a:xfrm>
          <a:prstGeom prst="rect">
            <a:avLst/>
          </a:prstGeom>
          <a:effectLst>
            <a:outerShdw blurRad="1270000" dist="50800" dir="5400000" sx="200000" sy="200000" algn="ctr" rotWithShape="0">
              <a:srgbClr val="000000">
                <a:alpha val="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922C2-EEE6-1542-99AB-7F012F870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64293"/>
            <a:ext cx="2801525" cy="103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3"/>
          <p:cNvSpPr txBox="1">
            <a:spLocks/>
          </p:cNvSpPr>
          <p:nvPr/>
        </p:nvSpPr>
        <p:spPr>
          <a:xfrm>
            <a:off x="1463274" y="1354107"/>
            <a:ext cx="9275963" cy="63447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ea typeface="Open Sans" pitchFamily="34" charset="0"/>
                <a:cs typeface="Open Sans" pitchFamily="34" charset="0"/>
              </a:rPr>
              <a:t>White Label Success Story: Saudi Export</a:t>
            </a:r>
          </a:p>
        </p:txBody>
      </p:sp>
      <p:grpSp>
        <p:nvGrpSpPr>
          <p:cNvPr id="11" name="Group 218"/>
          <p:cNvGrpSpPr/>
          <p:nvPr/>
        </p:nvGrpSpPr>
        <p:grpSpPr>
          <a:xfrm>
            <a:off x="1595237" y="6747467"/>
            <a:ext cx="9144000" cy="121920"/>
            <a:chOff x="76200" y="4476750"/>
            <a:chExt cx="6858000" cy="91440"/>
          </a:xfrm>
        </p:grpSpPr>
        <p:sp>
          <p:nvSpPr>
            <p:cNvPr id="12" name="Rectangle 11"/>
            <p:cNvSpPr/>
            <p:nvPr/>
          </p:nvSpPr>
          <p:spPr>
            <a:xfrm>
              <a:off x="76200" y="4476750"/>
              <a:ext cx="1371600" cy="91440"/>
            </a:xfrm>
            <a:prstGeom prst="rect">
              <a:avLst/>
            </a:prstGeom>
            <a:solidFill>
              <a:srgbClr val="23C7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47800" y="4476750"/>
              <a:ext cx="1371600" cy="91440"/>
            </a:xfrm>
            <a:prstGeom prst="rect">
              <a:avLst/>
            </a:prstGeom>
            <a:solidFill>
              <a:srgbClr val="D84D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19400" y="4476750"/>
              <a:ext cx="1371600" cy="91440"/>
            </a:xfrm>
            <a:prstGeom prst="rect">
              <a:avLst/>
            </a:prstGeom>
            <a:solidFill>
              <a:srgbClr val="A1B7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91000" y="4476750"/>
              <a:ext cx="1371600" cy="91440"/>
            </a:xfrm>
            <a:prstGeom prst="rect">
              <a:avLst/>
            </a:prstGeom>
            <a:solidFill>
              <a:srgbClr val="FCC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62600" y="4476750"/>
              <a:ext cx="1371600" cy="914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8668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5">
            <a:extLst>
              <a:ext uri="{FF2B5EF4-FFF2-40B4-BE49-F238E27FC236}">
                <a16:creationId xmlns:a16="http://schemas.microsoft.com/office/drawing/2014/main" id="{FD80DB40-779B-4201-919F-48DB6C42AA35}"/>
              </a:ext>
            </a:extLst>
          </p:cNvPr>
          <p:cNvGrpSpPr>
            <a:grpSpLocks/>
          </p:cNvGrpSpPr>
          <p:nvPr/>
        </p:nvGrpSpPr>
        <p:grpSpPr bwMode="auto">
          <a:xfrm>
            <a:off x="146304" y="6258378"/>
            <a:ext cx="12191999" cy="599622"/>
            <a:chOff x="0" y="6342205"/>
            <a:chExt cx="9153525" cy="50323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76AE2F3-9379-4D6C-9FD9-BA55F6414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342205"/>
              <a:ext cx="9153525" cy="5032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lt1"/>
                </a:solidFill>
                <a:latin typeface="TradeGothic BoldCondTwenty"/>
                <a:cs typeface="TradeGothic BoldCondTwenty"/>
              </a:endParaRP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A3564F33-F977-4EE0-8595-8DA3F38D9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48" y="6397625"/>
              <a:ext cx="1166812" cy="43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BF6322D-C27C-8A47-B543-0109C2596BBB}"/>
              </a:ext>
            </a:extLst>
          </p:cNvPr>
          <p:cNvSpPr/>
          <p:nvPr/>
        </p:nvSpPr>
        <p:spPr>
          <a:xfrm>
            <a:off x="598367" y="2812580"/>
            <a:ext cx="85456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cs typeface="Aldhabi" panose="01000000000000000000" pitchFamily="2" charset="-78"/>
              </a:rPr>
              <a:t>Karandaaz Pakistan bought our Data Connector and enhanced their Portal with Trade related Data!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826622-4101-A641-997D-A14858B53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64293"/>
            <a:ext cx="2801525" cy="103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id="{13451B78-91E8-EA40-9DAC-004C640714AA}"/>
              </a:ext>
            </a:extLst>
          </p:cNvPr>
          <p:cNvSpPr txBox="1">
            <a:spLocks/>
          </p:cNvSpPr>
          <p:nvPr/>
        </p:nvSpPr>
        <p:spPr>
          <a:xfrm>
            <a:off x="1463274" y="1354107"/>
            <a:ext cx="9275963" cy="63447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ea typeface="Open Sans" pitchFamily="34" charset="0"/>
                <a:cs typeface="Open Sans" pitchFamily="34" charset="0"/>
              </a:rPr>
              <a:t>Data Connector Success Story: Saudi Export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DA94BD-8607-FB46-8080-7CB94FE9D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673" y="3054102"/>
            <a:ext cx="1829960" cy="86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1F5667C-1441-0443-917B-A0B5D9E7A2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3250851"/>
              </p:ext>
            </p:extLst>
          </p:nvPr>
        </p:nvGraphicFramePr>
        <p:xfrm>
          <a:off x="651900" y="650786"/>
          <a:ext cx="10074320" cy="550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B5EB67D-3271-0B43-9CE3-293BC5B4E031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4590824" y="1306060"/>
            <a:ext cx="1652610" cy="777240"/>
          </a:xfrm>
          <a:prstGeom prst="rect">
            <a:avLst/>
          </a:prstGeom>
        </p:spPr>
      </p:pic>
      <p:sp>
        <p:nvSpPr>
          <p:cNvPr id="20481" name="Title 1">
            <a:extLst>
              <a:ext uri="{FF2B5EF4-FFF2-40B4-BE49-F238E27FC236}">
                <a16:creationId xmlns:a16="http://schemas.microsoft.com/office/drawing/2014/main" id="{4808A4EA-8C17-1C45-9F67-3BFFD13D0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60" y="226287"/>
            <a:ext cx="10215109" cy="1143000"/>
          </a:xfrm>
        </p:spPr>
        <p:txBody>
          <a:bodyPr/>
          <a:lstStyle/>
          <a:p>
            <a:pPr algn="l" eaLnBrk="1" hangingPunct="1"/>
            <a:r>
              <a:rPr lang="en-US" altLang="en-US" sz="26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Current Context </a:t>
            </a:r>
          </a:p>
        </p:txBody>
      </p:sp>
      <p:grpSp>
        <p:nvGrpSpPr>
          <p:cNvPr id="20482" name="Group 5">
            <a:extLst>
              <a:ext uri="{FF2B5EF4-FFF2-40B4-BE49-F238E27FC236}">
                <a16:creationId xmlns:a16="http://schemas.microsoft.com/office/drawing/2014/main" id="{C34D8808-F384-CC49-B978-F963D71D559A}"/>
              </a:ext>
            </a:extLst>
          </p:cNvPr>
          <p:cNvGrpSpPr>
            <a:grpSpLocks/>
          </p:cNvGrpSpPr>
          <p:nvPr/>
        </p:nvGrpSpPr>
        <p:grpSpPr bwMode="auto">
          <a:xfrm>
            <a:off x="0" y="6354764"/>
            <a:ext cx="12192000" cy="503237"/>
            <a:chOff x="0" y="6342205"/>
            <a:chExt cx="9153525" cy="5032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DFFF40-9DF4-C745-9379-9087389A1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342205"/>
              <a:ext cx="9153525" cy="5032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TradeGothic BoldCondTwenty"/>
                <a:cs typeface="TradeGothic BoldCondTwenty"/>
              </a:endParaRPr>
            </a:p>
          </p:txBody>
        </p:sp>
        <p:pic>
          <p:nvPicPr>
            <p:cNvPr id="20485" name="Picture 4">
              <a:extLst>
                <a:ext uri="{FF2B5EF4-FFF2-40B4-BE49-F238E27FC236}">
                  <a16:creationId xmlns:a16="http://schemas.microsoft.com/office/drawing/2014/main" id="{9E061102-5E71-3F41-8872-394A51404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48" y="6397625"/>
              <a:ext cx="1166812" cy="43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3">
            <a:extLst>
              <a:ext uri="{FF2B5EF4-FFF2-40B4-BE49-F238E27FC236}">
                <a16:creationId xmlns:a16="http://schemas.microsoft.com/office/drawing/2014/main" id="{5C41A1F9-7F4A-F64A-AFE4-534C00AAC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60" y="2882179"/>
            <a:ext cx="1616813" cy="32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708FDB1-503A-463A-9BF6-6F6C77D35C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52" y="2041227"/>
            <a:ext cx="1829960" cy="86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0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066800"/>
            <a:ext cx="6781800" cy="609600"/>
          </a:xfrm>
          <a:prstGeom prst="roundRect">
            <a:avLst/>
          </a:prstGeom>
          <a:solidFill>
            <a:srgbClr val="10557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52600" y="110999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WHAT IS TRADE FORESIGHT</a:t>
            </a: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ACE81789-6B7B-49DA-BEF9-FA85B2213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10"/>
          <a:stretch/>
        </p:blipFill>
        <p:spPr bwMode="auto">
          <a:xfrm>
            <a:off x="8763000" y="182330"/>
            <a:ext cx="1529430" cy="17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" name="Content Placeholder 1">
            <a:extLst>
              <a:ext uri="{FF2B5EF4-FFF2-40B4-BE49-F238E27FC236}">
                <a16:creationId xmlns:a16="http://schemas.microsoft.com/office/drawing/2014/main" id="{797F973A-658B-46C3-9410-9FC2AD7624B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99570" y="1415845"/>
          <a:ext cx="8392860" cy="5734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942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텍스트 개체 틀 80">
            <a:extLst>
              <a:ext uri="{FF2B5EF4-FFF2-40B4-BE49-F238E27FC236}">
                <a16:creationId xmlns:a16="http://schemas.microsoft.com/office/drawing/2014/main" id="{64D7D78D-2B51-4AD5-8A44-41925EBFC215}"/>
              </a:ext>
            </a:extLst>
          </p:cNvPr>
          <p:cNvSpPr txBox="1">
            <a:spLocks/>
          </p:cNvSpPr>
          <p:nvPr/>
        </p:nvSpPr>
        <p:spPr>
          <a:xfrm>
            <a:off x="4341305" y="2364388"/>
            <a:ext cx="5090216" cy="1454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solidFill>
                  <a:schemeClr val="tx2"/>
                </a:solidFill>
                <a:latin typeface="Aldhabi" panose="020B0604020202020204" pitchFamily="2" charset="-78"/>
                <a:cs typeface="Aldhabi" panose="020B0604020202020204" pitchFamily="2" charset="-78"/>
              </a:rPr>
              <a:t>Question? Contact Us</a:t>
            </a:r>
            <a:endParaRPr lang="en-US" altLang="ko-KR" sz="3600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56DC85-FD09-4100-9C28-8701EC530D3A}"/>
              </a:ext>
            </a:extLst>
          </p:cNvPr>
          <p:cNvSpPr txBox="1"/>
          <p:nvPr/>
        </p:nvSpPr>
        <p:spPr>
          <a:xfrm>
            <a:off x="4514119" y="3868850"/>
            <a:ext cx="2860492" cy="542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200" b="1" dirty="0">
                <a:solidFill>
                  <a:schemeClr val="tx2"/>
                </a:solidFill>
                <a:latin typeface="Aldhabi" panose="01000000000000000000" pitchFamily="2" charset="-78"/>
                <a:cs typeface="Aldhabi" panose="01000000000000000000" pitchFamily="2" charset="-78"/>
                <a:hlinkClick r:id="rId2"/>
              </a:rPr>
              <a:t>www.tradeforesight.com</a:t>
            </a:r>
            <a:endParaRPr lang="en-US" sz="3200" b="1" dirty="0">
              <a:solidFill>
                <a:schemeClr val="tx2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  <a:defRPr/>
            </a:pP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DD5F8C0B-D85B-45E4-919F-7B32C3215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684" y="330461"/>
            <a:ext cx="2337361" cy="8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텍스트 개체 틀 80">
            <a:extLst>
              <a:ext uri="{FF2B5EF4-FFF2-40B4-BE49-F238E27FC236}">
                <a16:creationId xmlns:a16="http://schemas.microsoft.com/office/drawing/2014/main" id="{51B08BF2-29EA-4E69-B9B1-8F245BDE47E9}"/>
              </a:ext>
            </a:extLst>
          </p:cNvPr>
          <p:cNvSpPr txBox="1">
            <a:spLocks/>
          </p:cNvSpPr>
          <p:nvPr/>
        </p:nvSpPr>
        <p:spPr>
          <a:xfrm>
            <a:off x="278295" y="2650995"/>
            <a:ext cx="10926137" cy="1454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solidFill>
                  <a:schemeClr val="tx2"/>
                </a:solidFill>
                <a:latin typeface="+mn-lt"/>
                <a:cs typeface="Aldhabi" panose="020B0604020202020204" pitchFamily="2" charset="-78"/>
              </a:rPr>
              <a:t/>
            </a:r>
            <a:br>
              <a:rPr lang="en-US" altLang="ko-KR" b="1" dirty="0">
                <a:solidFill>
                  <a:schemeClr val="tx2"/>
                </a:solidFill>
                <a:latin typeface="+mn-lt"/>
                <a:cs typeface="Aldhabi" panose="020B0604020202020204" pitchFamily="2" charset="-78"/>
              </a:rPr>
            </a:br>
            <a:endParaRPr lang="en-US" altLang="ko-KR" sz="36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A8AB2-A188-4C1E-A171-592B36B09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808" y="4391654"/>
            <a:ext cx="66294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5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6ADA90-1AC7-5D45-BC98-724BA2588DE2}"/>
              </a:ext>
            </a:extLst>
          </p:cNvPr>
          <p:cNvCxnSpPr/>
          <p:nvPr/>
        </p:nvCxnSpPr>
        <p:spPr>
          <a:xfrm>
            <a:off x="2682168" y="3038870"/>
            <a:ext cx="3162462" cy="143774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>
            <a:extLst>
              <a:ext uri="{FF2B5EF4-FFF2-40B4-BE49-F238E27FC236}">
                <a16:creationId xmlns:a16="http://schemas.microsoft.com/office/drawing/2014/main" id="{CCE767BA-62D5-AB47-8374-F2E6D3B30F8C}"/>
              </a:ext>
            </a:extLst>
          </p:cNvPr>
          <p:cNvCxnSpPr>
            <a:cxnSpLocks/>
          </p:cNvCxnSpPr>
          <p:nvPr/>
        </p:nvCxnSpPr>
        <p:spPr>
          <a:xfrm flipV="1">
            <a:off x="3880286" y="3038870"/>
            <a:ext cx="1676795" cy="188988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Connector 470">
            <a:extLst>
              <a:ext uri="{FF2B5EF4-FFF2-40B4-BE49-F238E27FC236}">
                <a16:creationId xmlns:a16="http://schemas.microsoft.com/office/drawing/2014/main" id="{E6910EA4-CD40-284A-80B4-B824F8135C20}"/>
              </a:ext>
            </a:extLst>
          </p:cNvPr>
          <p:cNvCxnSpPr>
            <a:cxnSpLocks/>
          </p:cNvCxnSpPr>
          <p:nvPr/>
        </p:nvCxnSpPr>
        <p:spPr>
          <a:xfrm flipH="1" flipV="1">
            <a:off x="5585608" y="3067397"/>
            <a:ext cx="4220442" cy="245852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Straight Connector 471">
            <a:extLst>
              <a:ext uri="{FF2B5EF4-FFF2-40B4-BE49-F238E27FC236}">
                <a16:creationId xmlns:a16="http://schemas.microsoft.com/office/drawing/2014/main" id="{882241DE-236F-8741-8047-0ADE554E3EBB}"/>
              </a:ext>
            </a:extLst>
          </p:cNvPr>
          <p:cNvCxnSpPr>
            <a:cxnSpLocks/>
          </p:cNvCxnSpPr>
          <p:nvPr/>
        </p:nvCxnSpPr>
        <p:spPr>
          <a:xfrm flipV="1">
            <a:off x="5848624" y="3813653"/>
            <a:ext cx="1353874" cy="672944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Straight Connector 472">
            <a:extLst>
              <a:ext uri="{FF2B5EF4-FFF2-40B4-BE49-F238E27FC236}">
                <a16:creationId xmlns:a16="http://schemas.microsoft.com/office/drawing/2014/main" id="{9056C2F0-0B55-6944-AE0E-0C618C26A479}"/>
              </a:ext>
            </a:extLst>
          </p:cNvPr>
          <p:cNvCxnSpPr>
            <a:cxnSpLocks/>
          </p:cNvCxnSpPr>
          <p:nvPr/>
        </p:nvCxnSpPr>
        <p:spPr>
          <a:xfrm flipV="1">
            <a:off x="5563357" y="2815222"/>
            <a:ext cx="2716765" cy="111510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3D5898-FD36-704E-809D-5380575067EA}"/>
              </a:ext>
            </a:extLst>
          </p:cNvPr>
          <p:cNvCxnSpPr/>
          <p:nvPr/>
        </p:nvCxnSpPr>
        <p:spPr>
          <a:xfrm flipH="1">
            <a:off x="5882229" y="2777870"/>
            <a:ext cx="555128" cy="167137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CC9344-0F3E-0A45-9266-A6BA42272C31}"/>
              </a:ext>
            </a:extLst>
          </p:cNvPr>
          <p:cNvCxnSpPr/>
          <p:nvPr/>
        </p:nvCxnSpPr>
        <p:spPr>
          <a:xfrm flipH="1">
            <a:off x="7224748" y="2815222"/>
            <a:ext cx="1095993" cy="9744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ECFEF0-0EAE-E34A-A5AF-17E59F3795E8}"/>
              </a:ext>
            </a:extLst>
          </p:cNvPr>
          <p:cNvCxnSpPr/>
          <p:nvPr/>
        </p:nvCxnSpPr>
        <p:spPr>
          <a:xfrm flipH="1">
            <a:off x="5545528" y="3067397"/>
            <a:ext cx="27100" cy="89744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29EDB4D-26BF-7B48-BDC9-9F2AE921CB9B}"/>
              </a:ext>
            </a:extLst>
          </p:cNvPr>
          <p:cNvCxnSpPr/>
          <p:nvPr/>
        </p:nvCxnSpPr>
        <p:spPr>
          <a:xfrm>
            <a:off x="5556339" y="3909940"/>
            <a:ext cx="303040" cy="569107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0E8DD83B-229D-EE42-9BBE-DDD40EEB608F}"/>
              </a:ext>
            </a:extLst>
          </p:cNvPr>
          <p:cNvSpPr/>
          <p:nvPr/>
        </p:nvSpPr>
        <p:spPr>
          <a:xfrm>
            <a:off x="2489899" y="2879121"/>
            <a:ext cx="255599" cy="2555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42" name="Oval 441">
            <a:extLst>
              <a:ext uri="{FF2B5EF4-FFF2-40B4-BE49-F238E27FC236}">
                <a16:creationId xmlns:a16="http://schemas.microsoft.com/office/drawing/2014/main" id="{E15F7CE2-45D2-7843-BDB6-4A370EE516D9}"/>
              </a:ext>
            </a:extLst>
          </p:cNvPr>
          <p:cNvSpPr/>
          <p:nvPr/>
        </p:nvSpPr>
        <p:spPr>
          <a:xfrm>
            <a:off x="3767892" y="4796110"/>
            <a:ext cx="255599" cy="2555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43" name="Oval 442">
            <a:extLst>
              <a:ext uri="{FF2B5EF4-FFF2-40B4-BE49-F238E27FC236}">
                <a16:creationId xmlns:a16="http://schemas.microsoft.com/office/drawing/2014/main" id="{4CC6483E-13EA-D04A-90F7-A59E043DED54}"/>
              </a:ext>
            </a:extLst>
          </p:cNvPr>
          <p:cNvSpPr/>
          <p:nvPr/>
        </p:nvSpPr>
        <p:spPr>
          <a:xfrm>
            <a:off x="6275952" y="2671447"/>
            <a:ext cx="255599" cy="2555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44" name="Oval 443">
            <a:extLst>
              <a:ext uri="{FF2B5EF4-FFF2-40B4-BE49-F238E27FC236}">
                <a16:creationId xmlns:a16="http://schemas.microsoft.com/office/drawing/2014/main" id="{1B74D31C-D90D-234B-B519-53A8A4D68FCF}"/>
              </a:ext>
            </a:extLst>
          </p:cNvPr>
          <p:cNvSpPr/>
          <p:nvPr/>
        </p:nvSpPr>
        <p:spPr>
          <a:xfrm>
            <a:off x="5716831" y="4348813"/>
            <a:ext cx="255599" cy="2555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45" name="Oval 444">
            <a:extLst>
              <a:ext uri="{FF2B5EF4-FFF2-40B4-BE49-F238E27FC236}">
                <a16:creationId xmlns:a16="http://schemas.microsoft.com/office/drawing/2014/main" id="{28253084-9E50-844F-A1E3-2F7735A79226}"/>
              </a:ext>
            </a:extLst>
          </p:cNvPr>
          <p:cNvSpPr/>
          <p:nvPr/>
        </p:nvSpPr>
        <p:spPr>
          <a:xfrm>
            <a:off x="9678251" y="5398126"/>
            <a:ext cx="255599" cy="25559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46" name="Oval 445">
            <a:extLst>
              <a:ext uri="{FF2B5EF4-FFF2-40B4-BE49-F238E27FC236}">
                <a16:creationId xmlns:a16="http://schemas.microsoft.com/office/drawing/2014/main" id="{E4AD9A70-B356-8147-A4DE-95042E193B3B}"/>
              </a:ext>
            </a:extLst>
          </p:cNvPr>
          <p:cNvSpPr/>
          <p:nvPr/>
        </p:nvSpPr>
        <p:spPr>
          <a:xfrm>
            <a:off x="5429282" y="3789691"/>
            <a:ext cx="255599" cy="2555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47" name="Oval 446">
            <a:extLst>
              <a:ext uri="{FF2B5EF4-FFF2-40B4-BE49-F238E27FC236}">
                <a16:creationId xmlns:a16="http://schemas.microsoft.com/office/drawing/2014/main" id="{92255C7F-3B0B-5E4F-9C70-39B5551A4A5E}"/>
              </a:ext>
            </a:extLst>
          </p:cNvPr>
          <p:cNvSpPr/>
          <p:nvPr/>
        </p:nvSpPr>
        <p:spPr>
          <a:xfrm>
            <a:off x="5445257" y="2911071"/>
            <a:ext cx="255599" cy="2555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68" name="Oval 467">
            <a:extLst>
              <a:ext uri="{FF2B5EF4-FFF2-40B4-BE49-F238E27FC236}">
                <a16:creationId xmlns:a16="http://schemas.microsoft.com/office/drawing/2014/main" id="{D1AB82C4-D9DA-B04C-A12F-49404679BA3C}"/>
              </a:ext>
            </a:extLst>
          </p:cNvPr>
          <p:cNvSpPr/>
          <p:nvPr/>
        </p:nvSpPr>
        <p:spPr>
          <a:xfrm>
            <a:off x="7106648" y="3661892"/>
            <a:ext cx="255599" cy="2555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69" name="Oval 468">
            <a:extLst>
              <a:ext uri="{FF2B5EF4-FFF2-40B4-BE49-F238E27FC236}">
                <a16:creationId xmlns:a16="http://schemas.microsoft.com/office/drawing/2014/main" id="{0EA38FF4-D73A-AD43-B6EA-4635F3259089}"/>
              </a:ext>
            </a:extLst>
          </p:cNvPr>
          <p:cNvSpPr/>
          <p:nvPr/>
        </p:nvSpPr>
        <p:spPr>
          <a:xfrm>
            <a:off x="8176967" y="2687422"/>
            <a:ext cx="255599" cy="2555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77" name="Rectangle 476">
            <a:extLst>
              <a:ext uri="{FF2B5EF4-FFF2-40B4-BE49-F238E27FC236}">
                <a16:creationId xmlns:a16="http://schemas.microsoft.com/office/drawing/2014/main" id="{ACEDB8BA-A01C-364D-97B5-02D1F88190FD}"/>
              </a:ext>
            </a:extLst>
          </p:cNvPr>
          <p:cNvSpPr/>
          <p:nvPr/>
        </p:nvSpPr>
        <p:spPr>
          <a:xfrm>
            <a:off x="184539" y="1648094"/>
            <a:ext cx="11754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ea typeface="Lato" panose="020F0502020204030203" pitchFamily="34" charset="0"/>
                <a:cs typeface="Aldhabi" panose="01000000000000000000" pitchFamily="2" charset="-78"/>
              </a:rPr>
              <a:t>Building Data Driven Sustainable &amp; Profitable Trade Value Chains</a:t>
            </a:r>
          </a:p>
        </p:txBody>
      </p:sp>
      <p:grpSp>
        <p:nvGrpSpPr>
          <p:cNvPr id="448" name="Group 5">
            <a:extLst>
              <a:ext uri="{FF2B5EF4-FFF2-40B4-BE49-F238E27FC236}">
                <a16:creationId xmlns:a16="http://schemas.microsoft.com/office/drawing/2014/main" id="{C4D14D63-D69D-49C8-8F7A-3A95097241E2}"/>
              </a:ext>
            </a:extLst>
          </p:cNvPr>
          <p:cNvGrpSpPr>
            <a:grpSpLocks/>
          </p:cNvGrpSpPr>
          <p:nvPr/>
        </p:nvGrpSpPr>
        <p:grpSpPr bwMode="auto">
          <a:xfrm>
            <a:off x="0" y="6245680"/>
            <a:ext cx="12191999" cy="599622"/>
            <a:chOff x="0" y="6342205"/>
            <a:chExt cx="9153525" cy="503238"/>
          </a:xfrm>
        </p:grpSpPr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D8D662F6-3B21-413C-9C2F-6FC3F9CD1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342205"/>
              <a:ext cx="9153525" cy="5032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lt1"/>
                </a:solidFill>
                <a:latin typeface="TradeGothic BoldCondTwenty"/>
                <a:cs typeface="TradeGothic BoldCondTwenty"/>
              </a:endParaRPr>
            </a:p>
          </p:txBody>
        </p:sp>
        <p:pic>
          <p:nvPicPr>
            <p:cNvPr id="450" name="Picture 4">
              <a:extLst>
                <a:ext uri="{FF2B5EF4-FFF2-40B4-BE49-F238E27FC236}">
                  <a16:creationId xmlns:a16="http://schemas.microsoft.com/office/drawing/2014/main" id="{E3143935-18E9-4E97-8206-03A3861B6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48" y="6397625"/>
              <a:ext cx="1166812" cy="43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1" name="텍스트 개체 틀 80">
            <a:extLst>
              <a:ext uri="{FF2B5EF4-FFF2-40B4-BE49-F238E27FC236}">
                <a16:creationId xmlns:a16="http://schemas.microsoft.com/office/drawing/2014/main" id="{A5F5C380-1C91-4B30-9029-46E2182FAF11}"/>
              </a:ext>
            </a:extLst>
          </p:cNvPr>
          <p:cNvSpPr txBox="1">
            <a:spLocks/>
          </p:cNvSpPr>
          <p:nvPr/>
        </p:nvSpPr>
        <p:spPr>
          <a:xfrm>
            <a:off x="155955" y="575555"/>
            <a:ext cx="12089016" cy="14540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b="1" dirty="0">
                <a:solidFill>
                  <a:schemeClr val="tx2"/>
                </a:solidFill>
                <a:latin typeface="Aldhabi" panose="020B0604020202020204" pitchFamily="2" charset="-78"/>
                <a:cs typeface="Aldhabi" panose="020B0604020202020204" pitchFamily="2" charset="-78"/>
              </a:rPr>
              <a:t/>
            </a:r>
            <a:br>
              <a:rPr lang="en-US" altLang="ko-KR" b="1" dirty="0">
                <a:solidFill>
                  <a:schemeClr val="tx2"/>
                </a:solidFill>
                <a:latin typeface="Aldhabi" panose="020B0604020202020204" pitchFamily="2" charset="-78"/>
                <a:cs typeface="Aldhabi" panose="020B0604020202020204" pitchFamily="2" charset="-78"/>
              </a:rPr>
            </a:br>
            <a:r>
              <a:rPr lang="en-US" altLang="ko-KR" sz="3600" dirty="0">
                <a:solidFill>
                  <a:schemeClr val="tx2"/>
                </a:solidFill>
              </a:rPr>
              <a:t>__________________________________________________________</a:t>
            </a:r>
            <a:br>
              <a:rPr lang="en-US" altLang="ko-KR" sz="3600" dirty="0">
                <a:solidFill>
                  <a:schemeClr val="tx2"/>
                </a:solidFill>
              </a:rPr>
            </a:br>
            <a:endParaRPr lang="en-US" altLang="ko-KR" sz="3600" dirty="0">
              <a:solidFill>
                <a:schemeClr val="tx2"/>
              </a:solidFill>
            </a:endParaRPr>
          </a:p>
        </p:txBody>
      </p:sp>
      <p:sp>
        <p:nvSpPr>
          <p:cNvPr id="452" name="Title 1">
            <a:extLst>
              <a:ext uri="{FF2B5EF4-FFF2-40B4-BE49-F238E27FC236}">
                <a16:creationId xmlns:a16="http://schemas.microsoft.com/office/drawing/2014/main" id="{D2A6490B-D351-45D2-9F90-825DD2BACDC5}"/>
              </a:ext>
            </a:extLst>
          </p:cNvPr>
          <p:cNvSpPr txBox="1">
            <a:spLocks/>
          </p:cNvSpPr>
          <p:nvPr/>
        </p:nvSpPr>
        <p:spPr>
          <a:xfrm>
            <a:off x="3449099" y="367965"/>
            <a:ext cx="4359949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800" b="1" dirty="0">
                <a:solidFill>
                  <a:schemeClr val="tx2"/>
                </a:solidFill>
                <a:latin typeface="+mn-lt"/>
                <a:cs typeface="Aldhabi" panose="01000000000000000000" pitchFamily="2" charset="-78"/>
              </a:rPr>
              <a:t>Our Vision</a:t>
            </a:r>
          </a:p>
        </p:txBody>
      </p:sp>
    </p:spTree>
    <p:extLst>
      <p:ext uri="{BB962C8B-B14F-4D97-AF65-F5344CB8AC3E}">
        <p14:creationId xmlns:p14="http://schemas.microsoft.com/office/powerpoint/2010/main" val="360438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5" name="Group 944">
            <a:extLst>
              <a:ext uri="{FF2B5EF4-FFF2-40B4-BE49-F238E27FC236}">
                <a16:creationId xmlns:a16="http://schemas.microsoft.com/office/drawing/2014/main" id="{F7B47D52-E1C6-BB4C-B4D6-CDA2701E0E84}"/>
              </a:ext>
            </a:extLst>
          </p:cNvPr>
          <p:cNvGrpSpPr/>
          <p:nvPr/>
        </p:nvGrpSpPr>
        <p:grpSpPr>
          <a:xfrm>
            <a:off x="980221" y="1335402"/>
            <a:ext cx="10243434" cy="5014041"/>
            <a:chOff x="3507951" y="3354600"/>
            <a:chExt cx="17361748" cy="8498373"/>
          </a:xfrm>
          <a:solidFill>
            <a:schemeClr val="tx1">
              <a:lumMod val="20000"/>
              <a:lumOff val="80000"/>
            </a:schemeClr>
          </a:solidFill>
        </p:grpSpPr>
        <p:grpSp>
          <p:nvGrpSpPr>
            <p:cNvPr id="967" name="Group 966">
              <a:extLst>
                <a:ext uri="{FF2B5EF4-FFF2-40B4-BE49-F238E27FC236}">
                  <a16:creationId xmlns:a16="http://schemas.microsoft.com/office/drawing/2014/main" id="{F6638DBC-C5AF-E54F-96EE-3C28B6368A7A}"/>
                </a:ext>
              </a:extLst>
            </p:cNvPr>
            <p:cNvGrpSpPr/>
            <p:nvPr/>
          </p:nvGrpSpPr>
          <p:grpSpPr>
            <a:xfrm>
              <a:off x="10860069" y="3633722"/>
              <a:ext cx="10009630" cy="7670867"/>
              <a:chOff x="10860069" y="3633722"/>
              <a:chExt cx="10009630" cy="7670867"/>
            </a:xfrm>
            <a:grpFill/>
          </p:grpSpPr>
          <p:grpSp>
            <p:nvGrpSpPr>
              <p:cNvPr id="1119" name="Group 1118">
                <a:extLst>
                  <a:ext uri="{FF2B5EF4-FFF2-40B4-BE49-F238E27FC236}">
                    <a16:creationId xmlns:a16="http://schemas.microsoft.com/office/drawing/2014/main" id="{41525072-83E8-1C4C-B477-2CD4AF26C26D}"/>
                  </a:ext>
                </a:extLst>
              </p:cNvPr>
              <p:cNvGrpSpPr/>
              <p:nvPr/>
            </p:nvGrpSpPr>
            <p:grpSpPr>
              <a:xfrm>
                <a:off x="17067568" y="8851617"/>
                <a:ext cx="3188347" cy="2452972"/>
                <a:chOff x="17313474" y="8259388"/>
                <a:chExt cx="3349052" cy="2754834"/>
              </a:xfrm>
              <a:grpFill/>
            </p:grpSpPr>
            <p:sp>
              <p:nvSpPr>
                <p:cNvPr id="1351" name="Freeform 403">
                  <a:extLst>
                    <a:ext uri="{FF2B5EF4-FFF2-40B4-BE49-F238E27FC236}">
                      <a16:creationId xmlns:a16="http://schemas.microsoft.com/office/drawing/2014/main" id="{DF6B64F7-8AE0-EA43-9F50-AED61532FE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3474" y="8845757"/>
                  <a:ext cx="2084011" cy="1648471"/>
                </a:xfrm>
                <a:custGeom>
                  <a:avLst/>
                  <a:gdLst>
                    <a:gd name="T0" fmla="*/ 96 w 204"/>
                    <a:gd name="T1" fmla="*/ 3 h 152"/>
                    <a:gd name="T2" fmla="*/ 97 w 204"/>
                    <a:gd name="T3" fmla="*/ 7 h 152"/>
                    <a:gd name="T4" fmla="*/ 86 w 204"/>
                    <a:gd name="T5" fmla="*/ 13 h 152"/>
                    <a:gd name="T6" fmla="*/ 76 w 204"/>
                    <a:gd name="T7" fmla="*/ 24 h 152"/>
                    <a:gd name="T8" fmla="*/ 71 w 204"/>
                    <a:gd name="T9" fmla="*/ 15 h 152"/>
                    <a:gd name="T10" fmla="*/ 65 w 204"/>
                    <a:gd name="T11" fmla="*/ 19 h 152"/>
                    <a:gd name="T12" fmla="*/ 62 w 204"/>
                    <a:gd name="T13" fmla="*/ 22 h 152"/>
                    <a:gd name="T14" fmla="*/ 59 w 204"/>
                    <a:gd name="T15" fmla="*/ 26 h 152"/>
                    <a:gd name="T16" fmla="*/ 55 w 204"/>
                    <a:gd name="T17" fmla="*/ 33 h 152"/>
                    <a:gd name="T18" fmla="*/ 51 w 204"/>
                    <a:gd name="T19" fmla="*/ 30 h 152"/>
                    <a:gd name="T20" fmla="*/ 47 w 204"/>
                    <a:gd name="T21" fmla="*/ 38 h 152"/>
                    <a:gd name="T22" fmla="*/ 24 w 204"/>
                    <a:gd name="T23" fmla="*/ 50 h 152"/>
                    <a:gd name="T24" fmla="*/ 7 w 204"/>
                    <a:gd name="T25" fmla="*/ 60 h 152"/>
                    <a:gd name="T26" fmla="*/ 3 w 204"/>
                    <a:gd name="T27" fmla="*/ 68 h 152"/>
                    <a:gd name="T28" fmla="*/ 4 w 204"/>
                    <a:gd name="T29" fmla="*/ 82 h 152"/>
                    <a:gd name="T30" fmla="*/ 7 w 204"/>
                    <a:gd name="T31" fmla="*/ 91 h 152"/>
                    <a:gd name="T32" fmla="*/ 13 w 204"/>
                    <a:gd name="T33" fmla="*/ 106 h 152"/>
                    <a:gd name="T34" fmla="*/ 11 w 204"/>
                    <a:gd name="T35" fmla="*/ 121 h 152"/>
                    <a:gd name="T36" fmla="*/ 30 w 204"/>
                    <a:gd name="T37" fmla="*/ 125 h 152"/>
                    <a:gd name="T38" fmla="*/ 54 w 204"/>
                    <a:gd name="T39" fmla="*/ 121 h 152"/>
                    <a:gd name="T40" fmla="*/ 73 w 204"/>
                    <a:gd name="T41" fmla="*/ 112 h 152"/>
                    <a:gd name="T42" fmla="*/ 96 w 204"/>
                    <a:gd name="T43" fmla="*/ 111 h 152"/>
                    <a:gd name="T44" fmla="*/ 111 w 204"/>
                    <a:gd name="T45" fmla="*/ 121 h 152"/>
                    <a:gd name="T46" fmla="*/ 116 w 204"/>
                    <a:gd name="T47" fmla="*/ 125 h 152"/>
                    <a:gd name="T48" fmla="*/ 125 w 204"/>
                    <a:gd name="T49" fmla="*/ 120 h 152"/>
                    <a:gd name="T50" fmla="*/ 122 w 204"/>
                    <a:gd name="T51" fmla="*/ 129 h 152"/>
                    <a:gd name="T52" fmla="*/ 131 w 204"/>
                    <a:gd name="T53" fmla="*/ 132 h 152"/>
                    <a:gd name="T54" fmla="*/ 145 w 204"/>
                    <a:gd name="T55" fmla="*/ 147 h 152"/>
                    <a:gd name="T56" fmla="*/ 161 w 204"/>
                    <a:gd name="T57" fmla="*/ 145 h 152"/>
                    <a:gd name="T58" fmla="*/ 165 w 204"/>
                    <a:gd name="T59" fmla="*/ 149 h 152"/>
                    <a:gd name="T60" fmla="*/ 174 w 204"/>
                    <a:gd name="T61" fmla="*/ 145 h 152"/>
                    <a:gd name="T62" fmla="*/ 194 w 204"/>
                    <a:gd name="T63" fmla="*/ 118 h 152"/>
                    <a:gd name="T64" fmla="*/ 200 w 204"/>
                    <a:gd name="T65" fmla="*/ 108 h 152"/>
                    <a:gd name="T66" fmla="*/ 202 w 204"/>
                    <a:gd name="T67" fmla="*/ 96 h 152"/>
                    <a:gd name="T68" fmla="*/ 201 w 204"/>
                    <a:gd name="T69" fmla="*/ 83 h 152"/>
                    <a:gd name="T70" fmla="*/ 196 w 204"/>
                    <a:gd name="T71" fmla="*/ 70 h 152"/>
                    <a:gd name="T72" fmla="*/ 184 w 204"/>
                    <a:gd name="T73" fmla="*/ 59 h 152"/>
                    <a:gd name="T74" fmla="*/ 180 w 204"/>
                    <a:gd name="T75" fmla="*/ 50 h 152"/>
                    <a:gd name="T76" fmla="*/ 166 w 204"/>
                    <a:gd name="T77" fmla="*/ 36 h 152"/>
                    <a:gd name="T78" fmla="*/ 161 w 204"/>
                    <a:gd name="T79" fmla="*/ 20 h 152"/>
                    <a:gd name="T80" fmla="*/ 152 w 204"/>
                    <a:gd name="T81" fmla="*/ 8 h 152"/>
                    <a:gd name="T82" fmla="*/ 145 w 204"/>
                    <a:gd name="T83" fmla="*/ 6 h 152"/>
                    <a:gd name="T84" fmla="*/ 143 w 204"/>
                    <a:gd name="T85" fmla="*/ 16 h 152"/>
                    <a:gd name="T86" fmla="*/ 130 w 204"/>
                    <a:gd name="T87" fmla="*/ 31 h 152"/>
                    <a:gd name="T88" fmla="*/ 115 w 204"/>
                    <a:gd name="T89" fmla="*/ 17 h 152"/>
                    <a:gd name="T90" fmla="*/ 118 w 204"/>
                    <a:gd name="T91" fmla="*/ 11 h 152"/>
                    <a:gd name="T92" fmla="*/ 117 w 204"/>
                    <a:gd name="T93" fmla="*/ 8 h 152"/>
                    <a:gd name="T94" fmla="*/ 109 w 204"/>
                    <a:gd name="T95" fmla="*/ 7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04" h="152">
                      <a:moveTo>
                        <a:pt x="101" y="4"/>
                      </a:moveTo>
                      <a:cubicBezTo>
                        <a:pt x="99" y="4"/>
                        <a:pt x="98" y="2"/>
                        <a:pt x="96" y="2"/>
                      </a:cubicBezTo>
                      <a:cubicBezTo>
                        <a:pt x="95" y="1"/>
                        <a:pt x="95" y="2"/>
                        <a:pt x="96" y="3"/>
                      </a:cubicBezTo>
                      <a:cubicBezTo>
                        <a:pt x="96" y="4"/>
                        <a:pt x="98" y="3"/>
                        <a:pt x="98" y="3"/>
                      </a:cubicBezTo>
                      <a:cubicBezTo>
                        <a:pt x="99" y="4"/>
                        <a:pt x="98" y="6"/>
                        <a:pt x="99" y="6"/>
                      </a:cubicBezTo>
                      <a:cubicBezTo>
                        <a:pt x="99" y="7"/>
                        <a:pt x="98" y="7"/>
                        <a:pt x="97" y="7"/>
                      </a:cubicBezTo>
                      <a:cubicBezTo>
                        <a:pt x="96" y="8"/>
                        <a:pt x="95" y="8"/>
                        <a:pt x="94" y="8"/>
                      </a:cubicBezTo>
                      <a:cubicBezTo>
                        <a:pt x="92" y="7"/>
                        <a:pt x="92" y="8"/>
                        <a:pt x="90" y="8"/>
                      </a:cubicBezTo>
                      <a:cubicBezTo>
                        <a:pt x="87" y="9"/>
                        <a:pt x="88" y="12"/>
                        <a:pt x="86" y="13"/>
                      </a:cubicBezTo>
                      <a:cubicBezTo>
                        <a:pt x="84" y="15"/>
                        <a:pt x="83" y="18"/>
                        <a:pt x="84" y="20"/>
                      </a:cubicBezTo>
                      <a:cubicBezTo>
                        <a:pt x="86" y="23"/>
                        <a:pt x="81" y="21"/>
                        <a:pt x="80" y="21"/>
                      </a:cubicBezTo>
                      <a:cubicBezTo>
                        <a:pt x="79" y="21"/>
                        <a:pt x="76" y="24"/>
                        <a:pt x="76" y="24"/>
                      </a:cubicBezTo>
                      <a:cubicBezTo>
                        <a:pt x="76" y="24"/>
                        <a:pt x="75" y="19"/>
                        <a:pt x="74" y="18"/>
                      </a:cubicBezTo>
                      <a:cubicBezTo>
                        <a:pt x="74" y="17"/>
                        <a:pt x="73" y="17"/>
                        <a:pt x="72" y="17"/>
                      </a:cubicBezTo>
                      <a:cubicBezTo>
                        <a:pt x="71" y="16"/>
                        <a:pt x="71" y="16"/>
                        <a:pt x="71" y="15"/>
                      </a:cubicBezTo>
                      <a:cubicBezTo>
                        <a:pt x="70" y="14"/>
                        <a:pt x="70" y="16"/>
                        <a:pt x="70" y="17"/>
                      </a:cubicBezTo>
                      <a:cubicBezTo>
                        <a:pt x="69" y="17"/>
                        <a:pt x="68" y="17"/>
                        <a:pt x="68" y="16"/>
                      </a:cubicBezTo>
                      <a:cubicBezTo>
                        <a:pt x="66" y="16"/>
                        <a:pt x="67" y="20"/>
                        <a:pt x="65" y="19"/>
                      </a:cubicBezTo>
                      <a:cubicBezTo>
                        <a:pt x="65" y="19"/>
                        <a:pt x="64" y="18"/>
                        <a:pt x="64" y="18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0" y="18"/>
                        <a:pt x="62" y="22"/>
                        <a:pt x="62" y="22"/>
                      </a:cubicBezTo>
                      <a:cubicBezTo>
                        <a:pt x="62" y="22"/>
                        <a:pt x="60" y="22"/>
                        <a:pt x="60" y="22"/>
                      </a:cubicBezTo>
                      <a:cubicBezTo>
                        <a:pt x="60" y="23"/>
                        <a:pt x="61" y="23"/>
                        <a:pt x="61" y="23"/>
                      </a:cubicBezTo>
                      <a:cubicBezTo>
                        <a:pt x="60" y="25"/>
                        <a:pt x="59" y="23"/>
                        <a:pt x="59" y="26"/>
                      </a:cubicBezTo>
                      <a:cubicBezTo>
                        <a:pt x="59" y="27"/>
                        <a:pt x="60" y="27"/>
                        <a:pt x="60" y="28"/>
                      </a:cubicBezTo>
                      <a:cubicBezTo>
                        <a:pt x="60" y="30"/>
                        <a:pt x="53" y="26"/>
                        <a:pt x="53" y="29"/>
                      </a:cubicBezTo>
                      <a:cubicBezTo>
                        <a:pt x="53" y="30"/>
                        <a:pt x="57" y="32"/>
                        <a:pt x="55" y="33"/>
                      </a:cubicBezTo>
                      <a:cubicBezTo>
                        <a:pt x="54" y="33"/>
                        <a:pt x="54" y="32"/>
                        <a:pt x="54" y="33"/>
                      </a:cubicBezTo>
                      <a:cubicBezTo>
                        <a:pt x="53" y="34"/>
                        <a:pt x="53" y="34"/>
                        <a:pt x="52" y="33"/>
                      </a:cubicBezTo>
                      <a:cubicBezTo>
                        <a:pt x="51" y="33"/>
                        <a:pt x="52" y="31"/>
                        <a:pt x="51" y="30"/>
                      </a:cubicBezTo>
                      <a:cubicBezTo>
                        <a:pt x="50" y="28"/>
                        <a:pt x="48" y="32"/>
                        <a:pt x="47" y="33"/>
                      </a:cubicBezTo>
                      <a:cubicBezTo>
                        <a:pt x="47" y="34"/>
                        <a:pt x="46" y="35"/>
                        <a:pt x="46" y="36"/>
                      </a:cubicBezTo>
                      <a:cubicBezTo>
                        <a:pt x="46" y="36"/>
                        <a:pt x="47" y="37"/>
                        <a:pt x="47" y="38"/>
                      </a:cubicBezTo>
                      <a:cubicBezTo>
                        <a:pt x="47" y="38"/>
                        <a:pt x="45" y="40"/>
                        <a:pt x="44" y="41"/>
                      </a:cubicBezTo>
                      <a:cubicBezTo>
                        <a:pt x="41" y="44"/>
                        <a:pt x="38" y="46"/>
                        <a:pt x="34" y="47"/>
                      </a:cubicBezTo>
                      <a:cubicBezTo>
                        <a:pt x="31" y="47"/>
                        <a:pt x="28" y="49"/>
                        <a:pt x="24" y="50"/>
                      </a:cubicBezTo>
                      <a:cubicBezTo>
                        <a:pt x="21" y="51"/>
                        <a:pt x="18" y="51"/>
                        <a:pt x="15" y="53"/>
                      </a:cubicBezTo>
                      <a:cubicBezTo>
                        <a:pt x="13" y="55"/>
                        <a:pt x="12" y="55"/>
                        <a:pt x="10" y="56"/>
                      </a:cubicBezTo>
                      <a:cubicBezTo>
                        <a:pt x="9" y="57"/>
                        <a:pt x="7" y="60"/>
                        <a:pt x="7" y="60"/>
                      </a:cubicBezTo>
                      <a:cubicBezTo>
                        <a:pt x="6" y="60"/>
                        <a:pt x="7" y="57"/>
                        <a:pt x="7" y="56"/>
                      </a:cubicBezTo>
                      <a:cubicBezTo>
                        <a:pt x="5" y="56"/>
                        <a:pt x="4" y="61"/>
                        <a:pt x="4" y="61"/>
                      </a:cubicBezTo>
                      <a:cubicBezTo>
                        <a:pt x="5" y="64"/>
                        <a:pt x="3" y="65"/>
                        <a:pt x="3" y="68"/>
                      </a:cubicBezTo>
                      <a:cubicBezTo>
                        <a:pt x="3" y="69"/>
                        <a:pt x="8" y="80"/>
                        <a:pt x="6" y="81"/>
                      </a:cubicBezTo>
                      <a:cubicBezTo>
                        <a:pt x="6" y="81"/>
                        <a:pt x="3" y="77"/>
                        <a:pt x="3" y="77"/>
                      </a:cubicBezTo>
                      <a:cubicBezTo>
                        <a:pt x="3" y="78"/>
                        <a:pt x="6" y="81"/>
                        <a:pt x="4" y="82"/>
                      </a:cubicBezTo>
                      <a:cubicBezTo>
                        <a:pt x="2" y="82"/>
                        <a:pt x="2" y="77"/>
                        <a:pt x="0" y="77"/>
                      </a:cubicBezTo>
                      <a:cubicBezTo>
                        <a:pt x="0" y="77"/>
                        <a:pt x="6" y="85"/>
                        <a:pt x="6" y="86"/>
                      </a:cubicBezTo>
                      <a:cubicBezTo>
                        <a:pt x="7" y="87"/>
                        <a:pt x="6" y="89"/>
                        <a:pt x="7" y="91"/>
                      </a:cubicBezTo>
                      <a:cubicBezTo>
                        <a:pt x="8" y="93"/>
                        <a:pt x="9" y="94"/>
                        <a:pt x="10" y="96"/>
                      </a:cubicBezTo>
                      <a:cubicBezTo>
                        <a:pt x="11" y="97"/>
                        <a:pt x="11" y="100"/>
                        <a:pt x="11" y="101"/>
                      </a:cubicBezTo>
                      <a:cubicBezTo>
                        <a:pt x="11" y="103"/>
                        <a:pt x="12" y="105"/>
                        <a:pt x="13" y="106"/>
                      </a:cubicBezTo>
                      <a:cubicBezTo>
                        <a:pt x="14" y="109"/>
                        <a:pt x="14" y="110"/>
                        <a:pt x="14" y="113"/>
                      </a:cubicBezTo>
                      <a:cubicBezTo>
                        <a:pt x="14" y="114"/>
                        <a:pt x="14" y="119"/>
                        <a:pt x="14" y="119"/>
                      </a:cubicBezTo>
                      <a:cubicBezTo>
                        <a:pt x="13" y="120"/>
                        <a:pt x="12" y="120"/>
                        <a:pt x="11" y="121"/>
                      </a:cubicBezTo>
                      <a:cubicBezTo>
                        <a:pt x="10" y="124"/>
                        <a:pt x="12" y="124"/>
                        <a:pt x="13" y="125"/>
                      </a:cubicBezTo>
                      <a:cubicBezTo>
                        <a:pt x="17" y="127"/>
                        <a:pt x="20" y="129"/>
                        <a:pt x="25" y="128"/>
                      </a:cubicBezTo>
                      <a:cubicBezTo>
                        <a:pt x="27" y="127"/>
                        <a:pt x="29" y="126"/>
                        <a:pt x="30" y="125"/>
                      </a:cubicBezTo>
                      <a:cubicBezTo>
                        <a:pt x="33" y="124"/>
                        <a:pt x="32" y="125"/>
                        <a:pt x="33" y="123"/>
                      </a:cubicBezTo>
                      <a:cubicBezTo>
                        <a:pt x="35" y="121"/>
                        <a:pt x="42" y="121"/>
                        <a:pt x="44" y="122"/>
                      </a:cubicBezTo>
                      <a:cubicBezTo>
                        <a:pt x="47" y="122"/>
                        <a:pt x="52" y="124"/>
                        <a:pt x="54" y="121"/>
                      </a:cubicBezTo>
                      <a:cubicBezTo>
                        <a:pt x="55" y="120"/>
                        <a:pt x="55" y="118"/>
                        <a:pt x="57" y="117"/>
                      </a:cubicBezTo>
                      <a:cubicBezTo>
                        <a:pt x="59" y="116"/>
                        <a:pt x="61" y="115"/>
                        <a:pt x="63" y="114"/>
                      </a:cubicBezTo>
                      <a:cubicBezTo>
                        <a:pt x="66" y="112"/>
                        <a:pt x="70" y="114"/>
                        <a:pt x="73" y="112"/>
                      </a:cubicBezTo>
                      <a:cubicBezTo>
                        <a:pt x="78" y="110"/>
                        <a:pt x="82" y="110"/>
                        <a:pt x="88" y="109"/>
                      </a:cubicBezTo>
                      <a:cubicBezTo>
                        <a:pt x="89" y="109"/>
                        <a:pt x="90" y="108"/>
                        <a:pt x="92" y="108"/>
                      </a:cubicBezTo>
                      <a:cubicBezTo>
                        <a:pt x="93" y="109"/>
                        <a:pt x="95" y="110"/>
                        <a:pt x="96" y="111"/>
                      </a:cubicBezTo>
                      <a:cubicBezTo>
                        <a:pt x="97" y="111"/>
                        <a:pt x="107" y="113"/>
                        <a:pt x="107" y="114"/>
                      </a:cubicBezTo>
                      <a:cubicBezTo>
                        <a:pt x="106" y="115"/>
                        <a:pt x="105" y="118"/>
                        <a:pt x="107" y="117"/>
                      </a:cubicBezTo>
                      <a:cubicBezTo>
                        <a:pt x="108" y="117"/>
                        <a:pt x="110" y="120"/>
                        <a:pt x="111" y="121"/>
                      </a:cubicBezTo>
                      <a:cubicBezTo>
                        <a:pt x="112" y="122"/>
                        <a:pt x="112" y="123"/>
                        <a:pt x="112" y="125"/>
                      </a:cubicBezTo>
                      <a:cubicBezTo>
                        <a:pt x="113" y="126"/>
                        <a:pt x="115" y="128"/>
                        <a:pt x="115" y="128"/>
                      </a:cubicBezTo>
                      <a:cubicBezTo>
                        <a:pt x="115" y="127"/>
                        <a:pt x="114" y="126"/>
                        <a:pt x="116" y="125"/>
                      </a:cubicBezTo>
                      <a:cubicBezTo>
                        <a:pt x="117" y="124"/>
                        <a:pt x="118" y="123"/>
                        <a:pt x="120" y="122"/>
                      </a:cubicBezTo>
                      <a:cubicBezTo>
                        <a:pt x="121" y="121"/>
                        <a:pt x="126" y="116"/>
                        <a:pt x="125" y="115"/>
                      </a:cubicBezTo>
                      <a:cubicBezTo>
                        <a:pt x="126" y="117"/>
                        <a:pt x="125" y="118"/>
                        <a:pt x="125" y="120"/>
                      </a:cubicBezTo>
                      <a:cubicBezTo>
                        <a:pt x="126" y="121"/>
                        <a:pt x="124" y="122"/>
                        <a:pt x="124" y="122"/>
                      </a:cubicBezTo>
                      <a:cubicBezTo>
                        <a:pt x="123" y="124"/>
                        <a:pt x="123" y="125"/>
                        <a:pt x="123" y="126"/>
                      </a:cubicBezTo>
                      <a:cubicBezTo>
                        <a:pt x="123" y="128"/>
                        <a:pt x="119" y="129"/>
                        <a:pt x="122" y="129"/>
                      </a:cubicBezTo>
                      <a:cubicBezTo>
                        <a:pt x="126" y="129"/>
                        <a:pt x="124" y="125"/>
                        <a:pt x="125" y="123"/>
                      </a:cubicBezTo>
                      <a:cubicBezTo>
                        <a:pt x="125" y="123"/>
                        <a:pt x="129" y="127"/>
                        <a:pt x="128" y="129"/>
                      </a:cubicBezTo>
                      <a:cubicBezTo>
                        <a:pt x="125" y="133"/>
                        <a:pt x="129" y="130"/>
                        <a:pt x="131" y="132"/>
                      </a:cubicBezTo>
                      <a:cubicBezTo>
                        <a:pt x="134" y="135"/>
                        <a:pt x="134" y="136"/>
                        <a:pt x="134" y="139"/>
                      </a:cubicBezTo>
                      <a:cubicBezTo>
                        <a:pt x="133" y="142"/>
                        <a:pt x="137" y="145"/>
                        <a:pt x="139" y="145"/>
                      </a:cubicBezTo>
                      <a:cubicBezTo>
                        <a:pt x="141" y="146"/>
                        <a:pt x="143" y="147"/>
                        <a:pt x="145" y="147"/>
                      </a:cubicBezTo>
                      <a:cubicBezTo>
                        <a:pt x="147" y="147"/>
                        <a:pt x="151" y="152"/>
                        <a:pt x="153" y="151"/>
                      </a:cubicBezTo>
                      <a:cubicBezTo>
                        <a:pt x="155" y="150"/>
                        <a:pt x="157" y="149"/>
                        <a:pt x="158" y="147"/>
                      </a:cubicBezTo>
                      <a:cubicBezTo>
                        <a:pt x="158" y="147"/>
                        <a:pt x="160" y="144"/>
                        <a:pt x="161" y="145"/>
                      </a:cubicBezTo>
                      <a:cubicBezTo>
                        <a:pt x="161" y="146"/>
                        <a:pt x="159" y="147"/>
                        <a:pt x="160" y="148"/>
                      </a:cubicBezTo>
                      <a:cubicBezTo>
                        <a:pt x="161" y="149"/>
                        <a:pt x="161" y="146"/>
                        <a:pt x="162" y="146"/>
                      </a:cubicBezTo>
                      <a:cubicBezTo>
                        <a:pt x="162" y="146"/>
                        <a:pt x="164" y="149"/>
                        <a:pt x="165" y="149"/>
                      </a:cubicBezTo>
                      <a:cubicBezTo>
                        <a:pt x="165" y="150"/>
                        <a:pt x="167" y="152"/>
                        <a:pt x="168" y="152"/>
                      </a:cubicBezTo>
                      <a:cubicBezTo>
                        <a:pt x="167" y="152"/>
                        <a:pt x="170" y="149"/>
                        <a:pt x="170" y="149"/>
                      </a:cubicBezTo>
                      <a:cubicBezTo>
                        <a:pt x="172" y="148"/>
                        <a:pt x="173" y="146"/>
                        <a:pt x="174" y="145"/>
                      </a:cubicBezTo>
                      <a:cubicBezTo>
                        <a:pt x="177" y="144"/>
                        <a:pt x="185" y="146"/>
                        <a:pt x="185" y="142"/>
                      </a:cubicBezTo>
                      <a:cubicBezTo>
                        <a:pt x="186" y="137"/>
                        <a:pt x="187" y="134"/>
                        <a:pt x="188" y="130"/>
                      </a:cubicBezTo>
                      <a:cubicBezTo>
                        <a:pt x="190" y="126"/>
                        <a:pt x="191" y="122"/>
                        <a:pt x="194" y="118"/>
                      </a:cubicBezTo>
                      <a:cubicBezTo>
                        <a:pt x="195" y="117"/>
                        <a:pt x="197" y="116"/>
                        <a:pt x="198" y="114"/>
                      </a:cubicBezTo>
                      <a:cubicBezTo>
                        <a:pt x="198" y="113"/>
                        <a:pt x="198" y="113"/>
                        <a:pt x="198" y="112"/>
                      </a:cubicBezTo>
                      <a:cubicBezTo>
                        <a:pt x="199" y="111"/>
                        <a:pt x="200" y="110"/>
                        <a:pt x="200" y="108"/>
                      </a:cubicBezTo>
                      <a:cubicBezTo>
                        <a:pt x="201" y="106"/>
                        <a:pt x="200" y="104"/>
                        <a:pt x="201" y="102"/>
                      </a:cubicBezTo>
                      <a:cubicBezTo>
                        <a:pt x="201" y="101"/>
                        <a:pt x="202" y="100"/>
                        <a:pt x="202" y="99"/>
                      </a:cubicBezTo>
                      <a:cubicBezTo>
                        <a:pt x="203" y="98"/>
                        <a:pt x="201" y="97"/>
                        <a:pt x="202" y="96"/>
                      </a:cubicBezTo>
                      <a:cubicBezTo>
                        <a:pt x="203" y="95"/>
                        <a:pt x="204" y="92"/>
                        <a:pt x="203" y="91"/>
                      </a:cubicBezTo>
                      <a:cubicBezTo>
                        <a:pt x="203" y="89"/>
                        <a:pt x="202" y="88"/>
                        <a:pt x="202" y="87"/>
                      </a:cubicBezTo>
                      <a:cubicBezTo>
                        <a:pt x="201" y="86"/>
                        <a:pt x="201" y="84"/>
                        <a:pt x="201" y="83"/>
                      </a:cubicBezTo>
                      <a:cubicBezTo>
                        <a:pt x="200" y="79"/>
                        <a:pt x="203" y="77"/>
                        <a:pt x="202" y="73"/>
                      </a:cubicBezTo>
                      <a:cubicBezTo>
                        <a:pt x="202" y="74"/>
                        <a:pt x="201" y="76"/>
                        <a:pt x="200" y="76"/>
                      </a:cubicBezTo>
                      <a:cubicBezTo>
                        <a:pt x="198" y="76"/>
                        <a:pt x="197" y="72"/>
                        <a:pt x="196" y="70"/>
                      </a:cubicBezTo>
                      <a:cubicBezTo>
                        <a:pt x="194" y="67"/>
                        <a:pt x="190" y="67"/>
                        <a:pt x="190" y="62"/>
                      </a:cubicBezTo>
                      <a:cubicBezTo>
                        <a:pt x="189" y="60"/>
                        <a:pt x="188" y="60"/>
                        <a:pt x="187" y="59"/>
                      </a:cubicBezTo>
                      <a:cubicBezTo>
                        <a:pt x="185" y="58"/>
                        <a:pt x="185" y="61"/>
                        <a:pt x="184" y="59"/>
                      </a:cubicBezTo>
                      <a:cubicBezTo>
                        <a:pt x="184" y="56"/>
                        <a:pt x="183" y="55"/>
                        <a:pt x="181" y="53"/>
                      </a:cubicBezTo>
                      <a:cubicBezTo>
                        <a:pt x="181" y="53"/>
                        <a:pt x="180" y="52"/>
                        <a:pt x="180" y="51"/>
                      </a:cubicBezTo>
                      <a:cubicBezTo>
                        <a:pt x="179" y="51"/>
                        <a:pt x="180" y="49"/>
                        <a:pt x="180" y="50"/>
                      </a:cubicBezTo>
                      <a:cubicBezTo>
                        <a:pt x="178" y="48"/>
                        <a:pt x="176" y="47"/>
                        <a:pt x="174" y="46"/>
                      </a:cubicBezTo>
                      <a:cubicBezTo>
                        <a:pt x="172" y="44"/>
                        <a:pt x="169" y="45"/>
                        <a:pt x="168" y="43"/>
                      </a:cubicBezTo>
                      <a:cubicBezTo>
                        <a:pt x="166" y="41"/>
                        <a:pt x="167" y="37"/>
                        <a:pt x="166" y="36"/>
                      </a:cubicBezTo>
                      <a:cubicBezTo>
                        <a:pt x="166" y="34"/>
                        <a:pt x="166" y="32"/>
                        <a:pt x="165" y="31"/>
                      </a:cubicBezTo>
                      <a:cubicBezTo>
                        <a:pt x="164" y="30"/>
                        <a:pt x="163" y="30"/>
                        <a:pt x="163" y="28"/>
                      </a:cubicBezTo>
                      <a:cubicBezTo>
                        <a:pt x="163" y="26"/>
                        <a:pt x="163" y="23"/>
                        <a:pt x="161" y="20"/>
                      </a:cubicBezTo>
                      <a:cubicBezTo>
                        <a:pt x="160" y="20"/>
                        <a:pt x="158" y="17"/>
                        <a:pt x="158" y="18"/>
                      </a:cubicBezTo>
                      <a:cubicBezTo>
                        <a:pt x="156" y="18"/>
                        <a:pt x="156" y="19"/>
                        <a:pt x="155" y="17"/>
                      </a:cubicBezTo>
                      <a:cubicBezTo>
                        <a:pt x="153" y="15"/>
                        <a:pt x="154" y="11"/>
                        <a:pt x="152" y="8"/>
                      </a:cubicBezTo>
                      <a:cubicBezTo>
                        <a:pt x="152" y="7"/>
                        <a:pt x="148" y="0"/>
                        <a:pt x="148" y="0"/>
                      </a:cubicBezTo>
                      <a:cubicBezTo>
                        <a:pt x="147" y="0"/>
                        <a:pt x="147" y="2"/>
                        <a:pt x="147" y="3"/>
                      </a:cubicBezTo>
                      <a:cubicBezTo>
                        <a:pt x="147" y="4"/>
                        <a:pt x="146" y="5"/>
                        <a:pt x="145" y="6"/>
                      </a:cubicBezTo>
                      <a:cubicBezTo>
                        <a:pt x="145" y="6"/>
                        <a:pt x="143" y="8"/>
                        <a:pt x="144" y="9"/>
                      </a:cubicBezTo>
                      <a:cubicBezTo>
                        <a:pt x="144" y="9"/>
                        <a:pt x="146" y="9"/>
                        <a:pt x="145" y="10"/>
                      </a:cubicBezTo>
                      <a:cubicBezTo>
                        <a:pt x="144" y="10"/>
                        <a:pt x="143" y="15"/>
                        <a:pt x="143" y="16"/>
                      </a:cubicBezTo>
                      <a:cubicBezTo>
                        <a:pt x="144" y="18"/>
                        <a:pt x="144" y="20"/>
                        <a:pt x="144" y="22"/>
                      </a:cubicBezTo>
                      <a:cubicBezTo>
                        <a:pt x="143" y="26"/>
                        <a:pt x="143" y="36"/>
                        <a:pt x="137" y="36"/>
                      </a:cubicBezTo>
                      <a:cubicBezTo>
                        <a:pt x="133" y="36"/>
                        <a:pt x="133" y="32"/>
                        <a:pt x="130" y="31"/>
                      </a:cubicBezTo>
                      <a:cubicBezTo>
                        <a:pt x="128" y="30"/>
                        <a:pt x="126" y="30"/>
                        <a:pt x="124" y="28"/>
                      </a:cubicBezTo>
                      <a:cubicBezTo>
                        <a:pt x="123" y="27"/>
                        <a:pt x="112" y="21"/>
                        <a:pt x="113" y="20"/>
                      </a:cubicBezTo>
                      <a:cubicBezTo>
                        <a:pt x="113" y="19"/>
                        <a:pt x="114" y="18"/>
                        <a:pt x="115" y="17"/>
                      </a:cubicBezTo>
                      <a:cubicBezTo>
                        <a:pt x="115" y="16"/>
                        <a:pt x="117" y="16"/>
                        <a:pt x="117" y="15"/>
                      </a:cubicBezTo>
                      <a:cubicBezTo>
                        <a:pt x="117" y="15"/>
                        <a:pt x="116" y="14"/>
                        <a:pt x="116" y="13"/>
                      </a:cubicBezTo>
                      <a:cubicBezTo>
                        <a:pt x="117" y="12"/>
                        <a:pt x="117" y="12"/>
                        <a:pt x="118" y="11"/>
                      </a:cubicBezTo>
                      <a:cubicBezTo>
                        <a:pt x="118" y="10"/>
                        <a:pt x="120" y="9"/>
                        <a:pt x="121" y="8"/>
                      </a:cubicBezTo>
                      <a:cubicBezTo>
                        <a:pt x="121" y="7"/>
                        <a:pt x="119" y="5"/>
                        <a:pt x="118" y="6"/>
                      </a:cubicBezTo>
                      <a:cubicBezTo>
                        <a:pt x="118" y="6"/>
                        <a:pt x="117" y="8"/>
                        <a:pt x="117" y="8"/>
                      </a:cubicBezTo>
                      <a:cubicBezTo>
                        <a:pt x="116" y="7"/>
                        <a:pt x="116" y="7"/>
                        <a:pt x="115" y="6"/>
                      </a:cubicBezTo>
                      <a:cubicBezTo>
                        <a:pt x="115" y="5"/>
                        <a:pt x="113" y="7"/>
                        <a:pt x="112" y="7"/>
                      </a:cubicBezTo>
                      <a:cubicBezTo>
                        <a:pt x="111" y="8"/>
                        <a:pt x="110" y="7"/>
                        <a:pt x="109" y="7"/>
                      </a:cubicBezTo>
                      <a:cubicBezTo>
                        <a:pt x="107" y="6"/>
                        <a:pt x="104" y="5"/>
                        <a:pt x="101" y="4"/>
                      </a:cubicBezTo>
                      <a:cubicBezTo>
                        <a:pt x="99" y="4"/>
                        <a:pt x="103" y="5"/>
                        <a:pt x="101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52" name="Freeform 470">
                  <a:extLst>
                    <a:ext uri="{FF2B5EF4-FFF2-40B4-BE49-F238E27FC236}">
                      <a16:creationId xmlns:a16="http://schemas.microsoft.com/office/drawing/2014/main" id="{6B86C2C7-4BD8-AB4C-97B9-5CABAA5FD4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12596" y="8259388"/>
                  <a:ext cx="48790" cy="22128"/>
                </a:xfrm>
                <a:custGeom>
                  <a:avLst/>
                  <a:gdLst>
                    <a:gd name="T0" fmla="*/ 5 w 5"/>
                    <a:gd name="T1" fmla="*/ 1 h 2"/>
                    <a:gd name="T2" fmla="*/ 0 w 5"/>
                    <a:gd name="T3" fmla="*/ 1 h 2"/>
                    <a:gd name="T4" fmla="*/ 5 w 5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2">
                      <a:moveTo>
                        <a:pt x="5" y="1"/>
                      </a:moveTo>
                      <a:cubicBezTo>
                        <a:pt x="5" y="0"/>
                        <a:pt x="0" y="0"/>
                        <a:pt x="0" y="1"/>
                      </a:cubicBezTo>
                      <a:cubicBezTo>
                        <a:pt x="0" y="1"/>
                        <a:pt x="5" y="2"/>
                        <a:pt x="5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53" name="Freeform 471">
                  <a:extLst>
                    <a:ext uri="{FF2B5EF4-FFF2-40B4-BE49-F238E27FC236}">
                      <a16:creationId xmlns:a16="http://schemas.microsoft.com/office/drawing/2014/main" id="{5B1BD922-6A82-614C-8AE7-B242B49570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23051" y="8270449"/>
                  <a:ext cx="191674" cy="121701"/>
                </a:xfrm>
                <a:custGeom>
                  <a:avLst/>
                  <a:gdLst>
                    <a:gd name="T0" fmla="*/ 10 w 19"/>
                    <a:gd name="T1" fmla="*/ 1 h 11"/>
                    <a:gd name="T2" fmla="*/ 4 w 19"/>
                    <a:gd name="T3" fmla="*/ 3 h 11"/>
                    <a:gd name="T4" fmla="*/ 3 w 19"/>
                    <a:gd name="T5" fmla="*/ 4 h 11"/>
                    <a:gd name="T6" fmla="*/ 1 w 19"/>
                    <a:gd name="T7" fmla="*/ 3 h 11"/>
                    <a:gd name="T8" fmla="*/ 3 w 19"/>
                    <a:gd name="T9" fmla="*/ 6 h 11"/>
                    <a:gd name="T10" fmla="*/ 6 w 19"/>
                    <a:gd name="T11" fmla="*/ 7 h 11"/>
                    <a:gd name="T12" fmla="*/ 9 w 19"/>
                    <a:gd name="T13" fmla="*/ 10 h 11"/>
                    <a:gd name="T14" fmla="*/ 14 w 19"/>
                    <a:gd name="T15" fmla="*/ 10 h 11"/>
                    <a:gd name="T16" fmla="*/ 18 w 19"/>
                    <a:gd name="T17" fmla="*/ 5 h 11"/>
                    <a:gd name="T18" fmla="*/ 15 w 19"/>
                    <a:gd name="T19" fmla="*/ 2 h 11"/>
                    <a:gd name="T20" fmla="*/ 10 w 19"/>
                    <a:gd name="T21" fmla="*/ 1 h 11"/>
                    <a:gd name="T22" fmla="*/ 10 w 19"/>
                    <a:gd name="T2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11">
                      <a:moveTo>
                        <a:pt x="10" y="1"/>
                      </a:moveTo>
                      <a:cubicBezTo>
                        <a:pt x="9" y="0"/>
                        <a:pt x="5" y="2"/>
                        <a:pt x="4" y="3"/>
                      </a:cubicBezTo>
                      <a:cubicBezTo>
                        <a:pt x="3" y="3"/>
                        <a:pt x="4" y="3"/>
                        <a:pt x="3" y="4"/>
                      </a:cubicBezTo>
                      <a:cubicBezTo>
                        <a:pt x="3" y="5"/>
                        <a:pt x="2" y="3"/>
                        <a:pt x="1" y="3"/>
                      </a:cubicBezTo>
                      <a:cubicBezTo>
                        <a:pt x="0" y="3"/>
                        <a:pt x="2" y="6"/>
                        <a:pt x="3" y="6"/>
                      </a:cubicBezTo>
                      <a:cubicBezTo>
                        <a:pt x="3" y="7"/>
                        <a:pt x="5" y="7"/>
                        <a:pt x="6" y="7"/>
                      </a:cubicBezTo>
                      <a:cubicBezTo>
                        <a:pt x="8" y="7"/>
                        <a:pt x="8" y="9"/>
                        <a:pt x="9" y="10"/>
                      </a:cubicBezTo>
                      <a:cubicBezTo>
                        <a:pt x="10" y="11"/>
                        <a:pt x="13" y="10"/>
                        <a:pt x="14" y="10"/>
                      </a:cubicBezTo>
                      <a:cubicBezTo>
                        <a:pt x="18" y="10"/>
                        <a:pt x="19" y="8"/>
                        <a:pt x="18" y="5"/>
                      </a:cubicBezTo>
                      <a:cubicBezTo>
                        <a:pt x="18" y="3"/>
                        <a:pt x="17" y="2"/>
                        <a:pt x="15" y="2"/>
                      </a:cubicBezTo>
                      <a:cubicBezTo>
                        <a:pt x="14" y="2"/>
                        <a:pt x="12" y="1"/>
                        <a:pt x="10" y="1"/>
                      </a:cubicBezTo>
                      <a:cubicBezTo>
                        <a:pt x="10" y="1"/>
                        <a:pt x="11" y="1"/>
                        <a:pt x="10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54" name="Freeform 472">
                  <a:extLst>
                    <a:ext uri="{FF2B5EF4-FFF2-40B4-BE49-F238E27FC236}">
                      <a16:creationId xmlns:a16="http://schemas.microsoft.com/office/drawing/2014/main" id="{11A8CD5D-6521-B643-8864-AD3F3B8805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2628" y="8476972"/>
                  <a:ext cx="212583" cy="129075"/>
                </a:xfrm>
                <a:custGeom>
                  <a:avLst/>
                  <a:gdLst>
                    <a:gd name="T0" fmla="*/ 0 w 21"/>
                    <a:gd name="T1" fmla="*/ 8 h 12"/>
                    <a:gd name="T2" fmla="*/ 6 w 21"/>
                    <a:gd name="T3" fmla="*/ 8 h 12"/>
                    <a:gd name="T4" fmla="*/ 9 w 21"/>
                    <a:gd name="T5" fmla="*/ 7 h 12"/>
                    <a:gd name="T6" fmla="*/ 13 w 21"/>
                    <a:gd name="T7" fmla="*/ 7 h 12"/>
                    <a:gd name="T8" fmla="*/ 14 w 21"/>
                    <a:gd name="T9" fmla="*/ 5 h 12"/>
                    <a:gd name="T10" fmla="*/ 17 w 21"/>
                    <a:gd name="T11" fmla="*/ 3 h 12"/>
                    <a:gd name="T12" fmla="*/ 20 w 21"/>
                    <a:gd name="T13" fmla="*/ 4 h 12"/>
                    <a:gd name="T14" fmla="*/ 18 w 21"/>
                    <a:gd name="T15" fmla="*/ 7 h 12"/>
                    <a:gd name="T16" fmla="*/ 11 w 21"/>
                    <a:gd name="T17" fmla="*/ 11 h 12"/>
                    <a:gd name="T18" fmla="*/ 0 w 21"/>
                    <a:gd name="T19" fmla="*/ 8 h 12"/>
                    <a:gd name="T20" fmla="*/ 0 w 21"/>
                    <a:gd name="T21" fmla="*/ 8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" h="12">
                      <a:moveTo>
                        <a:pt x="0" y="8"/>
                      </a:moveTo>
                      <a:cubicBezTo>
                        <a:pt x="1" y="7"/>
                        <a:pt x="5" y="8"/>
                        <a:pt x="6" y="8"/>
                      </a:cubicBezTo>
                      <a:cubicBezTo>
                        <a:pt x="7" y="8"/>
                        <a:pt x="8" y="6"/>
                        <a:pt x="9" y="7"/>
                      </a:cubicBezTo>
                      <a:cubicBezTo>
                        <a:pt x="10" y="8"/>
                        <a:pt x="12" y="8"/>
                        <a:pt x="13" y="7"/>
                      </a:cubicBezTo>
                      <a:cubicBezTo>
                        <a:pt x="13" y="6"/>
                        <a:pt x="14" y="5"/>
                        <a:pt x="14" y="5"/>
                      </a:cubicBezTo>
                      <a:cubicBezTo>
                        <a:pt x="15" y="5"/>
                        <a:pt x="17" y="5"/>
                        <a:pt x="17" y="3"/>
                      </a:cubicBezTo>
                      <a:cubicBezTo>
                        <a:pt x="17" y="0"/>
                        <a:pt x="21" y="2"/>
                        <a:pt x="20" y="4"/>
                      </a:cubicBezTo>
                      <a:cubicBezTo>
                        <a:pt x="19" y="5"/>
                        <a:pt x="18" y="7"/>
                        <a:pt x="18" y="7"/>
                      </a:cubicBezTo>
                      <a:cubicBezTo>
                        <a:pt x="15" y="8"/>
                        <a:pt x="14" y="10"/>
                        <a:pt x="11" y="11"/>
                      </a:cubicBezTo>
                      <a:cubicBezTo>
                        <a:pt x="9" y="12"/>
                        <a:pt x="0" y="11"/>
                        <a:pt x="0" y="8"/>
                      </a:cubicBezTo>
                      <a:cubicBezTo>
                        <a:pt x="0" y="7"/>
                        <a:pt x="0" y="10"/>
                        <a:pt x="0" y="8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55" name="Freeform 473">
                  <a:extLst>
                    <a:ext uri="{FF2B5EF4-FFF2-40B4-BE49-F238E27FC236}">
                      <a16:creationId xmlns:a16="http://schemas.microsoft.com/office/drawing/2014/main" id="{93FC8042-B3B7-6649-AE9A-39FBF9FB81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9307" y="8543352"/>
                  <a:ext cx="90610" cy="118010"/>
                </a:xfrm>
                <a:custGeom>
                  <a:avLst/>
                  <a:gdLst>
                    <a:gd name="T0" fmla="*/ 1 w 9"/>
                    <a:gd name="T1" fmla="*/ 0 h 11"/>
                    <a:gd name="T2" fmla="*/ 8 w 9"/>
                    <a:gd name="T3" fmla="*/ 8 h 11"/>
                    <a:gd name="T4" fmla="*/ 5 w 9"/>
                    <a:gd name="T5" fmla="*/ 4 h 11"/>
                    <a:gd name="T6" fmla="*/ 1 w 9"/>
                    <a:gd name="T7" fmla="*/ 0 h 11"/>
                    <a:gd name="T8" fmla="*/ 1 w 9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1">
                      <a:moveTo>
                        <a:pt x="1" y="0"/>
                      </a:moveTo>
                      <a:cubicBezTo>
                        <a:pt x="0" y="1"/>
                        <a:pt x="5" y="11"/>
                        <a:pt x="8" y="8"/>
                      </a:cubicBezTo>
                      <a:cubicBezTo>
                        <a:pt x="9" y="6"/>
                        <a:pt x="6" y="4"/>
                        <a:pt x="5" y="4"/>
                      </a:cubicBezTo>
                      <a:cubicBezTo>
                        <a:pt x="4" y="3"/>
                        <a:pt x="1" y="0"/>
                        <a:pt x="1" y="0"/>
                      </a:cubicBezTo>
                      <a:cubicBezTo>
                        <a:pt x="0" y="1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56" name="Freeform 474">
                  <a:extLst>
                    <a:ext uri="{FF2B5EF4-FFF2-40B4-BE49-F238E27FC236}">
                      <a16:creationId xmlns:a16="http://schemas.microsoft.com/office/drawing/2014/main" id="{74759420-ACAD-424C-9508-B4CF8B3D0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04162" y="8760939"/>
                  <a:ext cx="59243" cy="62692"/>
                </a:xfrm>
                <a:custGeom>
                  <a:avLst/>
                  <a:gdLst>
                    <a:gd name="T0" fmla="*/ 6 w 6"/>
                    <a:gd name="T1" fmla="*/ 4 h 6"/>
                    <a:gd name="T2" fmla="*/ 1 w 6"/>
                    <a:gd name="T3" fmla="*/ 2 h 6"/>
                    <a:gd name="T4" fmla="*/ 6 w 6"/>
                    <a:gd name="T5" fmla="*/ 4 h 6"/>
                    <a:gd name="T6" fmla="*/ 6 w 6"/>
                    <a:gd name="T7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6">
                      <a:moveTo>
                        <a:pt x="6" y="4"/>
                      </a:moveTo>
                      <a:cubicBezTo>
                        <a:pt x="6" y="2"/>
                        <a:pt x="0" y="0"/>
                        <a:pt x="1" y="2"/>
                      </a:cubicBezTo>
                      <a:cubicBezTo>
                        <a:pt x="1" y="3"/>
                        <a:pt x="6" y="5"/>
                        <a:pt x="6" y="4"/>
                      </a:cubicBezTo>
                      <a:cubicBezTo>
                        <a:pt x="6" y="3"/>
                        <a:pt x="6" y="6"/>
                        <a:pt x="6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57" name="Freeform 475">
                  <a:extLst>
                    <a:ext uri="{FF2B5EF4-FFF2-40B4-BE49-F238E27FC236}">
                      <a16:creationId xmlns:a16="http://schemas.microsoft.com/office/drawing/2014/main" id="{3B132D5C-CE34-7F44-B03C-D7F4AF6A0D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41433" y="8661365"/>
                  <a:ext cx="94095" cy="66379"/>
                </a:xfrm>
                <a:custGeom>
                  <a:avLst/>
                  <a:gdLst>
                    <a:gd name="T0" fmla="*/ 8 w 9"/>
                    <a:gd name="T1" fmla="*/ 6 h 6"/>
                    <a:gd name="T2" fmla="*/ 0 w 9"/>
                    <a:gd name="T3" fmla="*/ 1 h 6"/>
                    <a:gd name="T4" fmla="*/ 3 w 9"/>
                    <a:gd name="T5" fmla="*/ 4 h 6"/>
                    <a:gd name="T6" fmla="*/ 8 w 9"/>
                    <a:gd name="T7" fmla="*/ 6 h 6"/>
                    <a:gd name="T8" fmla="*/ 8 w 9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6">
                      <a:moveTo>
                        <a:pt x="8" y="6"/>
                      </a:moveTo>
                      <a:cubicBezTo>
                        <a:pt x="6" y="5"/>
                        <a:pt x="3" y="0"/>
                        <a:pt x="0" y="1"/>
                      </a:cubicBezTo>
                      <a:cubicBezTo>
                        <a:pt x="0" y="2"/>
                        <a:pt x="3" y="3"/>
                        <a:pt x="3" y="4"/>
                      </a:cubicBezTo>
                      <a:cubicBezTo>
                        <a:pt x="5" y="4"/>
                        <a:pt x="6" y="5"/>
                        <a:pt x="8" y="6"/>
                      </a:cubicBezTo>
                      <a:cubicBezTo>
                        <a:pt x="9" y="6"/>
                        <a:pt x="6" y="5"/>
                        <a:pt x="8" y="6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58" name="Freeform 476">
                  <a:extLst>
                    <a:ext uri="{FF2B5EF4-FFF2-40B4-BE49-F238E27FC236}">
                      <a16:creationId xmlns:a16="http://schemas.microsoft.com/office/drawing/2014/main" id="{F010CA77-F5A1-0543-8323-44822CEB71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50823" y="8617109"/>
                  <a:ext cx="41820" cy="55320"/>
                </a:xfrm>
                <a:custGeom>
                  <a:avLst/>
                  <a:gdLst>
                    <a:gd name="T0" fmla="*/ 4 w 4"/>
                    <a:gd name="T1" fmla="*/ 4 h 5"/>
                    <a:gd name="T2" fmla="*/ 0 w 4"/>
                    <a:gd name="T3" fmla="*/ 0 h 5"/>
                    <a:gd name="T4" fmla="*/ 4 w 4"/>
                    <a:gd name="T5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5">
                      <a:moveTo>
                        <a:pt x="4" y="4"/>
                      </a:moveTo>
                      <a:cubicBezTo>
                        <a:pt x="4" y="2"/>
                        <a:pt x="0" y="0"/>
                        <a:pt x="0" y="0"/>
                      </a:cubicBezTo>
                      <a:cubicBezTo>
                        <a:pt x="0" y="1"/>
                        <a:pt x="4" y="5"/>
                        <a:pt x="4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59" name="Freeform 477">
                  <a:extLst>
                    <a:ext uri="{FF2B5EF4-FFF2-40B4-BE49-F238E27FC236}">
                      <a16:creationId xmlns:a16="http://schemas.microsoft.com/office/drawing/2014/main" id="{CBAA5E96-6602-7041-A5A9-3E31828F5D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7199" y="9376809"/>
                  <a:ext cx="163792" cy="129075"/>
                </a:xfrm>
                <a:custGeom>
                  <a:avLst/>
                  <a:gdLst>
                    <a:gd name="T0" fmla="*/ 15 w 16"/>
                    <a:gd name="T1" fmla="*/ 11 h 12"/>
                    <a:gd name="T2" fmla="*/ 2 w 16"/>
                    <a:gd name="T3" fmla="*/ 0 h 12"/>
                    <a:gd name="T4" fmla="*/ 15 w 16"/>
                    <a:gd name="T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" h="12">
                      <a:moveTo>
                        <a:pt x="15" y="11"/>
                      </a:moveTo>
                      <a:cubicBezTo>
                        <a:pt x="16" y="12"/>
                        <a:pt x="3" y="0"/>
                        <a:pt x="2" y="0"/>
                      </a:cubicBezTo>
                      <a:cubicBezTo>
                        <a:pt x="0" y="0"/>
                        <a:pt x="7" y="9"/>
                        <a:pt x="15" y="1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60" name="Freeform 478">
                  <a:extLst>
                    <a:ext uri="{FF2B5EF4-FFF2-40B4-BE49-F238E27FC236}">
                      <a16:creationId xmlns:a16="http://schemas.microsoft.com/office/drawing/2014/main" id="{F3BC5263-7686-774A-89CA-628815CA30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66305" y="10199201"/>
                  <a:ext cx="115005" cy="151203"/>
                </a:xfrm>
                <a:custGeom>
                  <a:avLst/>
                  <a:gdLst>
                    <a:gd name="T0" fmla="*/ 11 w 11"/>
                    <a:gd name="T1" fmla="*/ 14 h 14"/>
                    <a:gd name="T2" fmla="*/ 9 w 11"/>
                    <a:gd name="T3" fmla="*/ 10 h 14"/>
                    <a:gd name="T4" fmla="*/ 9 w 11"/>
                    <a:gd name="T5" fmla="*/ 7 h 14"/>
                    <a:gd name="T6" fmla="*/ 0 w 11"/>
                    <a:gd name="T7" fmla="*/ 0 h 14"/>
                    <a:gd name="T8" fmla="*/ 3 w 11"/>
                    <a:gd name="T9" fmla="*/ 4 h 14"/>
                    <a:gd name="T10" fmla="*/ 5 w 11"/>
                    <a:gd name="T11" fmla="*/ 8 h 14"/>
                    <a:gd name="T12" fmla="*/ 8 w 11"/>
                    <a:gd name="T13" fmla="*/ 11 h 14"/>
                    <a:gd name="T14" fmla="*/ 11 w 11"/>
                    <a:gd name="T15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14">
                      <a:moveTo>
                        <a:pt x="11" y="14"/>
                      </a:moveTo>
                      <a:cubicBezTo>
                        <a:pt x="10" y="12"/>
                        <a:pt x="11" y="11"/>
                        <a:pt x="9" y="10"/>
                      </a:cubicBezTo>
                      <a:cubicBezTo>
                        <a:pt x="8" y="8"/>
                        <a:pt x="9" y="8"/>
                        <a:pt x="9" y="7"/>
                      </a:cubicBezTo>
                      <a:cubicBezTo>
                        <a:pt x="8" y="5"/>
                        <a:pt x="0" y="1"/>
                        <a:pt x="0" y="0"/>
                      </a:cubicBezTo>
                      <a:cubicBezTo>
                        <a:pt x="0" y="1"/>
                        <a:pt x="3" y="3"/>
                        <a:pt x="3" y="4"/>
                      </a:cubicBezTo>
                      <a:cubicBezTo>
                        <a:pt x="4" y="6"/>
                        <a:pt x="4" y="7"/>
                        <a:pt x="5" y="8"/>
                      </a:cubicBezTo>
                      <a:cubicBezTo>
                        <a:pt x="6" y="9"/>
                        <a:pt x="9" y="10"/>
                        <a:pt x="8" y="11"/>
                      </a:cubicBezTo>
                      <a:cubicBezTo>
                        <a:pt x="8" y="13"/>
                        <a:pt x="9" y="13"/>
                        <a:pt x="11" y="1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61" name="Freeform 479">
                  <a:extLst>
                    <a:ext uri="{FF2B5EF4-FFF2-40B4-BE49-F238E27FC236}">
                      <a16:creationId xmlns:a16="http://schemas.microsoft.com/office/drawing/2014/main" id="{F132DB2E-BC48-D74F-BF99-4D85E1325F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97671" y="10339341"/>
                  <a:ext cx="264855" cy="328220"/>
                </a:xfrm>
                <a:custGeom>
                  <a:avLst/>
                  <a:gdLst>
                    <a:gd name="T0" fmla="*/ 8 w 26"/>
                    <a:gd name="T1" fmla="*/ 2 h 30"/>
                    <a:gd name="T2" fmla="*/ 7 w 26"/>
                    <a:gd name="T3" fmla="*/ 11 h 30"/>
                    <a:gd name="T4" fmla="*/ 5 w 26"/>
                    <a:gd name="T5" fmla="*/ 18 h 30"/>
                    <a:gd name="T6" fmla="*/ 9 w 26"/>
                    <a:gd name="T7" fmla="*/ 25 h 30"/>
                    <a:gd name="T8" fmla="*/ 14 w 26"/>
                    <a:gd name="T9" fmla="*/ 26 h 30"/>
                    <a:gd name="T10" fmla="*/ 17 w 26"/>
                    <a:gd name="T11" fmla="*/ 22 h 30"/>
                    <a:gd name="T12" fmla="*/ 18 w 26"/>
                    <a:gd name="T13" fmla="*/ 16 h 30"/>
                    <a:gd name="T14" fmla="*/ 22 w 26"/>
                    <a:gd name="T15" fmla="*/ 14 h 30"/>
                    <a:gd name="T16" fmla="*/ 26 w 26"/>
                    <a:gd name="T17" fmla="*/ 10 h 30"/>
                    <a:gd name="T18" fmla="*/ 25 w 26"/>
                    <a:gd name="T19" fmla="*/ 6 h 30"/>
                    <a:gd name="T20" fmla="*/ 20 w 26"/>
                    <a:gd name="T21" fmla="*/ 8 h 30"/>
                    <a:gd name="T22" fmla="*/ 14 w 26"/>
                    <a:gd name="T23" fmla="*/ 5 h 30"/>
                    <a:gd name="T24" fmla="*/ 11 w 26"/>
                    <a:gd name="T25" fmla="*/ 0 h 30"/>
                    <a:gd name="T26" fmla="*/ 11 w 26"/>
                    <a:gd name="T27" fmla="*/ 3 h 30"/>
                    <a:gd name="T28" fmla="*/ 8 w 26"/>
                    <a:gd name="T29" fmla="*/ 2 h 30"/>
                    <a:gd name="T30" fmla="*/ 8 w 26"/>
                    <a:gd name="T31" fmla="*/ 2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" h="30">
                      <a:moveTo>
                        <a:pt x="8" y="2"/>
                      </a:moveTo>
                      <a:cubicBezTo>
                        <a:pt x="7" y="2"/>
                        <a:pt x="7" y="9"/>
                        <a:pt x="7" y="11"/>
                      </a:cubicBezTo>
                      <a:cubicBezTo>
                        <a:pt x="6" y="13"/>
                        <a:pt x="0" y="16"/>
                        <a:pt x="5" y="18"/>
                      </a:cubicBezTo>
                      <a:cubicBezTo>
                        <a:pt x="8" y="19"/>
                        <a:pt x="11" y="21"/>
                        <a:pt x="9" y="25"/>
                      </a:cubicBezTo>
                      <a:cubicBezTo>
                        <a:pt x="6" y="30"/>
                        <a:pt x="11" y="29"/>
                        <a:pt x="14" y="26"/>
                      </a:cubicBezTo>
                      <a:cubicBezTo>
                        <a:pt x="15" y="25"/>
                        <a:pt x="16" y="23"/>
                        <a:pt x="17" y="22"/>
                      </a:cubicBezTo>
                      <a:cubicBezTo>
                        <a:pt x="19" y="19"/>
                        <a:pt x="18" y="19"/>
                        <a:pt x="18" y="16"/>
                      </a:cubicBezTo>
                      <a:cubicBezTo>
                        <a:pt x="19" y="14"/>
                        <a:pt x="21" y="14"/>
                        <a:pt x="22" y="14"/>
                      </a:cubicBezTo>
                      <a:cubicBezTo>
                        <a:pt x="23" y="15"/>
                        <a:pt x="25" y="11"/>
                        <a:pt x="26" y="10"/>
                      </a:cubicBezTo>
                      <a:cubicBezTo>
                        <a:pt x="26" y="9"/>
                        <a:pt x="26" y="6"/>
                        <a:pt x="25" y="6"/>
                      </a:cubicBezTo>
                      <a:cubicBezTo>
                        <a:pt x="23" y="6"/>
                        <a:pt x="21" y="8"/>
                        <a:pt x="20" y="8"/>
                      </a:cubicBezTo>
                      <a:cubicBezTo>
                        <a:pt x="18" y="8"/>
                        <a:pt x="15" y="7"/>
                        <a:pt x="14" y="5"/>
                      </a:cubicBezTo>
                      <a:cubicBezTo>
                        <a:pt x="13" y="4"/>
                        <a:pt x="13" y="0"/>
                        <a:pt x="11" y="0"/>
                      </a:cubicBezTo>
                      <a:cubicBezTo>
                        <a:pt x="11" y="0"/>
                        <a:pt x="11" y="3"/>
                        <a:pt x="11" y="3"/>
                      </a:cubicBezTo>
                      <a:cubicBezTo>
                        <a:pt x="10" y="3"/>
                        <a:pt x="9" y="1"/>
                        <a:pt x="8" y="2"/>
                      </a:cubicBezTo>
                      <a:cubicBezTo>
                        <a:pt x="7" y="2"/>
                        <a:pt x="9" y="1"/>
                        <a:pt x="8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62" name="Freeform 480">
                  <a:extLst>
                    <a:ext uri="{FF2B5EF4-FFF2-40B4-BE49-F238E27FC236}">
                      <a16:creationId xmlns:a16="http://schemas.microsoft.com/office/drawing/2014/main" id="{DD624E07-62CC-A845-B580-FDFA64D872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49176" y="10579051"/>
                  <a:ext cx="400771" cy="413040"/>
                </a:xfrm>
                <a:custGeom>
                  <a:avLst/>
                  <a:gdLst>
                    <a:gd name="T0" fmla="*/ 33 w 39"/>
                    <a:gd name="T1" fmla="*/ 4 h 38"/>
                    <a:gd name="T2" fmla="*/ 30 w 39"/>
                    <a:gd name="T3" fmla="*/ 1 h 38"/>
                    <a:gd name="T4" fmla="*/ 26 w 39"/>
                    <a:gd name="T5" fmla="*/ 8 h 38"/>
                    <a:gd name="T6" fmla="*/ 22 w 39"/>
                    <a:gd name="T7" fmla="*/ 13 h 38"/>
                    <a:gd name="T8" fmla="*/ 15 w 39"/>
                    <a:gd name="T9" fmla="*/ 18 h 38"/>
                    <a:gd name="T10" fmla="*/ 9 w 39"/>
                    <a:gd name="T11" fmla="*/ 22 h 38"/>
                    <a:gd name="T12" fmla="*/ 4 w 39"/>
                    <a:gd name="T13" fmla="*/ 27 h 38"/>
                    <a:gd name="T14" fmla="*/ 2 w 39"/>
                    <a:gd name="T15" fmla="*/ 33 h 38"/>
                    <a:gd name="T16" fmla="*/ 1 w 39"/>
                    <a:gd name="T17" fmla="*/ 34 h 38"/>
                    <a:gd name="T18" fmla="*/ 3 w 39"/>
                    <a:gd name="T19" fmla="*/ 35 h 38"/>
                    <a:gd name="T20" fmla="*/ 10 w 39"/>
                    <a:gd name="T21" fmla="*/ 37 h 38"/>
                    <a:gd name="T22" fmla="*/ 19 w 39"/>
                    <a:gd name="T23" fmla="*/ 34 h 38"/>
                    <a:gd name="T24" fmla="*/ 22 w 39"/>
                    <a:gd name="T25" fmla="*/ 27 h 38"/>
                    <a:gd name="T26" fmla="*/ 27 w 39"/>
                    <a:gd name="T27" fmla="*/ 22 h 38"/>
                    <a:gd name="T28" fmla="*/ 29 w 39"/>
                    <a:gd name="T29" fmla="*/ 21 h 38"/>
                    <a:gd name="T30" fmla="*/ 33 w 39"/>
                    <a:gd name="T31" fmla="*/ 21 h 38"/>
                    <a:gd name="T32" fmla="*/ 32 w 39"/>
                    <a:gd name="T33" fmla="*/ 19 h 38"/>
                    <a:gd name="T34" fmla="*/ 32 w 39"/>
                    <a:gd name="T35" fmla="*/ 17 h 38"/>
                    <a:gd name="T36" fmla="*/ 38 w 39"/>
                    <a:gd name="T37" fmla="*/ 9 h 38"/>
                    <a:gd name="T38" fmla="*/ 38 w 39"/>
                    <a:gd name="T39" fmla="*/ 6 h 38"/>
                    <a:gd name="T40" fmla="*/ 38 w 39"/>
                    <a:gd name="T41" fmla="*/ 4 h 38"/>
                    <a:gd name="T42" fmla="*/ 37 w 39"/>
                    <a:gd name="T43" fmla="*/ 4 h 38"/>
                    <a:gd name="T44" fmla="*/ 37 w 39"/>
                    <a:gd name="T45" fmla="*/ 2 h 38"/>
                    <a:gd name="T46" fmla="*/ 33 w 39"/>
                    <a:gd name="T47" fmla="*/ 4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9" h="38">
                      <a:moveTo>
                        <a:pt x="33" y="4"/>
                      </a:moveTo>
                      <a:cubicBezTo>
                        <a:pt x="33" y="4"/>
                        <a:pt x="32" y="0"/>
                        <a:pt x="30" y="1"/>
                      </a:cubicBezTo>
                      <a:cubicBezTo>
                        <a:pt x="27" y="3"/>
                        <a:pt x="28" y="5"/>
                        <a:pt x="26" y="8"/>
                      </a:cubicBezTo>
                      <a:cubicBezTo>
                        <a:pt x="25" y="9"/>
                        <a:pt x="24" y="12"/>
                        <a:pt x="22" y="13"/>
                      </a:cubicBezTo>
                      <a:cubicBezTo>
                        <a:pt x="20" y="16"/>
                        <a:pt x="18" y="17"/>
                        <a:pt x="15" y="18"/>
                      </a:cubicBezTo>
                      <a:cubicBezTo>
                        <a:pt x="13" y="19"/>
                        <a:pt x="12" y="21"/>
                        <a:pt x="9" y="22"/>
                      </a:cubicBezTo>
                      <a:cubicBezTo>
                        <a:pt x="7" y="23"/>
                        <a:pt x="7" y="27"/>
                        <a:pt x="4" y="27"/>
                      </a:cubicBezTo>
                      <a:cubicBezTo>
                        <a:pt x="0" y="28"/>
                        <a:pt x="4" y="31"/>
                        <a:pt x="2" y="33"/>
                      </a:cubicBezTo>
                      <a:cubicBezTo>
                        <a:pt x="1" y="33"/>
                        <a:pt x="0" y="33"/>
                        <a:pt x="1" y="34"/>
                      </a:cubicBezTo>
                      <a:cubicBezTo>
                        <a:pt x="1" y="35"/>
                        <a:pt x="1" y="35"/>
                        <a:pt x="3" y="35"/>
                      </a:cubicBezTo>
                      <a:cubicBezTo>
                        <a:pt x="5" y="35"/>
                        <a:pt x="8" y="37"/>
                        <a:pt x="10" y="37"/>
                      </a:cubicBezTo>
                      <a:cubicBezTo>
                        <a:pt x="14" y="38"/>
                        <a:pt x="16" y="36"/>
                        <a:pt x="19" y="34"/>
                      </a:cubicBezTo>
                      <a:cubicBezTo>
                        <a:pt x="21" y="32"/>
                        <a:pt x="22" y="30"/>
                        <a:pt x="22" y="27"/>
                      </a:cubicBezTo>
                      <a:cubicBezTo>
                        <a:pt x="23" y="24"/>
                        <a:pt x="24" y="24"/>
                        <a:pt x="27" y="22"/>
                      </a:cubicBezTo>
                      <a:cubicBezTo>
                        <a:pt x="28" y="22"/>
                        <a:pt x="28" y="21"/>
                        <a:pt x="29" y="21"/>
                      </a:cubicBezTo>
                      <a:cubicBezTo>
                        <a:pt x="30" y="21"/>
                        <a:pt x="31" y="21"/>
                        <a:pt x="33" y="21"/>
                      </a:cubicBezTo>
                      <a:cubicBezTo>
                        <a:pt x="34" y="20"/>
                        <a:pt x="33" y="19"/>
                        <a:pt x="32" y="19"/>
                      </a:cubicBezTo>
                      <a:cubicBezTo>
                        <a:pt x="31" y="18"/>
                        <a:pt x="31" y="18"/>
                        <a:pt x="32" y="17"/>
                      </a:cubicBezTo>
                      <a:cubicBezTo>
                        <a:pt x="34" y="14"/>
                        <a:pt x="36" y="12"/>
                        <a:pt x="38" y="9"/>
                      </a:cubicBezTo>
                      <a:cubicBezTo>
                        <a:pt x="38" y="8"/>
                        <a:pt x="38" y="7"/>
                        <a:pt x="38" y="6"/>
                      </a:cubicBezTo>
                      <a:cubicBezTo>
                        <a:pt x="38" y="5"/>
                        <a:pt x="38" y="5"/>
                        <a:pt x="38" y="4"/>
                      </a:cubicBezTo>
                      <a:cubicBezTo>
                        <a:pt x="39" y="3"/>
                        <a:pt x="37" y="4"/>
                        <a:pt x="37" y="4"/>
                      </a:cubicBezTo>
                      <a:cubicBezTo>
                        <a:pt x="37" y="3"/>
                        <a:pt x="37" y="3"/>
                        <a:pt x="37" y="2"/>
                      </a:cubicBezTo>
                      <a:cubicBezTo>
                        <a:pt x="36" y="3"/>
                        <a:pt x="35" y="5"/>
                        <a:pt x="33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63" name="Freeform 481">
                  <a:extLst>
                    <a:ext uri="{FF2B5EF4-FFF2-40B4-BE49-F238E27FC236}">
                      <a16:creationId xmlns:a16="http://schemas.microsoft.com/office/drawing/2014/main" id="{12925518-CC7E-7F47-9F63-28C2E9D38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1903" y="10992094"/>
                  <a:ext cx="20911" cy="22128"/>
                </a:xfrm>
                <a:custGeom>
                  <a:avLst/>
                  <a:gdLst>
                    <a:gd name="T0" fmla="*/ 2 w 2"/>
                    <a:gd name="T1" fmla="*/ 2 h 2"/>
                    <a:gd name="T2" fmla="*/ 1 w 2"/>
                    <a:gd name="T3" fmla="*/ 0 h 2"/>
                    <a:gd name="T4" fmla="*/ 0 w 2"/>
                    <a:gd name="T5" fmla="*/ 2 h 2"/>
                    <a:gd name="T6" fmla="*/ 2 w 2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2"/>
                      </a:moveTo>
                      <a:cubicBezTo>
                        <a:pt x="2" y="1"/>
                        <a:pt x="1" y="1"/>
                        <a:pt x="1" y="0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1" y="2"/>
                        <a:pt x="2" y="2"/>
                        <a:pt x="2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64" name="Freeform 482">
                  <a:extLst>
                    <a:ext uri="{FF2B5EF4-FFF2-40B4-BE49-F238E27FC236}">
                      <a16:creationId xmlns:a16="http://schemas.microsoft.com/office/drawing/2014/main" id="{717842E7-5234-6449-B89B-AA21CF96E3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37470" y="10590116"/>
                  <a:ext cx="195161" cy="195458"/>
                </a:xfrm>
                <a:custGeom>
                  <a:avLst/>
                  <a:gdLst>
                    <a:gd name="T0" fmla="*/ 0 w 19"/>
                    <a:gd name="T1" fmla="*/ 2 h 18"/>
                    <a:gd name="T2" fmla="*/ 2 w 19"/>
                    <a:gd name="T3" fmla="*/ 7 h 18"/>
                    <a:gd name="T4" fmla="*/ 4 w 19"/>
                    <a:gd name="T5" fmla="*/ 10 h 18"/>
                    <a:gd name="T6" fmla="*/ 3 w 19"/>
                    <a:gd name="T7" fmla="*/ 12 h 18"/>
                    <a:gd name="T8" fmla="*/ 9 w 19"/>
                    <a:gd name="T9" fmla="*/ 18 h 18"/>
                    <a:gd name="T10" fmla="*/ 12 w 19"/>
                    <a:gd name="T11" fmla="*/ 15 h 18"/>
                    <a:gd name="T12" fmla="*/ 13 w 19"/>
                    <a:gd name="T13" fmla="*/ 17 h 18"/>
                    <a:gd name="T14" fmla="*/ 14 w 19"/>
                    <a:gd name="T15" fmla="*/ 14 h 18"/>
                    <a:gd name="T16" fmla="*/ 16 w 19"/>
                    <a:gd name="T17" fmla="*/ 15 h 18"/>
                    <a:gd name="T18" fmla="*/ 18 w 19"/>
                    <a:gd name="T19" fmla="*/ 7 h 18"/>
                    <a:gd name="T20" fmla="*/ 16 w 19"/>
                    <a:gd name="T21" fmla="*/ 1 h 18"/>
                    <a:gd name="T22" fmla="*/ 7 w 19"/>
                    <a:gd name="T23" fmla="*/ 3 h 18"/>
                    <a:gd name="T24" fmla="*/ 0 w 19"/>
                    <a:gd name="T25" fmla="*/ 2 h 18"/>
                    <a:gd name="T26" fmla="*/ 0 w 19"/>
                    <a:gd name="T27" fmla="*/ 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9" h="18">
                      <a:moveTo>
                        <a:pt x="0" y="2"/>
                      </a:moveTo>
                      <a:cubicBezTo>
                        <a:pt x="0" y="3"/>
                        <a:pt x="2" y="6"/>
                        <a:pt x="2" y="7"/>
                      </a:cubicBezTo>
                      <a:cubicBezTo>
                        <a:pt x="3" y="8"/>
                        <a:pt x="4" y="9"/>
                        <a:pt x="4" y="10"/>
                      </a:cubicBezTo>
                      <a:cubicBezTo>
                        <a:pt x="4" y="11"/>
                        <a:pt x="3" y="11"/>
                        <a:pt x="3" y="12"/>
                      </a:cubicBezTo>
                      <a:cubicBezTo>
                        <a:pt x="4" y="15"/>
                        <a:pt x="7" y="17"/>
                        <a:pt x="9" y="18"/>
                      </a:cubicBezTo>
                      <a:cubicBezTo>
                        <a:pt x="11" y="18"/>
                        <a:pt x="11" y="16"/>
                        <a:pt x="12" y="15"/>
                      </a:cubicBezTo>
                      <a:cubicBezTo>
                        <a:pt x="12" y="15"/>
                        <a:pt x="13" y="17"/>
                        <a:pt x="13" y="17"/>
                      </a:cubicBezTo>
                      <a:cubicBezTo>
                        <a:pt x="13" y="16"/>
                        <a:pt x="13" y="14"/>
                        <a:pt x="14" y="14"/>
                      </a:cubicBezTo>
                      <a:cubicBezTo>
                        <a:pt x="15" y="13"/>
                        <a:pt x="15" y="15"/>
                        <a:pt x="16" y="15"/>
                      </a:cubicBezTo>
                      <a:cubicBezTo>
                        <a:pt x="15" y="15"/>
                        <a:pt x="18" y="8"/>
                        <a:pt x="18" y="7"/>
                      </a:cubicBezTo>
                      <a:cubicBezTo>
                        <a:pt x="18" y="6"/>
                        <a:pt x="19" y="0"/>
                        <a:pt x="16" y="1"/>
                      </a:cubicBezTo>
                      <a:cubicBezTo>
                        <a:pt x="13" y="2"/>
                        <a:pt x="10" y="4"/>
                        <a:pt x="7" y="3"/>
                      </a:cubicBezTo>
                      <a:cubicBezTo>
                        <a:pt x="6" y="3"/>
                        <a:pt x="1" y="0"/>
                        <a:pt x="0" y="2"/>
                      </a:cubicBezTo>
                      <a:cubicBezTo>
                        <a:pt x="0" y="3"/>
                        <a:pt x="1" y="0"/>
                        <a:pt x="0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65" name="Freeform 483">
                  <a:extLst>
                    <a:ext uri="{FF2B5EF4-FFF2-40B4-BE49-F238E27FC236}">
                      <a16:creationId xmlns:a16="http://schemas.microsoft.com/office/drawing/2014/main" id="{63D9A1A5-7726-3D40-90EC-6726AF87D6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90808" y="10534799"/>
                  <a:ext cx="31364" cy="55320"/>
                </a:xfrm>
                <a:custGeom>
                  <a:avLst/>
                  <a:gdLst>
                    <a:gd name="T0" fmla="*/ 3 w 3"/>
                    <a:gd name="T1" fmla="*/ 4 h 5"/>
                    <a:gd name="T2" fmla="*/ 1 w 3"/>
                    <a:gd name="T3" fmla="*/ 0 h 5"/>
                    <a:gd name="T4" fmla="*/ 3 w 3"/>
                    <a:gd name="T5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5">
                      <a:moveTo>
                        <a:pt x="3" y="4"/>
                      </a:moveTo>
                      <a:cubicBezTo>
                        <a:pt x="3" y="5"/>
                        <a:pt x="0" y="1"/>
                        <a:pt x="1" y="0"/>
                      </a:cubicBezTo>
                      <a:cubicBezTo>
                        <a:pt x="2" y="0"/>
                        <a:pt x="3" y="1"/>
                        <a:pt x="3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66" name="Freeform 484">
                  <a:extLst>
                    <a:ext uri="{FF2B5EF4-FFF2-40B4-BE49-F238E27FC236}">
                      <a16:creationId xmlns:a16="http://schemas.microsoft.com/office/drawing/2014/main" id="{A66015CD-1B28-D049-98EC-D88D174520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85195" y="10534799"/>
                  <a:ext cx="20911" cy="22128"/>
                </a:xfrm>
                <a:custGeom>
                  <a:avLst/>
                  <a:gdLst>
                    <a:gd name="T0" fmla="*/ 1 w 2"/>
                    <a:gd name="T1" fmla="*/ 2 h 2"/>
                    <a:gd name="T2" fmla="*/ 1 w 2"/>
                    <a:gd name="T3" fmla="*/ 0 h 2"/>
                    <a:gd name="T4" fmla="*/ 1 w 2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1" y="2"/>
                      </a:moveTo>
                      <a:cubicBezTo>
                        <a:pt x="0" y="2"/>
                        <a:pt x="0" y="0"/>
                        <a:pt x="1" y="0"/>
                      </a:cubicBezTo>
                      <a:cubicBezTo>
                        <a:pt x="2" y="0"/>
                        <a:pt x="2" y="2"/>
                        <a:pt x="1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67" name="Freeform 610">
                  <a:extLst>
                    <a:ext uri="{FF2B5EF4-FFF2-40B4-BE49-F238E27FC236}">
                      <a16:creationId xmlns:a16="http://schemas.microsoft.com/office/drawing/2014/main" id="{76A7BD56-079B-A942-A7BF-5DB651A2A2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91684" y="8358957"/>
                  <a:ext cx="20911" cy="11065"/>
                </a:xfrm>
                <a:custGeom>
                  <a:avLst/>
                  <a:gdLst>
                    <a:gd name="T0" fmla="*/ 2 w 2"/>
                    <a:gd name="T1" fmla="*/ 0 h 1"/>
                    <a:gd name="T2" fmla="*/ 0 w 2"/>
                    <a:gd name="T3" fmla="*/ 0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2" y="1"/>
                        <a:pt x="0" y="0"/>
                        <a:pt x="0" y="0"/>
                      </a:cubicBezTo>
                      <a:cubicBezTo>
                        <a:pt x="1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68" name="Freeform 612">
                  <a:extLst>
                    <a:ext uri="{FF2B5EF4-FFF2-40B4-BE49-F238E27FC236}">
                      <a16:creationId xmlns:a16="http://schemas.microsoft.com/office/drawing/2014/main" id="{672C28E6-3AA4-3742-A171-898D4C13FC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19271" y="10265581"/>
                  <a:ext cx="69700" cy="55320"/>
                </a:xfrm>
                <a:custGeom>
                  <a:avLst/>
                  <a:gdLst>
                    <a:gd name="T0" fmla="*/ 6 w 7"/>
                    <a:gd name="T1" fmla="*/ 2 h 5"/>
                    <a:gd name="T2" fmla="*/ 1 w 7"/>
                    <a:gd name="T3" fmla="*/ 2 h 5"/>
                    <a:gd name="T4" fmla="*/ 6 w 7"/>
                    <a:gd name="T5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5">
                      <a:moveTo>
                        <a:pt x="6" y="2"/>
                      </a:moveTo>
                      <a:cubicBezTo>
                        <a:pt x="7" y="0"/>
                        <a:pt x="0" y="1"/>
                        <a:pt x="1" y="2"/>
                      </a:cubicBezTo>
                      <a:cubicBezTo>
                        <a:pt x="1" y="3"/>
                        <a:pt x="5" y="5"/>
                        <a:pt x="6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69" name="Freeform 707">
                  <a:extLst>
                    <a:ext uri="{FF2B5EF4-FFF2-40B4-BE49-F238E27FC236}">
                      <a16:creationId xmlns:a16="http://schemas.microsoft.com/office/drawing/2014/main" id="{7E4EBC1D-1F2F-864C-9211-3544C17CD0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92746" y="8336829"/>
                  <a:ext cx="460016" cy="413040"/>
                </a:xfrm>
                <a:custGeom>
                  <a:avLst/>
                  <a:gdLst>
                    <a:gd name="T0" fmla="*/ 45 w 45"/>
                    <a:gd name="T1" fmla="*/ 29 h 38"/>
                    <a:gd name="T2" fmla="*/ 45 w 45"/>
                    <a:gd name="T3" fmla="*/ 26 h 38"/>
                    <a:gd name="T4" fmla="*/ 45 w 45"/>
                    <a:gd name="T5" fmla="*/ 24 h 38"/>
                    <a:gd name="T6" fmla="*/ 45 w 45"/>
                    <a:gd name="T7" fmla="*/ 15 h 38"/>
                    <a:gd name="T8" fmla="*/ 45 w 45"/>
                    <a:gd name="T9" fmla="*/ 6 h 38"/>
                    <a:gd name="T10" fmla="*/ 35 w 45"/>
                    <a:gd name="T11" fmla="*/ 3 h 38"/>
                    <a:gd name="T12" fmla="*/ 30 w 45"/>
                    <a:gd name="T13" fmla="*/ 0 h 38"/>
                    <a:gd name="T14" fmla="*/ 26 w 45"/>
                    <a:gd name="T15" fmla="*/ 3 h 38"/>
                    <a:gd name="T16" fmla="*/ 22 w 45"/>
                    <a:gd name="T17" fmla="*/ 5 h 38"/>
                    <a:gd name="T18" fmla="*/ 18 w 45"/>
                    <a:gd name="T19" fmla="*/ 10 h 38"/>
                    <a:gd name="T20" fmla="*/ 14 w 45"/>
                    <a:gd name="T21" fmla="*/ 8 h 38"/>
                    <a:gd name="T22" fmla="*/ 11 w 45"/>
                    <a:gd name="T23" fmla="*/ 5 h 38"/>
                    <a:gd name="T24" fmla="*/ 9 w 45"/>
                    <a:gd name="T25" fmla="*/ 6 h 38"/>
                    <a:gd name="T26" fmla="*/ 7 w 45"/>
                    <a:gd name="T27" fmla="*/ 5 h 38"/>
                    <a:gd name="T28" fmla="*/ 4 w 45"/>
                    <a:gd name="T29" fmla="*/ 6 h 38"/>
                    <a:gd name="T30" fmla="*/ 0 w 45"/>
                    <a:gd name="T31" fmla="*/ 7 h 38"/>
                    <a:gd name="T32" fmla="*/ 3 w 45"/>
                    <a:gd name="T33" fmla="*/ 8 h 38"/>
                    <a:gd name="T34" fmla="*/ 4 w 45"/>
                    <a:gd name="T35" fmla="*/ 11 h 38"/>
                    <a:gd name="T36" fmla="*/ 7 w 45"/>
                    <a:gd name="T37" fmla="*/ 14 h 38"/>
                    <a:gd name="T38" fmla="*/ 9 w 45"/>
                    <a:gd name="T39" fmla="*/ 8 h 38"/>
                    <a:gd name="T40" fmla="*/ 10 w 45"/>
                    <a:gd name="T41" fmla="*/ 12 h 38"/>
                    <a:gd name="T42" fmla="*/ 15 w 45"/>
                    <a:gd name="T43" fmla="*/ 12 h 38"/>
                    <a:gd name="T44" fmla="*/ 18 w 45"/>
                    <a:gd name="T45" fmla="*/ 15 h 38"/>
                    <a:gd name="T46" fmla="*/ 27 w 45"/>
                    <a:gd name="T47" fmla="*/ 19 h 38"/>
                    <a:gd name="T48" fmla="*/ 32 w 45"/>
                    <a:gd name="T49" fmla="*/ 22 h 38"/>
                    <a:gd name="T50" fmla="*/ 34 w 45"/>
                    <a:gd name="T51" fmla="*/ 26 h 38"/>
                    <a:gd name="T52" fmla="*/ 36 w 45"/>
                    <a:gd name="T53" fmla="*/ 27 h 38"/>
                    <a:gd name="T54" fmla="*/ 34 w 45"/>
                    <a:gd name="T55" fmla="*/ 28 h 38"/>
                    <a:gd name="T56" fmla="*/ 36 w 45"/>
                    <a:gd name="T57" fmla="*/ 29 h 38"/>
                    <a:gd name="T58" fmla="*/ 35 w 45"/>
                    <a:gd name="T59" fmla="*/ 30 h 38"/>
                    <a:gd name="T60" fmla="*/ 32 w 45"/>
                    <a:gd name="T61" fmla="*/ 31 h 38"/>
                    <a:gd name="T62" fmla="*/ 29 w 45"/>
                    <a:gd name="T63" fmla="*/ 34 h 38"/>
                    <a:gd name="T64" fmla="*/ 34 w 45"/>
                    <a:gd name="T65" fmla="*/ 35 h 38"/>
                    <a:gd name="T66" fmla="*/ 36 w 45"/>
                    <a:gd name="T67" fmla="*/ 31 h 38"/>
                    <a:gd name="T68" fmla="*/ 36 w 45"/>
                    <a:gd name="T69" fmla="*/ 33 h 38"/>
                    <a:gd name="T70" fmla="*/ 40 w 45"/>
                    <a:gd name="T71" fmla="*/ 32 h 38"/>
                    <a:gd name="T72" fmla="*/ 45 w 45"/>
                    <a:gd name="T73" fmla="*/ 38 h 38"/>
                    <a:gd name="T74" fmla="*/ 45 w 45"/>
                    <a:gd name="T75" fmla="*/ 29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45" h="38">
                      <a:moveTo>
                        <a:pt x="45" y="29"/>
                      </a:moveTo>
                      <a:cubicBezTo>
                        <a:pt x="45" y="28"/>
                        <a:pt x="44" y="27"/>
                        <a:pt x="45" y="26"/>
                      </a:cubicBezTo>
                      <a:cubicBezTo>
                        <a:pt x="45" y="25"/>
                        <a:pt x="45" y="25"/>
                        <a:pt x="45" y="24"/>
                      </a:cubicBezTo>
                      <a:cubicBezTo>
                        <a:pt x="45" y="21"/>
                        <a:pt x="45" y="18"/>
                        <a:pt x="45" y="15"/>
                      </a:cubicBezTo>
                      <a:cubicBezTo>
                        <a:pt x="45" y="12"/>
                        <a:pt x="45" y="9"/>
                        <a:pt x="45" y="6"/>
                      </a:cubicBezTo>
                      <a:cubicBezTo>
                        <a:pt x="45" y="6"/>
                        <a:pt x="36" y="3"/>
                        <a:pt x="35" y="3"/>
                      </a:cubicBezTo>
                      <a:cubicBezTo>
                        <a:pt x="33" y="2"/>
                        <a:pt x="32" y="1"/>
                        <a:pt x="30" y="0"/>
                      </a:cubicBezTo>
                      <a:cubicBezTo>
                        <a:pt x="27" y="0"/>
                        <a:pt x="27" y="2"/>
                        <a:pt x="26" y="3"/>
                      </a:cubicBezTo>
                      <a:cubicBezTo>
                        <a:pt x="26" y="4"/>
                        <a:pt x="23" y="4"/>
                        <a:pt x="22" y="5"/>
                      </a:cubicBezTo>
                      <a:cubicBezTo>
                        <a:pt x="21" y="7"/>
                        <a:pt x="20" y="9"/>
                        <a:pt x="18" y="10"/>
                      </a:cubicBezTo>
                      <a:cubicBezTo>
                        <a:pt x="16" y="11"/>
                        <a:pt x="14" y="10"/>
                        <a:pt x="14" y="8"/>
                      </a:cubicBezTo>
                      <a:cubicBezTo>
                        <a:pt x="13" y="6"/>
                        <a:pt x="12" y="6"/>
                        <a:pt x="11" y="5"/>
                      </a:cubicBezTo>
                      <a:cubicBezTo>
                        <a:pt x="11" y="3"/>
                        <a:pt x="10" y="5"/>
                        <a:pt x="9" y="6"/>
                      </a:cubicBezTo>
                      <a:cubicBezTo>
                        <a:pt x="8" y="6"/>
                        <a:pt x="7" y="5"/>
                        <a:pt x="7" y="5"/>
                      </a:cubicBezTo>
                      <a:cubicBezTo>
                        <a:pt x="6" y="5"/>
                        <a:pt x="5" y="6"/>
                        <a:pt x="4" y="6"/>
                      </a:cubicBezTo>
                      <a:cubicBezTo>
                        <a:pt x="4" y="7"/>
                        <a:pt x="0" y="6"/>
                        <a:pt x="0" y="7"/>
                      </a:cubicBezTo>
                      <a:cubicBezTo>
                        <a:pt x="0" y="8"/>
                        <a:pt x="2" y="8"/>
                        <a:pt x="3" y="8"/>
                      </a:cubicBezTo>
                      <a:cubicBezTo>
                        <a:pt x="4" y="9"/>
                        <a:pt x="4" y="10"/>
                        <a:pt x="4" y="11"/>
                      </a:cubicBezTo>
                      <a:cubicBezTo>
                        <a:pt x="4" y="13"/>
                        <a:pt x="7" y="13"/>
                        <a:pt x="7" y="14"/>
                      </a:cubicBezTo>
                      <a:cubicBezTo>
                        <a:pt x="7" y="12"/>
                        <a:pt x="7" y="9"/>
                        <a:pt x="9" y="8"/>
                      </a:cubicBezTo>
                      <a:cubicBezTo>
                        <a:pt x="7" y="9"/>
                        <a:pt x="8" y="11"/>
                        <a:pt x="10" y="12"/>
                      </a:cubicBezTo>
                      <a:cubicBezTo>
                        <a:pt x="12" y="13"/>
                        <a:pt x="13" y="13"/>
                        <a:pt x="15" y="12"/>
                      </a:cubicBezTo>
                      <a:cubicBezTo>
                        <a:pt x="12" y="13"/>
                        <a:pt x="17" y="15"/>
                        <a:pt x="18" y="15"/>
                      </a:cubicBezTo>
                      <a:cubicBezTo>
                        <a:pt x="21" y="16"/>
                        <a:pt x="24" y="18"/>
                        <a:pt x="27" y="19"/>
                      </a:cubicBezTo>
                      <a:cubicBezTo>
                        <a:pt x="29" y="20"/>
                        <a:pt x="31" y="21"/>
                        <a:pt x="32" y="22"/>
                      </a:cubicBezTo>
                      <a:cubicBezTo>
                        <a:pt x="32" y="24"/>
                        <a:pt x="33" y="25"/>
                        <a:pt x="34" y="26"/>
                      </a:cubicBezTo>
                      <a:cubicBezTo>
                        <a:pt x="34" y="26"/>
                        <a:pt x="36" y="27"/>
                        <a:pt x="36" y="27"/>
                      </a:cubicBezTo>
                      <a:cubicBezTo>
                        <a:pt x="36" y="27"/>
                        <a:pt x="34" y="28"/>
                        <a:pt x="34" y="28"/>
                      </a:cubicBezTo>
                      <a:cubicBezTo>
                        <a:pt x="34" y="28"/>
                        <a:pt x="36" y="28"/>
                        <a:pt x="36" y="29"/>
                      </a:cubicBezTo>
                      <a:cubicBezTo>
                        <a:pt x="36" y="28"/>
                        <a:pt x="35" y="29"/>
                        <a:pt x="35" y="30"/>
                      </a:cubicBezTo>
                      <a:cubicBezTo>
                        <a:pt x="34" y="31"/>
                        <a:pt x="33" y="30"/>
                        <a:pt x="32" y="31"/>
                      </a:cubicBezTo>
                      <a:cubicBezTo>
                        <a:pt x="31" y="31"/>
                        <a:pt x="28" y="34"/>
                        <a:pt x="29" y="34"/>
                      </a:cubicBezTo>
                      <a:cubicBezTo>
                        <a:pt x="30" y="35"/>
                        <a:pt x="32" y="35"/>
                        <a:pt x="34" y="35"/>
                      </a:cubicBezTo>
                      <a:cubicBezTo>
                        <a:pt x="34" y="34"/>
                        <a:pt x="35" y="30"/>
                        <a:pt x="36" y="31"/>
                      </a:cubicBezTo>
                      <a:cubicBezTo>
                        <a:pt x="36" y="32"/>
                        <a:pt x="33" y="33"/>
                        <a:pt x="36" y="33"/>
                      </a:cubicBezTo>
                      <a:cubicBezTo>
                        <a:pt x="38" y="34"/>
                        <a:pt x="39" y="34"/>
                        <a:pt x="40" y="32"/>
                      </a:cubicBezTo>
                      <a:cubicBezTo>
                        <a:pt x="39" y="34"/>
                        <a:pt x="44" y="37"/>
                        <a:pt x="45" y="38"/>
                      </a:cubicBezTo>
                      <a:cubicBezTo>
                        <a:pt x="45" y="35"/>
                        <a:pt x="45" y="32"/>
                        <a:pt x="45" y="29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70" name="Freeform 708">
                  <a:extLst>
                    <a:ext uri="{FF2B5EF4-FFF2-40B4-BE49-F238E27FC236}">
                      <a16:creationId xmlns:a16="http://schemas.microsoft.com/office/drawing/2014/main" id="{770CFF82-B285-7649-804D-1F0F51096A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42308" y="8403216"/>
                  <a:ext cx="522745" cy="442543"/>
                </a:xfrm>
                <a:custGeom>
                  <a:avLst/>
                  <a:gdLst>
                    <a:gd name="T0" fmla="*/ 50 w 51"/>
                    <a:gd name="T1" fmla="*/ 39 h 41"/>
                    <a:gd name="T2" fmla="*/ 45 w 51"/>
                    <a:gd name="T3" fmla="*/ 37 h 41"/>
                    <a:gd name="T4" fmla="*/ 47 w 51"/>
                    <a:gd name="T5" fmla="*/ 36 h 41"/>
                    <a:gd name="T6" fmla="*/ 42 w 51"/>
                    <a:gd name="T7" fmla="*/ 34 h 41"/>
                    <a:gd name="T8" fmla="*/ 38 w 51"/>
                    <a:gd name="T9" fmla="*/ 30 h 41"/>
                    <a:gd name="T10" fmla="*/ 37 w 51"/>
                    <a:gd name="T11" fmla="*/ 28 h 41"/>
                    <a:gd name="T12" fmla="*/ 34 w 51"/>
                    <a:gd name="T13" fmla="*/ 26 h 41"/>
                    <a:gd name="T14" fmla="*/ 29 w 51"/>
                    <a:gd name="T15" fmla="*/ 21 h 41"/>
                    <a:gd name="T16" fmla="*/ 34 w 51"/>
                    <a:gd name="T17" fmla="*/ 21 h 41"/>
                    <a:gd name="T18" fmla="*/ 34 w 51"/>
                    <a:gd name="T19" fmla="*/ 18 h 41"/>
                    <a:gd name="T20" fmla="*/ 31 w 51"/>
                    <a:gd name="T21" fmla="*/ 17 h 41"/>
                    <a:gd name="T22" fmla="*/ 25 w 51"/>
                    <a:gd name="T23" fmla="*/ 12 h 41"/>
                    <a:gd name="T24" fmla="*/ 19 w 51"/>
                    <a:gd name="T25" fmla="*/ 7 h 41"/>
                    <a:gd name="T26" fmla="*/ 16 w 51"/>
                    <a:gd name="T27" fmla="*/ 6 h 41"/>
                    <a:gd name="T28" fmla="*/ 13 w 51"/>
                    <a:gd name="T29" fmla="*/ 4 h 41"/>
                    <a:gd name="T30" fmla="*/ 8 w 51"/>
                    <a:gd name="T31" fmla="*/ 2 h 41"/>
                    <a:gd name="T32" fmla="*/ 1 w 51"/>
                    <a:gd name="T33" fmla="*/ 0 h 41"/>
                    <a:gd name="T34" fmla="*/ 1 w 51"/>
                    <a:gd name="T35" fmla="*/ 10 h 41"/>
                    <a:gd name="T36" fmla="*/ 1 w 51"/>
                    <a:gd name="T37" fmla="*/ 20 h 41"/>
                    <a:gd name="T38" fmla="*/ 1 w 51"/>
                    <a:gd name="T39" fmla="*/ 25 h 41"/>
                    <a:gd name="T40" fmla="*/ 1 w 51"/>
                    <a:gd name="T41" fmla="*/ 30 h 41"/>
                    <a:gd name="T42" fmla="*/ 4 w 51"/>
                    <a:gd name="T43" fmla="*/ 33 h 41"/>
                    <a:gd name="T44" fmla="*/ 13 w 51"/>
                    <a:gd name="T45" fmla="*/ 31 h 41"/>
                    <a:gd name="T46" fmla="*/ 9 w 51"/>
                    <a:gd name="T47" fmla="*/ 28 h 41"/>
                    <a:gd name="T48" fmla="*/ 14 w 51"/>
                    <a:gd name="T49" fmla="*/ 30 h 41"/>
                    <a:gd name="T50" fmla="*/ 13 w 51"/>
                    <a:gd name="T51" fmla="*/ 26 h 41"/>
                    <a:gd name="T52" fmla="*/ 15 w 51"/>
                    <a:gd name="T53" fmla="*/ 27 h 41"/>
                    <a:gd name="T54" fmla="*/ 18 w 51"/>
                    <a:gd name="T55" fmla="*/ 25 h 41"/>
                    <a:gd name="T56" fmla="*/ 26 w 51"/>
                    <a:gd name="T57" fmla="*/ 27 h 41"/>
                    <a:gd name="T58" fmla="*/ 31 w 51"/>
                    <a:gd name="T59" fmla="*/ 33 h 41"/>
                    <a:gd name="T60" fmla="*/ 36 w 51"/>
                    <a:gd name="T61" fmla="*/ 38 h 41"/>
                    <a:gd name="T62" fmla="*/ 45 w 51"/>
                    <a:gd name="T63" fmla="*/ 40 h 41"/>
                    <a:gd name="T64" fmla="*/ 48 w 51"/>
                    <a:gd name="T65" fmla="*/ 40 h 41"/>
                    <a:gd name="T66" fmla="*/ 50 w 51"/>
                    <a:gd name="T67" fmla="*/ 39 h 41"/>
                    <a:gd name="T68" fmla="*/ 50 w 51"/>
                    <a:gd name="T69" fmla="*/ 3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1" h="41">
                      <a:moveTo>
                        <a:pt x="50" y="39"/>
                      </a:moveTo>
                      <a:cubicBezTo>
                        <a:pt x="48" y="38"/>
                        <a:pt x="46" y="38"/>
                        <a:pt x="45" y="37"/>
                      </a:cubicBezTo>
                      <a:cubicBezTo>
                        <a:pt x="44" y="36"/>
                        <a:pt x="46" y="35"/>
                        <a:pt x="47" y="36"/>
                      </a:cubicBezTo>
                      <a:cubicBezTo>
                        <a:pt x="45" y="35"/>
                        <a:pt x="42" y="36"/>
                        <a:pt x="42" y="34"/>
                      </a:cubicBezTo>
                      <a:cubicBezTo>
                        <a:pt x="42" y="32"/>
                        <a:pt x="39" y="32"/>
                        <a:pt x="38" y="30"/>
                      </a:cubicBezTo>
                      <a:cubicBezTo>
                        <a:pt x="37" y="29"/>
                        <a:pt x="38" y="29"/>
                        <a:pt x="37" y="28"/>
                      </a:cubicBezTo>
                      <a:cubicBezTo>
                        <a:pt x="36" y="27"/>
                        <a:pt x="35" y="27"/>
                        <a:pt x="34" y="26"/>
                      </a:cubicBezTo>
                      <a:cubicBezTo>
                        <a:pt x="34" y="26"/>
                        <a:pt x="30" y="21"/>
                        <a:pt x="29" y="21"/>
                      </a:cubicBezTo>
                      <a:cubicBezTo>
                        <a:pt x="30" y="20"/>
                        <a:pt x="33" y="21"/>
                        <a:pt x="34" y="21"/>
                      </a:cubicBezTo>
                      <a:cubicBezTo>
                        <a:pt x="36" y="21"/>
                        <a:pt x="35" y="20"/>
                        <a:pt x="34" y="18"/>
                      </a:cubicBezTo>
                      <a:cubicBezTo>
                        <a:pt x="34" y="17"/>
                        <a:pt x="32" y="17"/>
                        <a:pt x="31" y="17"/>
                      </a:cubicBezTo>
                      <a:cubicBezTo>
                        <a:pt x="28" y="15"/>
                        <a:pt x="26" y="14"/>
                        <a:pt x="25" y="12"/>
                      </a:cubicBezTo>
                      <a:cubicBezTo>
                        <a:pt x="24" y="10"/>
                        <a:pt x="21" y="8"/>
                        <a:pt x="19" y="7"/>
                      </a:cubicBezTo>
                      <a:cubicBezTo>
                        <a:pt x="18" y="6"/>
                        <a:pt x="17" y="6"/>
                        <a:pt x="16" y="6"/>
                      </a:cubicBezTo>
                      <a:cubicBezTo>
                        <a:pt x="15" y="6"/>
                        <a:pt x="14" y="4"/>
                        <a:pt x="13" y="4"/>
                      </a:cubicBezTo>
                      <a:cubicBezTo>
                        <a:pt x="12" y="3"/>
                        <a:pt x="10" y="3"/>
                        <a:pt x="8" y="2"/>
                      </a:cubicBezTo>
                      <a:cubicBezTo>
                        <a:pt x="6" y="2"/>
                        <a:pt x="4" y="0"/>
                        <a:pt x="1" y="0"/>
                      </a:cubicBezTo>
                      <a:cubicBezTo>
                        <a:pt x="1" y="3"/>
                        <a:pt x="1" y="7"/>
                        <a:pt x="1" y="10"/>
                      </a:cubicBezTo>
                      <a:cubicBezTo>
                        <a:pt x="1" y="13"/>
                        <a:pt x="2" y="17"/>
                        <a:pt x="1" y="20"/>
                      </a:cubicBezTo>
                      <a:cubicBezTo>
                        <a:pt x="0" y="21"/>
                        <a:pt x="1" y="23"/>
                        <a:pt x="1" y="25"/>
                      </a:cubicBezTo>
                      <a:cubicBezTo>
                        <a:pt x="1" y="27"/>
                        <a:pt x="1" y="28"/>
                        <a:pt x="1" y="30"/>
                      </a:cubicBezTo>
                      <a:cubicBezTo>
                        <a:pt x="1" y="33"/>
                        <a:pt x="2" y="33"/>
                        <a:pt x="4" y="33"/>
                      </a:cubicBezTo>
                      <a:cubicBezTo>
                        <a:pt x="7" y="33"/>
                        <a:pt x="10" y="33"/>
                        <a:pt x="13" y="31"/>
                      </a:cubicBezTo>
                      <a:cubicBezTo>
                        <a:pt x="14" y="31"/>
                        <a:pt x="9" y="28"/>
                        <a:pt x="9" y="28"/>
                      </a:cubicBezTo>
                      <a:cubicBezTo>
                        <a:pt x="10" y="28"/>
                        <a:pt x="14" y="31"/>
                        <a:pt x="14" y="30"/>
                      </a:cubicBezTo>
                      <a:cubicBezTo>
                        <a:pt x="14" y="29"/>
                        <a:pt x="13" y="28"/>
                        <a:pt x="13" y="26"/>
                      </a:cubicBezTo>
                      <a:cubicBezTo>
                        <a:pt x="13" y="26"/>
                        <a:pt x="16" y="28"/>
                        <a:pt x="15" y="27"/>
                      </a:cubicBezTo>
                      <a:cubicBezTo>
                        <a:pt x="15" y="25"/>
                        <a:pt x="17" y="25"/>
                        <a:pt x="18" y="25"/>
                      </a:cubicBezTo>
                      <a:cubicBezTo>
                        <a:pt x="19" y="25"/>
                        <a:pt x="26" y="28"/>
                        <a:pt x="26" y="27"/>
                      </a:cubicBezTo>
                      <a:cubicBezTo>
                        <a:pt x="26" y="29"/>
                        <a:pt x="30" y="31"/>
                        <a:pt x="31" y="33"/>
                      </a:cubicBezTo>
                      <a:cubicBezTo>
                        <a:pt x="32" y="35"/>
                        <a:pt x="34" y="38"/>
                        <a:pt x="36" y="38"/>
                      </a:cubicBezTo>
                      <a:cubicBezTo>
                        <a:pt x="39" y="38"/>
                        <a:pt x="42" y="39"/>
                        <a:pt x="45" y="40"/>
                      </a:cubicBezTo>
                      <a:cubicBezTo>
                        <a:pt x="46" y="40"/>
                        <a:pt x="48" y="41"/>
                        <a:pt x="48" y="40"/>
                      </a:cubicBezTo>
                      <a:cubicBezTo>
                        <a:pt x="48" y="39"/>
                        <a:pt x="51" y="39"/>
                        <a:pt x="50" y="39"/>
                      </a:cubicBezTo>
                      <a:cubicBezTo>
                        <a:pt x="49" y="38"/>
                        <a:pt x="51" y="39"/>
                        <a:pt x="50" y="39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</p:grpSp>
          <p:grpSp>
            <p:nvGrpSpPr>
              <p:cNvPr id="1120" name="Group 1119">
                <a:extLst>
                  <a:ext uri="{FF2B5EF4-FFF2-40B4-BE49-F238E27FC236}">
                    <a16:creationId xmlns:a16="http://schemas.microsoft.com/office/drawing/2014/main" id="{23A74956-AAC9-984C-A603-1E00EC3E2BFB}"/>
                  </a:ext>
                </a:extLst>
              </p:cNvPr>
              <p:cNvGrpSpPr/>
              <p:nvPr/>
            </p:nvGrpSpPr>
            <p:grpSpPr>
              <a:xfrm>
                <a:off x="12651647" y="3633722"/>
                <a:ext cx="8218052" cy="5730165"/>
                <a:chOff x="8845781" y="5094993"/>
                <a:chExt cx="6645188" cy="4953956"/>
              </a:xfrm>
              <a:grpFill/>
            </p:grpSpPr>
            <p:sp>
              <p:nvSpPr>
                <p:cNvPr id="1228" name="Freeform 406">
                  <a:extLst>
                    <a:ext uri="{FF2B5EF4-FFF2-40B4-BE49-F238E27FC236}">
                      <a16:creationId xmlns:a16="http://schemas.microsoft.com/office/drawing/2014/main" id="{C4947AF3-A960-F348-91F3-AB0381975F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79851" y="5495283"/>
                  <a:ext cx="708248" cy="516689"/>
                </a:xfrm>
                <a:custGeom>
                  <a:avLst/>
                  <a:gdLst>
                    <a:gd name="T0" fmla="*/ 77 w 90"/>
                    <a:gd name="T1" fmla="*/ 2 h 62"/>
                    <a:gd name="T2" fmla="*/ 66 w 90"/>
                    <a:gd name="T3" fmla="*/ 6 h 62"/>
                    <a:gd name="T4" fmla="*/ 51 w 90"/>
                    <a:gd name="T5" fmla="*/ 8 h 62"/>
                    <a:gd name="T6" fmla="*/ 48 w 90"/>
                    <a:gd name="T7" fmla="*/ 9 h 62"/>
                    <a:gd name="T8" fmla="*/ 39 w 90"/>
                    <a:gd name="T9" fmla="*/ 11 h 62"/>
                    <a:gd name="T10" fmla="*/ 32 w 90"/>
                    <a:gd name="T11" fmla="*/ 14 h 62"/>
                    <a:gd name="T12" fmla="*/ 26 w 90"/>
                    <a:gd name="T13" fmla="*/ 19 h 62"/>
                    <a:gd name="T14" fmla="*/ 26 w 90"/>
                    <a:gd name="T15" fmla="*/ 21 h 62"/>
                    <a:gd name="T16" fmla="*/ 27 w 90"/>
                    <a:gd name="T17" fmla="*/ 23 h 62"/>
                    <a:gd name="T18" fmla="*/ 23 w 90"/>
                    <a:gd name="T19" fmla="*/ 25 h 62"/>
                    <a:gd name="T20" fmla="*/ 21 w 90"/>
                    <a:gd name="T21" fmla="*/ 28 h 62"/>
                    <a:gd name="T22" fmla="*/ 21 w 90"/>
                    <a:gd name="T23" fmla="*/ 29 h 62"/>
                    <a:gd name="T24" fmla="*/ 14 w 90"/>
                    <a:gd name="T25" fmla="*/ 31 h 62"/>
                    <a:gd name="T26" fmla="*/ 19 w 90"/>
                    <a:gd name="T27" fmla="*/ 34 h 62"/>
                    <a:gd name="T28" fmla="*/ 9 w 90"/>
                    <a:gd name="T29" fmla="*/ 38 h 62"/>
                    <a:gd name="T30" fmla="*/ 6 w 90"/>
                    <a:gd name="T31" fmla="*/ 41 h 62"/>
                    <a:gd name="T32" fmla="*/ 5 w 90"/>
                    <a:gd name="T33" fmla="*/ 47 h 62"/>
                    <a:gd name="T34" fmla="*/ 4 w 90"/>
                    <a:gd name="T35" fmla="*/ 53 h 62"/>
                    <a:gd name="T36" fmla="*/ 12 w 90"/>
                    <a:gd name="T37" fmla="*/ 55 h 62"/>
                    <a:gd name="T38" fmla="*/ 12 w 90"/>
                    <a:gd name="T39" fmla="*/ 56 h 62"/>
                    <a:gd name="T40" fmla="*/ 16 w 90"/>
                    <a:gd name="T41" fmla="*/ 62 h 62"/>
                    <a:gd name="T42" fmla="*/ 26 w 90"/>
                    <a:gd name="T43" fmla="*/ 61 h 62"/>
                    <a:gd name="T44" fmla="*/ 26 w 90"/>
                    <a:gd name="T45" fmla="*/ 59 h 62"/>
                    <a:gd name="T46" fmla="*/ 20 w 90"/>
                    <a:gd name="T47" fmla="*/ 48 h 62"/>
                    <a:gd name="T48" fmla="*/ 20 w 90"/>
                    <a:gd name="T49" fmla="*/ 42 h 62"/>
                    <a:gd name="T50" fmla="*/ 22 w 90"/>
                    <a:gd name="T51" fmla="*/ 40 h 62"/>
                    <a:gd name="T52" fmla="*/ 21 w 90"/>
                    <a:gd name="T53" fmla="*/ 36 h 62"/>
                    <a:gd name="T54" fmla="*/ 27 w 90"/>
                    <a:gd name="T55" fmla="*/ 34 h 62"/>
                    <a:gd name="T56" fmla="*/ 27 w 90"/>
                    <a:gd name="T57" fmla="*/ 32 h 62"/>
                    <a:gd name="T58" fmla="*/ 32 w 90"/>
                    <a:gd name="T59" fmla="*/ 31 h 62"/>
                    <a:gd name="T60" fmla="*/ 35 w 90"/>
                    <a:gd name="T61" fmla="*/ 29 h 62"/>
                    <a:gd name="T62" fmla="*/ 35 w 90"/>
                    <a:gd name="T63" fmla="*/ 26 h 62"/>
                    <a:gd name="T64" fmla="*/ 42 w 90"/>
                    <a:gd name="T65" fmla="*/ 24 h 62"/>
                    <a:gd name="T66" fmla="*/ 45 w 90"/>
                    <a:gd name="T67" fmla="*/ 22 h 62"/>
                    <a:gd name="T68" fmla="*/ 58 w 90"/>
                    <a:gd name="T69" fmla="*/ 15 h 62"/>
                    <a:gd name="T70" fmla="*/ 81 w 90"/>
                    <a:gd name="T71" fmla="*/ 8 h 62"/>
                    <a:gd name="T72" fmla="*/ 84 w 90"/>
                    <a:gd name="T73" fmla="*/ 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90" h="62">
                      <a:moveTo>
                        <a:pt x="84" y="1"/>
                      </a:moveTo>
                      <a:cubicBezTo>
                        <a:pt x="81" y="1"/>
                        <a:pt x="80" y="0"/>
                        <a:pt x="77" y="2"/>
                      </a:cubicBezTo>
                      <a:cubicBezTo>
                        <a:pt x="76" y="2"/>
                        <a:pt x="72" y="3"/>
                        <a:pt x="73" y="4"/>
                      </a:cubicBezTo>
                      <a:cubicBezTo>
                        <a:pt x="72" y="4"/>
                        <a:pt x="68" y="6"/>
                        <a:pt x="66" y="6"/>
                      </a:cubicBezTo>
                      <a:cubicBezTo>
                        <a:pt x="64" y="6"/>
                        <a:pt x="61" y="7"/>
                        <a:pt x="59" y="8"/>
                      </a:cubicBezTo>
                      <a:cubicBezTo>
                        <a:pt x="56" y="8"/>
                        <a:pt x="54" y="8"/>
                        <a:pt x="51" y="8"/>
                      </a:cubicBezTo>
                      <a:cubicBezTo>
                        <a:pt x="51" y="8"/>
                        <a:pt x="45" y="8"/>
                        <a:pt x="46" y="9"/>
                      </a:cubicBezTo>
                      <a:cubicBezTo>
                        <a:pt x="46" y="9"/>
                        <a:pt x="48" y="9"/>
                        <a:pt x="48" y="9"/>
                      </a:cubicBezTo>
                      <a:cubicBezTo>
                        <a:pt x="47" y="10"/>
                        <a:pt x="45" y="10"/>
                        <a:pt x="44" y="11"/>
                      </a:cubicBezTo>
                      <a:cubicBezTo>
                        <a:pt x="43" y="11"/>
                        <a:pt x="41" y="11"/>
                        <a:pt x="39" y="11"/>
                      </a:cubicBezTo>
                      <a:cubicBezTo>
                        <a:pt x="38" y="11"/>
                        <a:pt x="38" y="11"/>
                        <a:pt x="36" y="12"/>
                      </a:cubicBezTo>
                      <a:cubicBezTo>
                        <a:pt x="35" y="15"/>
                        <a:pt x="34" y="14"/>
                        <a:pt x="32" y="14"/>
                      </a:cubicBezTo>
                      <a:cubicBezTo>
                        <a:pt x="30" y="15"/>
                        <a:pt x="31" y="17"/>
                        <a:pt x="28" y="17"/>
                      </a:cubicBezTo>
                      <a:cubicBezTo>
                        <a:pt x="26" y="17"/>
                        <a:pt x="27" y="19"/>
                        <a:pt x="26" y="19"/>
                      </a:cubicBezTo>
                      <a:cubicBezTo>
                        <a:pt x="25" y="20"/>
                        <a:pt x="22" y="18"/>
                        <a:pt x="23" y="19"/>
                      </a:cubicBezTo>
                      <a:cubicBezTo>
                        <a:pt x="23" y="20"/>
                        <a:pt x="26" y="21"/>
                        <a:pt x="26" y="21"/>
                      </a:cubicBezTo>
                      <a:cubicBezTo>
                        <a:pt x="26" y="21"/>
                        <a:pt x="22" y="22"/>
                        <a:pt x="22" y="22"/>
                      </a:cubicBezTo>
                      <a:cubicBezTo>
                        <a:pt x="22" y="23"/>
                        <a:pt x="27" y="23"/>
                        <a:pt x="27" y="23"/>
                      </a:cubicBezTo>
                      <a:cubicBezTo>
                        <a:pt x="27" y="24"/>
                        <a:pt x="20" y="24"/>
                        <a:pt x="21" y="25"/>
                      </a:cubicBezTo>
                      <a:cubicBezTo>
                        <a:pt x="21" y="24"/>
                        <a:pt x="23" y="25"/>
                        <a:pt x="23" y="25"/>
                      </a:cubicBezTo>
                      <a:cubicBezTo>
                        <a:pt x="21" y="26"/>
                        <a:pt x="20" y="25"/>
                        <a:pt x="20" y="26"/>
                      </a:cubicBezTo>
                      <a:cubicBezTo>
                        <a:pt x="19" y="27"/>
                        <a:pt x="21" y="28"/>
                        <a:pt x="21" y="28"/>
                      </a:cubicBezTo>
                      <a:cubicBezTo>
                        <a:pt x="20" y="28"/>
                        <a:pt x="19" y="28"/>
                        <a:pt x="18" y="28"/>
                      </a:cubicBezTo>
                      <a:cubicBezTo>
                        <a:pt x="18" y="28"/>
                        <a:pt x="20" y="29"/>
                        <a:pt x="21" y="29"/>
                      </a:cubicBezTo>
                      <a:cubicBezTo>
                        <a:pt x="19" y="29"/>
                        <a:pt x="18" y="29"/>
                        <a:pt x="17" y="30"/>
                      </a:cubicBezTo>
                      <a:cubicBezTo>
                        <a:pt x="16" y="31"/>
                        <a:pt x="15" y="31"/>
                        <a:pt x="14" y="31"/>
                      </a:cubicBezTo>
                      <a:cubicBezTo>
                        <a:pt x="12" y="32"/>
                        <a:pt x="12" y="33"/>
                        <a:pt x="14" y="33"/>
                      </a:cubicBezTo>
                      <a:cubicBezTo>
                        <a:pt x="15" y="33"/>
                        <a:pt x="18" y="34"/>
                        <a:pt x="19" y="34"/>
                      </a:cubicBezTo>
                      <a:cubicBezTo>
                        <a:pt x="17" y="35"/>
                        <a:pt x="15" y="33"/>
                        <a:pt x="15" y="36"/>
                      </a:cubicBezTo>
                      <a:cubicBezTo>
                        <a:pt x="15" y="37"/>
                        <a:pt x="10" y="37"/>
                        <a:pt x="9" y="38"/>
                      </a:cubicBezTo>
                      <a:cubicBezTo>
                        <a:pt x="8" y="39"/>
                        <a:pt x="9" y="39"/>
                        <a:pt x="9" y="40"/>
                      </a:cubicBezTo>
                      <a:cubicBezTo>
                        <a:pt x="9" y="40"/>
                        <a:pt x="6" y="41"/>
                        <a:pt x="6" y="41"/>
                      </a:cubicBezTo>
                      <a:cubicBezTo>
                        <a:pt x="2" y="42"/>
                        <a:pt x="7" y="42"/>
                        <a:pt x="7" y="43"/>
                      </a:cubicBezTo>
                      <a:cubicBezTo>
                        <a:pt x="8" y="44"/>
                        <a:pt x="5" y="47"/>
                        <a:pt x="5" y="47"/>
                      </a:cubicBezTo>
                      <a:cubicBezTo>
                        <a:pt x="3" y="49"/>
                        <a:pt x="0" y="47"/>
                        <a:pt x="0" y="51"/>
                      </a:cubicBezTo>
                      <a:cubicBezTo>
                        <a:pt x="0" y="55"/>
                        <a:pt x="2" y="53"/>
                        <a:pt x="4" y="53"/>
                      </a:cubicBezTo>
                      <a:cubicBezTo>
                        <a:pt x="6" y="54"/>
                        <a:pt x="7" y="55"/>
                        <a:pt x="9" y="54"/>
                      </a:cubicBezTo>
                      <a:cubicBezTo>
                        <a:pt x="9" y="54"/>
                        <a:pt x="11" y="56"/>
                        <a:pt x="12" y="55"/>
                      </a:cubicBezTo>
                      <a:cubicBezTo>
                        <a:pt x="12" y="55"/>
                        <a:pt x="10" y="55"/>
                        <a:pt x="10" y="56"/>
                      </a:cubicBezTo>
                      <a:cubicBezTo>
                        <a:pt x="11" y="56"/>
                        <a:pt x="12" y="56"/>
                        <a:pt x="12" y="56"/>
                      </a:cubicBezTo>
                      <a:cubicBezTo>
                        <a:pt x="12" y="56"/>
                        <a:pt x="10" y="60"/>
                        <a:pt x="10" y="60"/>
                      </a:cubicBezTo>
                      <a:cubicBezTo>
                        <a:pt x="12" y="61"/>
                        <a:pt x="14" y="61"/>
                        <a:pt x="16" y="62"/>
                      </a:cubicBezTo>
                      <a:cubicBezTo>
                        <a:pt x="19" y="62"/>
                        <a:pt x="20" y="62"/>
                        <a:pt x="23" y="62"/>
                      </a:cubicBezTo>
                      <a:cubicBezTo>
                        <a:pt x="24" y="61"/>
                        <a:pt x="25" y="61"/>
                        <a:pt x="26" y="61"/>
                      </a:cubicBezTo>
                      <a:cubicBezTo>
                        <a:pt x="27" y="62"/>
                        <a:pt x="28" y="62"/>
                        <a:pt x="30" y="62"/>
                      </a:cubicBezTo>
                      <a:cubicBezTo>
                        <a:pt x="31" y="62"/>
                        <a:pt x="27" y="59"/>
                        <a:pt x="26" y="59"/>
                      </a:cubicBezTo>
                      <a:cubicBezTo>
                        <a:pt x="24" y="57"/>
                        <a:pt x="23" y="55"/>
                        <a:pt x="22" y="53"/>
                      </a:cubicBezTo>
                      <a:cubicBezTo>
                        <a:pt x="20" y="51"/>
                        <a:pt x="21" y="50"/>
                        <a:pt x="20" y="48"/>
                      </a:cubicBezTo>
                      <a:cubicBezTo>
                        <a:pt x="19" y="45"/>
                        <a:pt x="18" y="45"/>
                        <a:pt x="20" y="43"/>
                      </a:cubicBezTo>
                      <a:cubicBezTo>
                        <a:pt x="21" y="43"/>
                        <a:pt x="20" y="43"/>
                        <a:pt x="20" y="42"/>
                      </a:cubicBezTo>
                      <a:cubicBezTo>
                        <a:pt x="21" y="41"/>
                        <a:pt x="24" y="42"/>
                        <a:pt x="24" y="41"/>
                      </a:cubicBezTo>
                      <a:cubicBezTo>
                        <a:pt x="24" y="41"/>
                        <a:pt x="22" y="40"/>
                        <a:pt x="22" y="40"/>
                      </a:cubicBezTo>
                      <a:cubicBezTo>
                        <a:pt x="23" y="39"/>
                        <a:pt x="26" y="40"/>
                        <a:pt x="26" y="39"/>
                      </a:cubicBezTo>
                      <a:cubicBezTo>
                        <a:pt x="26" y="38"/>
                        <a:pt x="21" y="37"/>
                        <a:pt x="21" y="36"/>
                      </a:cubicBezTo>
                      <a:cubicBezTo>
                        <a:pt x="21" y="36"/>
                        <a:pt x="29" y="37"/>
                        <a:pt x="29" y="37"/>
                      </a:cubicBezTo>
                      <a:cubicBezTo>
                        <a:pt x="29" y="36"/>
                        <a:pt x="27" y="35"/>
                        <a:pt x="27" y="34"/>
                      </a:cubicBezTo>
                      <a:cubicBezTo>
                        <a:pt x="27" y="33"/>
                        <a:pt x="30" y="35"/>
                        <a:pt x="31" y="34"/>
                      </a:cubicBezTo>
                      <a:cubicBezTo>
                        <a:pt x="31" y="33"/>
                        <a:pt x="27" y="31"/>
                        <a:pt x="27" y="32"/>
                      </a:cubicBezTo>
                      <a:cubicBezTo>
                        <a:pt x="27" y="31"/>
                        <a:pt x="31" y="33"/>
                        <a:pt x="32" y="32"/>
                      </a:cubicBezTo>
                      <a:cubicBezTo>
                        <a:pt x="32" y="32"/>
                        <a:pt x="33" y="31"/>
                        <a:pt x="32" y="31"/>
                      </a:cubicBezTo>
                      <a:cubicBezTo>
                        <a:pt x="32" y="31"/>
                        <a:pt x="30" y="29"/>
                        <a:pt x="30" y="29"/>
                      </a:cubicBezTo>
                      <a:cubicBezTo>
                        <a:pt x="32" y="29"/>
                        <a:pt x="33" y="30"/>
                        <a:pt x="35" y="29"/>
                      </a:cubicBezTo>
                      <a:cubicBezTo>
                        <a:pt x="35" y="28"/>
                        <a:pt x="37" y="27"/>
                        <a:pt x="37" y="27"/>
                      </a:cubicBezTo>
                      <a:cubicBezTo>
                        <a:pt x="37" y="26"/>
                        <a:pt x="35" y="26"/>
                        <a:pt x="35" y="26"/>
                      </a:cubicBezTo>
                      <a:cubicBezTo>
                        <a:pt x="36" y="26"/>
                        <a:pt x="39" y="26"/>
                        <a:pt x="39" y="24"/>
                      </a:cubicBezTo>
                      <a:cubicBezTo>
                        <a:pt x="39" y="22"/>
                        <a:pt x="41" y="25"/>
                        <a:pt x="42" y="24"/>
                      </a:cubicBezTo>
                      <a:cubicBezTo>
                        <a:pt x="42" y="24"/>
                        <a:pt x="41" y="23"/>
                        <a:pt x="41" y="23"/>
                      </a:cubicBezTo>
                      <a:cubicBezTo>
                        <a:pt x="42" y="22"/>
                        <a:pt x="45" y="23"/>
                        <a:pt x="45" y="22"/>
                      </a:cubicBezTo>
                      <a:cubicBezTo>
                        <a:pt x="46" y="21"/>
                        <a:pt x="45" y="20"/>
                        <a:pt x="44" y="20"/>
                      </a:cubicBezTo>
                      <a:cubicBezTo>
                        <a:pt x="49" y="18"/>
                        <a:pt x="53" y="16"/>
                        <a:pt x="58" y="15"/>
                      </a:cubicBezTo>
                      <a:cubicBezTo>
                        <a:pt x="61" y="14"/>
                        <a:pt x="65" y="13"/>
                        <a:pt x="68" y="12"/>
                      </a:cubicBezTo>
                      <a:cubicBezTo>
                        <a:pt x="73" y="11"/>
                        <a:pt x="77" y="10"/>
                        <a:pt x="81" y="8"/>
                      </a:cubicBezTo>
                      <a:cubicBezTo>
                        <a:pt x="83" y="8"/>
                        <a:pt x="86" y="6"/>
                        <a:pt x="88" y="4"/>
                      </a:cubicBezTo>
                      <a:cubicBezTo>
                        <a:pt x="90" y="2"/>
                        <a:pt x="86" y="1"/>
                        <a:pt x="84" y="1"/>
                      </a:cubicBezTo>
                      <a:cubicBezTo>
                        <a:pt x="82" y="1"/>
                        <a:pt x="86" y="1"/>
                        <a:pt x="84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29" name="Freeform 407">
                  <a:extLst>
                    <a:ext uri="{FF2B5EF4-FFF2-40B4-BE49-F238E27FC236}">
                      <a16:creationId xmlns:a16="http://schemas.microsoft.com/office/drawing/2014/main" id="{0E77F207-77FD-1A4A-B3F1-D31B29866E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96078" y="5279524"/>
                  <a:ext cx="252180" cy="133431"/>
                </a:xfrm>
                <a:custGeom>
                  <a:avLst/>
                  <a:gdLst>
                    <a:gd name="T0" fmla="*/ 16 w 32"/>
                    <a:gd name="T1" fmla="*/ 6 h 16"/>
                    <a:gd name="T2" fmla="*/ 19 w 32"/>
                    <a:gd name="T3" fmla="*/ 1 h 16"/>
                    <a:gd name="T4" fmla="*/ 16 w 32"/>
                    <a:gd name="T5" fmla="*/ 0 h 16"/>
                    <a:gd name="T6" fmla="*/ 15 w 32"/>
                    <a:gd name="T7" fmla="*/ 2 h 16"/>
                    <a:gd name="T8" fmla="*/ 10 w 32"/>
                    <a:gd name="T9" fmla="*/ 2 h 16"/>
                    <a:gd name="T10" fmla="*/ 9 w 32"/>
                    <a:gd name="T11" fmla="*/ 4 h 16"/>
                    <a:gd name="T12" fmla="*/ 12 w 32"/>
                    <a:gd name="T13" fmla="*/ 4 h 16"/>
                    <a:gd name="T14" fmla="*/ 10 w 32"/>
                    <a:gd name="T15" fmla="*/ 8 h 16"/>
                    <a:gd name="T16" fmla="*/ 5 w 32"/>
                    <a:gd name="T17" fmla="*/ 10 h 16"/>
                    <a:gd name="T18" fmla="*/ 1 w 32"/>
                    <a:gd name="T19" fmla="*/ 15 h 16"/>
                    <a:gd name="T20" fmla="*/ 8 w 32"/>
                    <a:gd name="T21" fmla="*/ 15 h 16"/>
                    <a:gd name="T22" fmla="*/ 17 w 32"/>
                    <a:gd name="T23" fmla="*/ 14 h 16"/>
                    <a:gd name="T24" fmla="*/ 28 w 32"/>
                    <a:gd name="T25" fmla="*/ 12 h 16"/>
                    <a:gd name="T26" fmla="*/ 29 w 32"/>
                    <a:gd name="T27" fmla="*/ 7 h 16"/>
                    <a:gd name="T28" fmla="*/ 22 w 32"/>
                    <a:gd name="T29" fmla="*/ 3 h 16"/>
                    <a:gd name="T30" fmla="*/ 16 w 32"/>
                    <a:gd name="T31" fmla="*/ 6 h 16"/>
                    <a:gd name="T32" fmla="*/ 16 w 32"/>
                    <a:gd name="T33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2" h="16">
                      <a:moveTo>
                        <a:pt x="16" y="6"/>
                      </a:moveTo>
                      <a:cubicBezTo>
                        <a:pt x="16" y="6"/>
                        <a:pt x="19" y="2"/>
                        <a:pt x="19" y="1"/>
                      </a:cubicBezTo>
                      <a:cubicBezTo>
                        <a:pt x="18" y="0"/>
                        <a:pt x="17" y="0"/>
                        <a:pt x="16" y="0"/>
                      </a:cubicBezTo>
                      <a:cubicBezTo>
                        <a:pt x="15" y="0"/>
                        <a:pt x="15" y="2"/>
                        <a:pt x="15" y="2"/>
                      </a:cubicBezTo>
                      <a:cubicBezTo>
                        <a:pt x="13" y="2"/>
                        <a:pt x="12" y="0"/>
                        <a:pt x="10" y="2"/>
                      </a:cubicBezTo>
                      <a:cubicBezTo>
                        <a:pt x="10" y="2"/>
                        <a:pt x="8" y="3"/>
                        <a:pt x="9" y="4"/>
                      </a:cubicBezTo>
                      <a:cubicBezTo>
                        <a:pt x="10" y="4"/>
                        <a:pt x="11" y="5"/>
                        <a:pt x="12" y="4"/>
                      </a:cubicBezTo>
                      <a:cubicBezTo>
                        <a:pt x="10" y="5"/>
                        <a:pt x="5" y="6"/>
                        <a:pt x="10" y="8"/>
                      </a:cubicBezTo>
                      <a:cubicBezTo>
                        <a:pt x="7" y="7"/>
                        <a:pt x="6" y="8"/>
                        <a:pt x="5" y="10"/>
                      </a:cubicBezTo>
                      <a:cubicBezTo>
                        <a:pt x="4" y="11"/>
                        <a:pt x="0" y="15"/>
                        <a:pt x="1" y="15"/>
                      </a:cubicBezTo>
                      <a:cubicBezTo>
                        <a:pt x="3" y="16"/>
                        <a:pt x="6" y="16"/>
                        <a:pt x="8" y="15"/>
                      </a:cubicBezTo>
                      <a:cubicBezTo>
                        <a:pt x="11" y="13"/>
                        <a:pt x="14" y="13"/>
                        <a:pt x="17" y="14"/>
                      </a:cubicBezTo>
                      <a:cubicBezTo>
                        <a:pt x="21" y="14"/>
                        <a:pt x="24" y="13"/>
                        <a:pt x="28" y="12"/>
                      </a:cubicBezTo>
                      <a:cubicBezTo>
                        <a:pt x="30" y="11"/>
                        <a:pt x="32" y="8"/>
                        <a:pt x="29" y="7"/>
                      </a:cubicBezTo>
                      <a:cubicBezTo>
                        <a:pt x="27" y="6"/>
                        <a:pt x="24" y="2"/>
                        <a:pt x="22" y="3"/>
                      </a:cubicBezTo>
                      <a:cubicBezTo>
                        <a:pt x="20" y="3"/>
                        <a:pt x="18" y="6"/>
                        <a:pt x="16" y="6"/>
                      </a:cubicBezTo>
                      <a:cubicBezTo>
                        <a:pt x="15" y="6"/>
                        <a:pt x="17" y="6"/>
                        <a:pt x="16" y="6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30" name="Freeform 408">
                  <a:extLst>
                    <a:ext uri="{FF2B5EF4-FFF2-40B4-BE49-F238E27FC236}">
                      <a16:creationId xmlns:a16="http://schemas.microsoft.com/office/drawing/2014/main" id="{947D673E-DD61-A84C-ACD5-E3E2F4F56E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92189" y="5202872"/>
                  <a:ext cx="236083" cy="133431"/>
                </a:xfrm>
                <a:custGeom>
                  <a:avLst/>
                  <a:gdLst>
                    <a:gd name="T0" fmla="*/ 26 w 30"/>
                    <a:gd name="T1" fmla="*/ 10 h 16"/>
                    <a:gd name="T2" fmla="*/ 28 w 30"/>
                    <a:gd name="T3" fmla="*/ 7 h 16"/>
                    <a:gd name="T4" fmla="*/ 29 w 30"/>
                    <a:gd name="T5" fmla="*/ 5 h 16"/>
                    <a:gd name="T6" fmla="*/ 26 w 30"/>
                    <a:gd name="T7" fmla="*/ 3 h 16"/>
                    <a:gd name="T8" fmla="*/ 22 w 30"/>
                    <a:gd name="T9" fmla="*/ 3 h 16"/>
                    <a:gd name="T10" fmla="*/ 17 w 30"/>
                    <a:gd name="T11" fmla="*/ 4 h 16"/>
                    <a:gd name="T12" fmla="*/ 18 w 30"/>
                    <a:gd name="T13" fmla="*/ 1 h 16"/>
                    <a:gd name="T14" fmla="*/ 12 w 30"/>
                    <a:gd name="T15" fmla="*/ 1 h 16"/>
                    <a:gd name="T16" fmla="*/ 5 w 30"/>
                    <a:gd name="T17" fmla="*/ 4 h 16"/>
                    <a:gd name="T18" fmla="*/ 7 w 30"/>
                    <a:gd name="T19" fmla="*/ 4 h 16"/>
                    <a:gd name="T20" fmla="*/ 0 w 30"/>
                    <a:gd name="T21" fmla="*/ 8 h 16"/>
                    <a:gd name="T22" fmla="*/ 4 w 30"/>
                    <a:gd name="T23" fmla="*/ 9 h 16"/>
                    <a:gd name="T24" fmla="*/ 7 w 30"/>
                    <a:gd name="T25" fmla="*/ 12 h 16"/>
                    <a:gd name="T26" fmla="*/ 12 w 30"/>
                    <a:gd name="T27" fmla="*/ 13 h 16"/>
                    <a:gd name="T28" fmla="*/ 19 w 30"/>
                    <a:gd name="T29" fmla="*/ 16 h 16"/>
                    <a:gd name="T30" fmla="*/ 28 w 30"/>
                    <a:gd name="T31" fmla="*/ 15 h 16"/>
                    <a:gd name="T32" fmla="*/ 26 w 30"/>
                    <a:gd name="T33" fmla="*/ 10 h 16"/>
                    <a:gd name="T34" fmla="*/ 26 w 30"/>
                    <a:gd name="T35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0" h="16">
                      <a:moveTo>
                        <a:pt x="26" y="10"/>
                      </a:moveTo>
                      <a:cubicBezTo>
                        <a:pt x="29" y="11"/>
                        <a:pt x="27" y="9"/>
                        <a:pt x="28" y="7"/>
                      </a:cubicBezTo>
                      <a:cubicBezTo>
                        <a:pt x="28" y="6"/>
                        <a:pt x="29" y="6"/>
                        <a:pt x="29" y="5"/>
                      </a:cubicBezTo>
                      <a:cubicBezTo>
                        <a:pt x="29" y="4"/>
                        <a:pt x="27" y="3"/>
                        <a:pt x="26" y="3"/>
                      </a:cubicBezTo>
                      <a:cubicBezTo>
                        <a:pt x="25" y="2"/>
                        <a:pt x="23" y="2"/>
                        <a:pt x="22" y="3"/>
                      </a:cubicBezTo>
                      <a:cubicBezTo>
                        <a:pt x="22" y="3"/>
                        <a:pt x="17" y="4"/>
                        <a:pt x="17" y="4"/>
                      </a:cubicBezTo>
                      <a:cubicBezTo>
                        <a:pt x="17" y="4"/>
                        <a:pt x="21" y="2"/>
                        <a:pt x="18" y="1"/>
                      </a:cubicBezTo>
                      <a:cubicBezTo>
                        <a:pt x="16" y="0"/>
                        <a:pt x="14" y="1"/>
                        <a:pt x="12" y="1"/>
                      </a:cubicBezTo>
                      <a:cubicBezTo>
                        <a:pt x="11" y="1"/>
                        <a:pt x="6" y="2"/>
                        <a:pt x="5" y="4"/>
                      </a:cubicBezTo>
                      <a:cubicBezTo>
                        <a:pt x="5" y="4"/>
                        <a:pt x="7" y="4"/>
                        <a:pt x="7" y="4"/>
                      </a:cubicBezTo>
                      <a:cubicBezTo>
                        <a:pt x="7" y="4"/>
                        <a:pt x="0" y="7"/>
                        <a:pt x="0" y="8"/>
                      </a:cubicBezTo>
                      <a:cubicBezTo>
                        <a:pt x="0" y="8"/>
                        <a:pt x="4" y="9"/>
                        <a:pt x="4" y="9"/>
                      </a:cubicBezTo>
                      <a:cubicBezTo>
                        <a:pt x="5" y="9"/>
                        <a:pt x="6" y="11"/>
                        <a:pt x="7" y="12"/>
                      </a:cubicBezTo>
                      <a:cubicBezTo>
                        <a:pt x="9" y="13"/>
                        <a:pt x="10" y="13"/>
                        <a:pt x="12" y="13"/>
                      </a:cubicBezTo>
                      <a:cubicBezTo>
                        <a:pt x="14" y="14"/>
                        <a:pt x="17" y="16"/>
                        <a:pt x="19" y="16"/>
                      </a:cubicBezTo>
                      <a:cubicBezTo>
                        <a:pt x="22" y="16"/>
                        <a:pt x="25" y="16"/>
                        <a:pt x="28" y="15"/>
                      </a:cubicBezTo>
                      <a:cubicBezTo>
                        <a:pt x="30" y="15"/>
                        <a:pt x="26" y="10"/>
                        <a:pt x="26" y="10"/>
                      </a:cubicBezTo>
                      <a:cubicBezTo>
                        <a:pt x="27" y="10"/>
                        <a:pt x="25" y="10"/>
                        <a:pt x="26" y="1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31" name="Freeform 409">
                  <a:extLst>
                    <a:ext uri="{FF2B5EF4-FFF2-40B4-BE49-F238E27FC236}">
                      <a16:creationId xmlns:a16="http://schemas.microsoft.com/office/drawing/2014/main" id="{7E3B2D29-8B6C-4245-A0DA-43FDD0EB3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22437" y="5211388"/>
                  <a:ext cx="118041" cy="42586"/>
                </a:xfrm>
                <a:custGeom>
                  <a:avLst/>
                  <a:gdLst>
                    <a:gd name="T0" fmla="*/ 9 w 15"/>
                    <a:gd name="T1" fmla="*/ 1 h 5"/>
                    <a:gd name="T2" fmla="*/ 4 w 15"/>
                    <a:gd name="T3" fmla="*/ 1 h 5"/>
                    <a:gd name="T4" fmla="*/ 0 w 15"/>
                    <a:gd name="T5" fmla="*/ 1 h 5"/>
                    <a:gd name="T6" fmla="*/ 1 w 15"/>
                    <a:gd name="T7" fmla="*/ 3 h 5"/>
                    <a:gd name="T8" fmla="*/ 6 w 15"/>
                    <a:gd name="T9" fmla="*/ 5 h 5"/>
                    <a:gd name="T10" fmla="*/ 9 w 15"/>
                    <a:gd name="T11" fmla="*/ 1 h 5"/>
                    <a:gd name="T12" fmla="*/ 9 w 15"/>
                    <a:gd name="T13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5">
                      <a:moveTo>
                        <a:pt x="9" y="1"/>
                      </a:moveTo>
                      <a:cubicBezTo>
                        <a:pt x="8" y="1"/>
                        <a:pt x="6" y="1"/>
                        <a:pt x="4" y="1"/>
                      </a:cubicBezTo>
                      <a:cubicBezTo>
                        <a:pt x="3" y="1"/>
                        <a:pt x="1" y="0"/>
                        <a:pt x="0" y="1"/>
                      </a:cubicBezTo>
                      <a:cubicBezTo>
                        <a:pt x="0" y="1"/>
                        <a:pt x="0" y="3"/>
                        <a:pt x="1" y="3"/>
                      </a:cubicBezTo>
                      <a:cubicBezTo>
                        <a:pt x="3" y="4"/>
                        <a:pt x="4" y="5"/>
                        <a:pt x="6" y="5"/>
                      </a:cubicBezTo>
                      <a:cubicBezTo>
                        <a:pt x="8" y="5"/>
                        <a:pt x="15" y="2"/>
                        <a:pt x="9" y="1"/>
                      </a:cubicBezTo>
                      <a:cubicBezTo>
                        <a:pt x="8" y="1"/>
                        <a:pt x="10" y="2"/>
                        <a:pt x="9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32" name="Freeform 410">
                  <a:extLst>
                    <a:ext uri="{FF2B5EF4-FFF2-40B4-BE49-F238E27FC236}">
                      <a16:creationId xmlns:a16="http://schemas.microsoft.com/office/drawing/2014/main" id="{20F6E61C-3BBE-D646-A8D5-CBB36B0936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43898" y="5094993"/>
                  <a:ext cx="198523" cy="133431"/>
                </a:xfrm>
                <a:custGeom>
                  <a:avLst/>
                  <a:gdLst>
                    <a:gd name="T0" fmla="*/ 7 w 25"/>
                    <a:gd name="T1" fmla="*/ 15 h 16"/>
                    <a:gd name="T2" fmla="*/ 3 w 25"/>
                    <a:gd name="T3" fmla="*/ 13 h 16"/>
                    <a:gd name="T4" fmla="*/ 4 w 25"/>
                    <a:gd name="T5" fmla="*/ 12 h 16"/>
                    <a:gd name="T6" fmla="*/ 0 w 25"/>
                    <a:gd name="T7" fmla="*/ 12 h 16"/>
                    <a:gd name="T8" fmla="*/ 3 w 25"/>
                    <a:gd name="T9" fmla="*/ 11 h 16"/>
                    <a:gd name="T10" fmla="*/ 2 w 25"/>
                    <a:gd name="T11" fmla="*/ 10 h 16"/>
                    <a:gd name="T12" fmla="*/ 6 w 25"/>
                    <a:gd name="T13" fmla="*/ 6 h 16"/>
                    <a:gd name="T14" fmla="*/ 5 w 25"/>
                    <a:gd name="T15" fmla="*/ 6 h 16"/>
                    <a:gd name="T16" fmla="*/ 11 w 25"/>
                    <a:gd name="T17" fmla="*/ 3 h 16"/>
                    <a:gd name="T18" fmla="*/ 18 w 25"/>
                    <a:gd name="T19" fmla="*/ 0 h 16"/>
                    <a:gd name="T20" fmla="*/ 20 w 25"/>
                    <a:gd name="T21" fmla="*/ 4 h 16"/>
                    <a:gd name="T22" fmla="*/ 25 w 25"/>
                    <a:gd name="T23" fmla="*/ 7 h 16"/>
                    <a:gd name="T24" fmla="*/ 21 w 25"/>
                    <a:gd name="T25" fmla="*/ 9 h 16"/>
                    <a:gd name="T26" fmla="*/ 23 w 25"/>
                    <a:gd name="T27" fmla="*/ 12 h 16"/>
                    <a:gd name="T28" fmla="*/ 19 w 25"/>
                    <a:gd name="T29" fmla="*/ 13 h 16"/>
                    <a:gd name="T30" fmla="*/ 7 w 25"/>
                    <a:gd name="T31" fmla="*/ 15 h 16"/>
                    <a:gd name="T32" fmla="*/ 7 w 25"/>
                    <a:gd name="T33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5" h="16">
                      <a:moveTo>
                        <a:pt x="7" y="15"/>
                      </a:moveTo>
                      <a:cubicBezTo>
                        <a:pt x="6" y="14"/>
                        <a:pt x="4" y="14"/>
                        <a:pt x="3" y="13"/>
                      </a:cubicBezTo>
                      <a:cubicBezTo>
                        <a:pt x="2" y="12"/>
                        <a:pt x="4" y="12"/>
                        <a:pt x="4" y="12"/>
                      </a:cubicBezTo>
                      <a:cubicBezTo>
                        <a:pt x="4" y="12"/>
                        <a:pt x="0" y="13"/>
                        <a:pt x="0" y="12"/>
                      </a:cubicBezTo>
                      <a:cubicBezTo>
                        <a:pt x="0" y="10"/>
                        <a:pt x="3" y="11"/>
                        <a:pt x="3" y="11"/>
                      </a:cubicBezTo>
                      <a:cubicBezTo>
                        <a:pt x="3" y="10"/>
                        <a:pt x="2" y="10"/>
                        <a:pt x="2" y="10"/>
                      </a:cubicBezTo>
                      <a:cubicBezTo>
                        <a:pt x="2" y="10"/>
                        <a:pt x="7" y="7"/>
                        <a:pt x="6" y="6"/>
                      </a:cubicBezTo>
                      <a:cubicBezTo>
                        <a:pt x="6" y="6"/>
                        <a:pt x="5" y="6"/>
                        <a:pt x="5" y="6"/>
                      </a:cubicBezTo>
                      <a:cubicBezTo>
                        <a:pt x="6" y="4"/>
                        <a:pt x="9" y="4"/>
                        <a:pt x="11" y="3"/>
                      </a:cubicBezTo>
                      <a:cubicBezTo>
                        <a:pt x="13" y="2"/>
                        <a:pt x="16" y="1"/>
                        <a:pt x="18" y="0"/>
                      </a:cubicBezTo>
                      <a:cubicBezTo>
                        <a:pt x="18" y="0"/>
                        <a:pt x="19" y="3"/>
                        <a:pt x="20" y="4"/>
                      </a:cubicBezTo>
                      <a:cubicBezTo>
                        <a:pt x="20" y="4"/>
                        <a:pt x="25" y="6"/>
                        <a:pt x="25" y="7"/>
                      </a:cubicBezTo>
                      <a:cubicBezTo>
                        <a:pt x="25" y="8"/>
                        <a:pt x="20" y="7"/>
                        <a:pt x="21" y="9"/>
                      </a:cubicBezTo>
                      <a:cubicBezTo>
                        <a:pt x="21" y="9"/>
                        <a:pt x="23" y="10"/>
                        <a:pt x="23" y="12"/>
                      </a:cubicBezTo>
                      <a:cubicBezTo>
                        <a:pt x="22" y="12"/>
                        <a:pt x="20" y="12"/>
                        <a:pt x="19" y="13"/>
                      </a:cubicBezTo>
                      <a:cubicBezTo>
                        <a:pt x="16" y="14"/>
                        <a:pt x="10" y="16"/>
                        <a:pt x="7" y="15"/>
                      </a:cubicBezTo>
                      <a:cubicBezTo>
                        <a:pt x="6" y="14"/>
                        <a:pt x="9" y="16"/>
                        <a:pt x="7" y="15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33" name="Freeform 411">
                  <a:extLst>
                    <a:ext uri="{FF2B5EF4-FFF2-40B4-BE49-F238E27FC236}">
                      <a16:creationId xmlns:a16="http://schemas.microsoft.com/office/drawing/2014/main" id="{1FBEB38A-3F33-8141-9F20-1D5FB3FC0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36450" y="5620196"/>
                  <a:ext cx="198523" cy="68133"/>
                </a:xfrm>
                <a:custGeom>
                  <a:avLst/>
                  <a:gdLst>
                    <a:gd name="T0" fmla="*/ 5 w 25"/>
                    <a:gd name="T1" fmla="*/ 3 h 8"/>
                    <a:gd name="T2" fmla="*/ 3 w 25"/>
                    <a:gd name="T3" fmla="*/ 1 h 8"/>
                    <a:gd name="T4" fmla="*/ 1 w 25"/>
                    <a:gd name="T5" fmla="*/ 2 h 8"/>
                    <a:gd name="T6" fmla="*/ 2 w 25"/>
                    <a:gd name="T7" fmla="*/ 4 h 8"/>
                    <a:gd name="T8" fmla="*/ 5 w 25"/>
                    <a:gd name="T9" fmla="*/ 6 h 8"/>
                    <a:gd name="T10" fmla="*/ 16 w 25"/>
                    <a:gd name="T11" fmla="*/ 8 h 8"/>
                    <a:gd name="T12" fmla="*/ 24 w 25"/>
                    <a:gd name="T13" fmla="*/ 5 h 8"/>
                    <a:gd name="T14" fmla="*/ 23 w 25"/>
                    <a:gd name="T15" fmla="*/ 6 h 8"/>
                    <a:gd name="T16" fmla="*/ 20 w 25"/>
                    <a:gd name="T17" fmla="*/ 4 h 8"/>
                    <a:gd name="T18" fmla="*/ 15 w 25"/>
                    <a:gd name="T19" fmla="*/ 4 h 8"/>
                    <a:gd name="T20" fmla="*/ 10 w 25"/>
                    <a:gd name="T21" fmla="*/ 2 h 8"/>
                    <a:gd name="T22" fmla="*/ 5 w 25"/>
                    <a:gd name="T23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5" h="8">
                      <a:moveTo>
                        <a:pt x="5" y="3"/>
                      </a:moveTo>
                      <a:cubicBezTo>
                        <a:pt x="4" y="3"/>
                        <a:pt x="4" y="1"/>
                        <a:pt x="3" y="1"/>
                      </a:cubicBezTo>
                      <a:cubicBezTo>
                        <a:pt x="3" y="0"/>
                        <a:pt x="1" y="2"/>
                        <a:pt x="1" y="2"/>
                      </a:cubicBezTo>
                      <a:cubicBezTo>
                        <a:pt x="0" y="4"/>
                        <a:pt x="1" y="4"/>
                        <a:pt x="2" y="4"/>
                      </a:cubicBezTo>
                      <a:cubicBezTo>
                        <a:pt x="3" y="4"/>
                        <a:pt x="4" y="6"/>
                        <a:pt x="5" y="6"/>
                      </a:cubicBezTo>
                      <a:cubicBezTo>
                        <a:pt x="9" y="7"/>
                        <a:pt x="12" y="8"/>
                        <a:pt x="16" y="8"/>
                      </a:cubicBezTo>
                      <a:cubicBezTo>
                        <a:pt x="17" y="8"/>
                        <a:pt x="25" y="7"/>
                        <a:pt x="24" y="5"/>
                      </a:cubicBezTo>
                      <a:cubicBezTo>
                        <a:pt x="23" y="5"/>
                        <a:pt x="23" y="6"/>
                        <a:pt x="23" y="6"/>
                      </a:cubicBezTo>
                      <a:cubicBezTo>
                        <a:pt x="22" y="6"/>
                        <a:pt x="21" y="5"/>
                        <a:pt x="20" y="4"/>
                      </a:cubicBezTo>
                      <a:cubicBezTo>
                        <a:pt x="19" y="4"/>
                        <a:pt x="17" y="3"/>
                        <a:pt x="15" y="4"/>
                      </a:cubicBezTo>
                      <a:cubicBezTo>
                        <a:pt x="14" y="4"/>
                        <a:pt x="12" y="2"/>
                        <a:pt x="10" y="2"/>
                      </a:cubicBezTo>
                      <a:cubicBezTo>
                        <a:pt x="8" y="2"/>
                        <a:pt x="7" y="3"/>
                        <a:pt x="5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34" name="Freeform 412">
                  <a:extLst>
                    <a:ext uri="{FF2B5EF4-FFF2-40B4-BE49-F238E27FC236}">
                      <a16:creationId xmlns:a16="http://schemas.microsoft.com/office/drawing/2014/main" id="{7183B8B2-7965-6943-A47D-07A3A6EBBE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84270" y="5753625"/>
                  <a:ext cx="166332" cy="68133"/>
                </a:xfrm>
                <a:custGeom>
                  <a:avLst/>
                  <a:gdLst>
                    <a:gd name="T0" fmla="*/ 2 w 21"/>
                    <a:gd name="T1" fmla="*/ 6 h 8"/>
                    <a:gd name="T2" fmla="*/ 8 w 21"/>
                    <a:gd name="T3" fmla="*/ 6 h 8"/>
                    <a:gd name="T4" fmla="*/ 14 w 21"/>
                    <a:gd name="T5" fmla="*/ 8 h 8"/>
                    <a:gd name="T6" fmla="*/ 19 w 21"/>
                    <a:gd name="T7" fmla="*/ 7 h 8"/>
                    <a:gd name="T8" fmla="*/ 17 w 21"/>
                    <a:gd name="T9" fmla="*/ 4 h 8"/>
                    <a:gd name="T10" fmla="*/ 7 w 21"/>
                    <a:gd name="T11" fmla="*/ 2 h 8"/>
                    <a:gd name="T12" fmla="*/ 4 w 21"/>
                    <a:gd name="T13" fmla="*/ 5 h 8"/>
                    <a:gd name="T14" fmla="*/ 2 w 21"/>
                    <a:gd name="T15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" h="8">
                      <a:moveTo>
                        <a:pt x="2" y="6"/>
                      </a:moveTo>
                      <a:cubicBezTo>
                        <a:pt x="5" y="6"/>
                        <a:pt x="6" y="6"/>
                        <a:pt x="8" y="6"/>
                      </a:cubicBezTo>
                      <a:cubicBezTo>
                        <a:pt x="10" y="7"/>
                        <a:pt x="12" y="7"/>
                        <a:pt x="14" y="8"/>
                      </a:cubicBezTo>
                      <a:cubicBezTo>
                        <a:pt x="16" y="8"/>
                        <a:pt x="18" y="8"/>
                        <a:pt x="19" y="7"/>
                      </a:cubicBezTo>
                      <a:cubicBezTo>
                        <a:pt x="21" y="6"/>
                        <a:pt x="18" y="5"/>
                        <a:pt x="17" y="4"/>
                      </a:cubicBezTo>
                      <a:cubicBezTo>
                        <a:pt x="14" y="2"/>
                        <a:pt x="11" y="0"/>
                        <a:pt x="7" y="2"/>
                      </a:cubicBezTo>
                      <a:cubicBezTo>
                        <a:pt x="5" y="3"/>
                        <a:pt x="5" y="4"/>
                        <a:pt x="4" y="5"/>
                      </a:cubicBezTo>
                      <a:cubicBezTo>
                        <a:pt x="3" y="5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35" name="Freeform 413">
                  <a:extLst>
                    <a:ext uri="{FF2B5EF4-FFF2-40B4-BE49-F238E27FC236}">
                      <a16:creationId xmlns:a16="http://schemas.microsoft.com/office/drawing/2014/main" id="{AF785810-0291-8C4F-BFF9-C180E3DEC1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92319" y="5722400"/>
                  <a:ext cx="64385" cy="39745"/>
                </a:xfrm>
                <a:custGeom>
                  <a:avLst/>
                  <a:gdLst>
                    <a:gd name="T0" fmla="*/ 3 w 8"/>
                    <a:gd name="T1" fmla="*/ 5 h 5"/>
                    <a:gd name="T2" fmla="*/ 4 w 8"/>
                    <a:gd name="T3" fmla="*/ 1 h 5"/>
                    <a:gd name="T4" fmla="*/ 3 w 8"/>
                    <a:gd name="T5" fmla="*/ 5 h 5"/>
                    <a:gd name="T6" fmla="*/ 3 w 8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5">
                      <a:moveTo>
                        <a:pt x="3" y="5"/>
                      </a:moveTo>
                      <a:cubicBezTo>
                        <a:pt x="0" y="5"/>
                        <a:pt x="1" y="0"/>
                        <a:pt x="4" y="1"/>
                      </a:cubicBezTo>
                      <a:cubicBezTo>
                        <a:pt x="8" y="2"/>
                        <a:pt x="6" y="4"/>
                        <a:pt x="3" y="5"/>
                      </a:cubicBezTo>
                      <a:cubicBezTo>
                        <a:pt x="1" y="5"/>
                        <a:pt x="5" y="5"/>
                        <a:pt x="3" y="5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36" name="Freeform 414">
                  <a:extLst>
                    <a:ext uri="{FF2B5EF4-FFF2-40B4-BE49-F238E27FC236}">
                      <a16:creationId xmlns:a16="http://schemas.microsoft.com/office/drawing/2014/main" id="{320A67C2-127A-6247-AC20-6B3C066D4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20620" y="5603162"/>
                  <a:ext cx="24144" cy="42586"/>
                </a:xfrm>
                <a:custGeom>
                  <a:avLst/>
                  <a:gdLst>
                    <a:gd name="T0" fmla="*/ 1 w 3"/>
                    <a:gd name="T1" fmla="*/ 3 h 5"/>
                    <a:gd name="T2" fmla="*/ 3 w 3"/>
                    <a:gd name="T3" fmla="*/ 1 h 5"/>
                    <a:gd name="T4" fmla="*/ 1 w 3"/>
                    <a:gd name="T5" fmla="*/ 5 h 5"/>
                    <a:gd name="T6" fmla="*/ 1 w 3"/>
                    <a:gd name="T7" fmla="*/ 3 h 5"/>
                    <a:gd name="T8" fmla="*/ 1 w 3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5">
                      <a:moveTo>
                        <a:pt x="1" y="3"/>
                      </a:moveTo>
                      <a:cubicBezTo>
                        <a:pt x="0" y="2"/>
                        <a:pt x="2" y="0"/>
                        <a:pt x="3" y="1"/>
                      </a:cubicBezTo>
                      <a:cubicBezTo>
                        <a:pt x="3" y="2"/>
                        <a:pt x="2" y="5"/>
                        <a:pt x="1" y="5"/>
                      </a:cubicBezTo>
                      <a:cubicBezTo>
                        <a:pt x="1" y="5"/>
                        <a:pt x="1" y="3"/>
                        <a:pt x="1" y="3"/>
                      </a:cubicBezTo>
                      <a:cubicBezTo>
                        <a:pt x="0" y="2"/>
                        <a:pt x="1" y="3"/>
                        <a:pt x="1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37" name="Freeform 415">
                  <a:extLst>
                    <a:ext uri="{FF2B5EF4-FFF2-40B4-BE49-F238E27FC236}">
                      <a16:creationId xmlns:a16="http://schemas.microsoft.com/office/drawing/2014/main" id="{1CF9F7F9-AA41-134B-BA9E-0C7245B35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20620" y="5728075"/>
                  <a:ext cx="32193" cy="42586"/>
                </a:xfrm>
                <a:custGeom>
                  <a:avLst/>
                  <a:gdLst>
                    <a:gd name="T0" fmla="*/ 4 w 4"/>
                    <a:gd name="T1" fmla="*/ 4 h 5"/>
                    <a:gd name="T2" fmla="*/ 0 w 4"/>
                    <a:gd name="T3" fmla="*/ 1 h 5"/>
                    <a:gd name="T4" fmla="*/ 4 w 4"/>
                    <a:gd name="T5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5">
                      <a:moveTo>
                        <a:pt x="4" y="4"/>
                      </a:moveTo>
                      <a:cubicBezTo>
                        <a:pt x="4" y="3"/>
                        <a:pt x="1" y="0"/>
                        <a:pt x="0" y="1"/>
                      </a:cubicBezTo>
                      <a:cubicBezTo>
                        <a:pt x="0" y="1"/>
                        <a:pt x="3" y="5"/>
                        <a:pt x="4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38" name="Freeform 416">
                  <a:extLst>
                    <a:ext uri="{FF2B5EF4-FFF2-40B4-BE49-F238E27FC236}">
                      <a16:creationId xmlns:a16="http://schemas.microsoft.com/office/drawing/2014/main" id="{B997768F-D807-4248-893D-F0B55C7B64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74276" y="5571935"/>
                  <a:ext cx="332662" cy="133431"/>
                </a:xfrm>
                <a:custGeom>
                  <a:avLst/>
                  <a:gdLst>
                    <a:gd name="T0" fmla="*/ 34 w 42"/>
                    <a:gd name="T1" fmla="*/ 4 h 16"/>
                    <a:gd name="T2" fmla="*/ 29 w 42"/>
                    <a:gd name="T3" fmla="*/ 3 h 16"/>
                    <a:gd name="T4" fmla="*/ 23 w 42"/>
                    <a:gd name="T5" fmla="*/ 0 h 16"/>
                    <a:gd name="T6" fmla="*/ 22 w 42"/>
                    <a:gd name="T7" fmla="*/ 2 h 16"/>
                    <a:gd name="T8" fmla="*/ 20 w 42"/>
                    <a:gd name="T9" fmla="*/ 6 h 16"/>
                    <a:gd name="T10" fmla="*/ 11 w 42"/>
                    <a:gd name="T11" fmla="*/ 1 h 16"/>
                    <a:gd name="T12" fmla="*/ 4 w 42"/>
                    <a:gd name="T13" fmla="*/ 3 h 16"/>
                    <a:gd name="T14" fmla="*/ 2 w 42"/>
                    <a:gd name="T15" fmla="*/ 6 h 16"/>
                    <a:gd name="T16" fmla="*/ 1 w 42"/>
                    <a:gd name="T17" fmla="*/ 10 h 16"/>
                    <a:gd name="T18" fmla="*/ 9 w 42"/>
                    <a:gd name="T19" fmla="*/ 14 h 16"/>
                    <a:gd name="T20" fmla="*/ 13 w 42"/>
                    <a:gd name="T21" fmla="*/ 15 h 16"/>
                    <a:gd name="T22" fmla="*/ 15 w 42"/>
                    <a:gd name="T23" fmla="*/ 13 h 16"/>
                    <a:gd name="T24" fmla="*/ 16 w 42"/>
                    <a:gd name="T25" fmla="*/ 14 h 16"/>
                    <a:gd name="T26" fmla="*/ 18 w 42"/>
                    <a:gd name="T27" fmla="*/ 14 h 16"/>
                    <a:gd name="T28" fmla="*/ 25 w 42"/>
                    <a:gd name="T29" fmla="*/ 12 h 16"/>
                    <a:gd name="T30" fmla="*/ 28 w 42"/>
                    <a:gd name="T31" fmla="*/ 14 h 16"/>
                    <a:gd name="T32" fmla="*/ 34 w 42"/>
                    <a:gd name="T33" fmla="*/ 13 h 16"/>
                    <a:gd name="T34" fmla="*/ 33 w 42"/>
                    <a:gd name="T35" fmla="*/ 12 h 16"/>
                    <a:gd name="T36" fmla="*/ 37 w 42"/>
                    <a:gd name="T37" fmla="*/ 12 h 16"/>
                    <a:gd name="T38" fmla="*/ 39 w 42"/>
                    <a:gd name="T39" fmla="*/ 11 h 16"/>
                    <a:gd name="T40" fmla="*/ 40 w 42"/>
                    <a:gd name="T41" fmla="*/ 9 h 16"/>
                    <a:gd name="T42" fmla="*/ 39 w 42"/>
                    <a:gd name="T43" fmla="*/ 9 h 16"/>
                    <a:gd name="T44" fmla="*/ 42 w 42"/>
                    <a:gd name="T45" fmla="*/ 6 h 16"/>
                    <a:gd name="T46" fmla="*/ 34 w 42"/>
                    <a:gd name="T47" fmla="*/ 4 h 16"/>
                    <a:gd name="T48" fmla="*/ 34 w 42"/>
                    <a:gd name="T49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2" h="16">
                      <a:moveTo>
                        <a:pt x="34" y="4"/>
                      </a:moveTo>
                      <a:cubicBezTo>
                        <a:pt x="32" y="3"/>
                        <a:pt x="31" y="4"/>
                        <a:pt x="29" y="3"/>
                      </a:cubicBezTo>
                      <a:cubicBezTo>
                        <a:pt x="29" y="3"/>
                        <a:pt x="24" y="0"/>
                        <a:pt x="23" y="0"/>
                      </a:cubicBezTo>
                      <a:cubicBezTo>
                        <a:pt x="23" y="0"/>
                        <a:pt x="24" y="1"/>
                        <a:pt x="22" y="2"/>
                      </a:cubicBezTo>
                      <a:cubicBezTo>
                        <a:pt x="20" y="2"/>
                        <a:pt x="22" y="5"/>
                        <a:pt x="20" y="6"/>
                      </a:cubicBezTo>
                      <a:cubicBezTo>
                        <a:pt x="19" y="6"/>
                        <a:pt x="12" y="1"/>
                        <a:pt x="11" y="1"/>
                      </a:cubicBezTo>
                      <a:cubicBezTo>
                        <a:pt x="9" y="0"/>
                        <a:pt x="4" y="1"/>
                        <a:pt x="4" y="3"/>
                      </a:cubicBezTo>
                      <a:cubicBezTo>
                        <a:pt x="4" y="5"/>
                        <a:pt x="0" y="4"/>
                        <a:pt x="2" y="6"/>
                      </a:cubicBezTo>
                      <a:cubicBezTo>
                        <a:pt x="3" y="7"/>
                        <a:pt x="0" y="9"/>
                        <a:pt x="1" y="10"/>
                      </a:cubicBezTo>
                      <a:cubicBezTo>
                        <a:pt x="3" y="12"/>
                        <a:pt x="6" y="13"/>
                        <a:pt x="9" y="14"/>
                      </a:cubicBezTo>
                      <a:cubicBezTo>
                        <a:pt x="10" y="15"/>
                        <a:pt x="12" y="16"/>
                        <a:pt x="13" y="15"/>
                      </a:cubicBezTo>
                      <a:cubicBezTo>
                        <a:pt x="14" y="15"/>
                        <a:pt x="14" y="12"/>
                        <a:pt x="15" y="13"/>
                      </a:cubicBezTo>
                      <a:cubicBezTo>
                        <a:pt x="15" y="13"/>
                        <a:pt x="15" y="14"/>
                        <a:pt x="16" y="14"/>
                      </a:cubicBezTo>
                      <a:cubicBezTo>
                        <a:pt x="17" y="14"/>
                        <a:pt x="18" y="14"/>
                        <a:pt x="18" y="14"/>
                      </a:cubicBezTo>
                      <a:cubicBezTo>
                        <a:pt x="20" y="13"/>
                        <a:pt x="22" y="13"/>
                        <a:pt x="25" y="12"/>
                      </a:cubicBezTo>
                      <a:cubicBezTo>
                        <a:pt x="27" y="12"/>
                        <a:pt x="27" y="14"/>
                        <a:pt x="28" y="14"/>
                      </a:cubicBezTo>
                      <a:cubicBezTo>
                        <a:pt x="29" y="14"/>
                        <a:pt x="34" y="13"/>
                        <a:pt x="34" y="13"/>
                      </a:cubicBezTo>
                      <a:cubicBezTo>
                        <a:pt x="34" y="13"/>
                        <a:pt x="33" y="12"/>
                        <a:pt x="33" y="12"/>
                      </a:cubicBezTo>
                      <a:cubicBezTo>
                        <a:pt x="33" y="11"/>
                        <a:pt x="36" y="12"/>
                        <a:pt x="37" y="12"/>
                      </a:cubicBezTo>
                      <a:cubicBezTo>
                        <a:pt x="37" y="12"/>
                        <a:pt x="39" y="12"/>
                        <a:pt x="39" y="11"/>
                      </a:cubicBezTo>
                      <a:cubicBezTo>
                        <a:pt x="39" y="10"/>
                        <a:pt x="40" y="9"/>
                        <a:pt x="40" y="9"/>
                      </a:cubicBezTo>
                      <a:cubicBezTo>
                        <a:pt x="40" y="9"/>
                        <a:pt x="40" y="9"/>
                        <a:pt x="39" y="9"/>
                      </a:cubicBezTo>
                      <a:cubicBezTo>
                        <a:pt x="39" y="8"/>
                        <a:pt x="42" y="7"/>
                        <a:pt x="42" y="6"/>
                      </a:cubicBezTo>
                      <a:cubicBezTo>
                        <a:pt x="41" y="5"/>
                        <a:pt x="36" y="4"/>
                        <a:pt x="34" y="4"/>
                      </a:cubicBezTo>
                      <a:cubicBezTo>
                        <a:pt x="32" y="3"/>
                        <a:pt x="36" y="4"/>
                        <a:pt x="34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39" name="Freeform 417">
                  <a:extLst>
                    <a:ext uri="{FF2B5EF4-FFF2-40B4-BE49-F238E27FC236}">
                      <a16:creationId xmlns:a16="http://schemas.microsoft.com/office/drawing/2014/main" id="{CD8D9FF7-184B-1444-ACDD-71EA45E223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64753" y="5611680"/>
                  <a:ext cx="61703" cy="68133"/>
                </a:xfrm>
                <a:custGeom>
                  <a:avLst/>
                  <a:gdLst>
                    <a:gd name="T0" fmla="*/ 7 w 8"/>
                    <a:gd name="T1" fmla="*/ 6 h 8"/>
                    <a:gd name="T2" fmla="*/ 4 w 8"/>
                    <a:gd name="T3" fmla="*/ 0 h 8"/>
                    <a:gd name="T4" fmla="*/ 6 w 8"/>
                    <a:gd name="T5" fmla="*/ 2 h 8"/>
                    <a:gd name="T6" fmla="*/ 7 w 8"/>
                    <a:gd name="T7" fmla="*/ 6 h 8"/>
                    <a:gd name="T8" fmla="*/ 7 w 8"/>
                    <a:gd name="T9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8">
                      <a:moveTo>
                        <a:pt x="7" y="6"/>
                      </a:moveTo>
                      <a:cubicBezTo>
                        <a:pt x="6" y="7"/>
                        <a:pt x="0" y="1"/>
                        <a:pt x="4" y="0"/>
                      </a:cubicBezTo>
                      <a:cubicBezTo>
                        <a:pt x="5" y="0"/>
                        <a:pt x="8" y="0"/>
                        <a:pt x="6" y="2"/>
                      </a:cubicBezTo>
                      <a:cubicBezTo>
                        <a:pt x="3" y="4"/>
                        <a:pt x="7" y="4"/>
                        <a:pt x="7" y="6"/>
                      </a:cubicBezTo>
                      <a:cubicBezTo>
                        <a:pt x="6" y="8"/>
                        <a:pt x="7" y="5"/>
                        <a:pt x="7" y="6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40" name="Freeform 418">
                  <a:extLst>
                    <a:ext uri="{FF2B5EF4-FFF2-40B4-BE49-F238E27FC236}">
                      <a16:creationId xmlns:a16="http://schemas.microsoft.com/office/drawing/2014/main" id="{1DA32A61-B442-5643-99DB-FBEAD45196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4931" y="6063070"/>
                  <a:ext cx="85847" cy="51099"/>
                </a:xfrm>
                <a:custGeom>
                  <a:avLst/>
                  <a:gdLst>
                    <a:gd name="T0" fmla="*/ 3 w 11"/>
                    <a:gd name="T1" fmla="*/ 4 h 6"/>
                    <a:gd name="T2" fmla="*/ 1 w 11"/>
                    <a:gd name="T3" fmla="*/ 1 h 6"/>
                    <a:gd name="T4" fmla="*/ 6 w 11"/>
                    <a:gd name="T5" fmla="*/ 1 h 6"/>
                    <a:gd name="T6" fmla="*/ 3 w 11"/>
                    <a:gd name="T7" fmla="*/ 4 h 6"/>
                    <a:gd name="T8" fmla="*/ 3 w 11"/>
                    <a:gd name="T9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6">
                      <a:moveTo>
                        <a:pt x="3" y="4"/>
                      </a:moveTo>
                      <a:cubicBezTo>
                        <a:pt x="1" y="3"/>
                        <a:pt x="0" y="3"/>
                        <a:pt x="1" y="1"/>
                      </a:cubicBezTo>
                      <a:cubicBezTo>
                        <a:pt x="2" y="0"/>
                        <a:pt x="4" y="1"/>
                        <a:pt x="6" y="1"/>
                      </a:cubicBezTo>
                      <a:cubicBezTo>
                        <a:pt x="11" y="2"/>
                        <a:pt x="6" y="6"/>
                        <a:pt x="3" y="4"/>
                      </a:cubicBezTo>
                      <a:cubicBezTo>
                        <a:pt x="2" y="3"/>
                        <a:pt x="4" y="5"/>
                        <a:pt x="3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41" name="Freeform 419">
                  <a:extLst>
                    <a:ext uri="{FF2B5EF4-FFF2-40B4-BE49-F238E27FC236}">
                      <a16:creationId xmlns:a16="http://schemas.microsoft.com/office/drawing/2014/main" id="{8A6B27FB-6347-B64F-B376-A2D8296089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28598" y="6795519"/>
                  <a:ext cx="48288" cy="42586"/>
                </a:xfrm>
                <a:custGeom>
                  <a:avLst/>
                  <a:gdLst>
                    <a:gd name="T0" fmla="*/ 5 w 6"/>
                    <a:gd name="T1" fmla="*/ 2 h 5"/>
                    <a:gd name="T2" fmla="*/ 5 w 6"/>
                    <a:gd name="T3" fmla="*/ 1 h 5"/>
                    <a:gd name="T4" fmla="*/ 2 w 6"/>
                    <a:gd name="T5" fmla="*/ 1 h 5"/>
                    <a:gd name="T6" fmla="*/ 1 w 6"/>
                    <a:gd name="T7" fmla="*/ 3 h 5"/>
                    <a:gd name="T8" fmla="*/ 0 w 6"/>
                    <a:gd name="T9" fmla="*/ 4 h 5"/>
                    <a:gd name="T10" fmla="*/ 5 w 6"/>
                    <a:gd name="T11" fmla="*/ 2 h 5"/>
                    <a:gd name="T12" fmla="*/ 5 w 6"/>
                    <a:gd name="T13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5">
                      <a:moveTo>
                        <a:pt x="5" y="2"/>
                      </a:moveTo>
                      <a:cubicBezTo>
                        <a:pt x="6" y="2"/>
                        <a:pt x="5" y="1"/>
                        <a:pt x="5" y="1"/>
                      </a:cubicBezTo>
                      <a:cubicBezTo>
                        <a:pt x="4" y="0"/>
                        <a:pt x="3" y="1"/>
                        <a:pt x="2" y="1"/>
                      </a:cubicBezTo>
                      <a:cubicBezTo>
                        <a:pt x="1" y="1"/>
                        <a:pt x="0" y="2"/>
                        <a:pt x="1" y="3"/>
                      </a:cubicBezTo>
                      <a:cubicBezTo>
                        <a:pt x="1" y="3"/>
                        <a:pt x="0" y="5"/>
                        <a:pt x="0" y="4"/>
                      </a:cubicBezTo>
                      <a:cubicBezTo>
                        <a:pt x="0" y="4"/>
                        <a:pt x="5" y="2"/>
                        <a:pt x="5" y="2"/>
                      </a:cubicBezTo>
                      <a:cubicBezTo>
                        <a:pt x="6" y="2"/>
                        <a:pt x="3" y="3"/>
                        <a:pt x="5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42" name="Freeform 420">
                  <a:extLst>
                    <a:ext uri="{FF2B5EF4-FFF2-40B4-BE49-F238E27FC236}">
                      <a16:creationId xmlns:a16="http://schemas.microsoft.com/office/drawing/2014/main" id="{EF1E990F-9100-BD46-A8C7-D3E068D77E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82324" y="7039668"/>
                  <a:ext cx="40241" cy="22711"/>
                </a:xfrm>
                <a:custGeom>
                  <a:avLst/>
                  <a:gdLst>
                    <a:gd name="T0" fmla="*/ 3 w 5"/>
                    <a:gd name="T1" fmla="*/ 3 h 3"/>
                    <a:gd name="T2" fmla="*/ 3 w 5"/>
                    <a:gd name="T3" fmla="*/ 0 h 3"/>
                    <a:gd name="T4" fmla="*/ 3 w 5"/>
                    <a:gd name="T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3">
                      <a:moveTo>
                        <a:pt x="3" y="3"/>
                      </a:moveTo>
                      <a:cubicBezTo>
                        <a:pt x="1" y="3"/>
                        <a:pt x="0" y="1"/>
                        <a:pt x="3" y="0"/>
                      </a:cubicBezTo>
                      <a:cubicBezTo>
                        <a:pt x="5" y="0"/>
                        <a:pt x="4" y="3"/>
                        <a:pt x="3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43" name="Freeform 421">
                  <a:extLst>
                    <a:ext uri="{FF2B5EF4-FFF2-40B4-BE49-F238E27FC236}">
                      <a16:creationId xmlns:a16="http://schemas.microsoft.com/office/drawing/2014/main" id="{A371155E-AA5B-E446-A874-F4A809282C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90571" y="7289494"/>
                  <a:ext cx="40241" cy="39745"/>
                </a:xfrm>
                <a:custGeom>
                  <a:avLst/>
                  <a:gdLst>
                    <a:gd name="T0" fmla="*/ 5 w 5"/>
                    <a:gd name="T1" fmla="*/ 1 h 5"/>
                    <a:gd name="T2" fmla="*/ 1 w 5"/>
                    <a:gd name="T3" fmla="*/ 5 h 5"/>
                    <a:gd name="T4" fmla="*/ 4 w 5"/>
                    <a:gd name="T5" fmla="*/ 3 h 5"/>
                    <a:gd name="T6" fmla="*/ 5 w 5"/>
                    <a:gd name="T7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5">
                      <a:moveTo>
                        <a:pt x="5" y="1"/>
                      </a:moveTo>
                      <a:cubicBezTo>
                        <a:pt x="5" y="1"/>
                        <a:pt x="0" y="5"/>
                        <a:pt x="1" y="5"/>
                      </a:cubicBezTo>
                      <a:cubicBezTo>
                        <a:pt x="2" y="5"/>
                        <a:pt x="4" y="3"/>
                        <a:pt x="4" y="3"/>
                      </a:cubicBezTo>
                      <a:cubicBezTo>
                        <a:pt x="5" y="2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44" name="Freeform 422">
                  <a:extLst>
                    <a:ext uri="{FF2B5EF4-FFF2-40B4-BE49-F238E27FC236}">
                      <a16:creationId xmlns:a16="http://schemas.microsoft.com/office/drawing/2014/main" id="{324359AB-833B-6548-A177-8A2C86FD9E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66428" y="7354789"/>
                  <a:ext cx="16097" cy="8516"/>
                </a:xfrm>
                <a:custGeom>
                  <a:avLst/>
                  <a:gdLst>
                    <a:gd name="T0" fmla="*/ 1 w 2"/>
                    <a:gd name="T1" fmla="*/ 0 h 1"/>
                    <a:gd name="T2" fmla="*/ 1 w 2"/>
                    <a:gd name="T3" fmla="*/ 1 h 1"/>
                    <a:gd name="T4" fmla="*/ 1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1" y="0"/>
                      </a:moveTo>
                      <a:cubicBezTo>
                        <a:pt x="1" y="0"/>
                        <a:pt x="0" y="1"/>
                        <a:pt x="1" y="1"/>
                      </a:cubicBezTo>
                      <a:cubicBezTo>
                        <a:pt x="1" y="1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45" name="Freeform 423">
                  <a:extLst>
                    <a:ext uri="{FF2B5EF4-FFF2-40B4-BE49-F238E27FC236}">
                      <a16:creationId xmlns:a16="http://schemas.microsoft.com/office/drawing/2014/main" id="{DE7ED10D-41E5-A448-917C-6A4AE3E46E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56435" y="7488219"/>
                  <a:ext cx="24144" cy="8516"/>
                </a:xfrm>
                <a:custGeom>
                  <a:avLst/>
                  <a:gdLst>
                    <a:gd name="T0" fmla="*/ 2 w 3"/>
                    <a:gd name="T1" fmla="*/ 0 h 1"/>
                    <a:gd name="T2" fmla="*/ 1 w 3"/>
                    <a:gd name="T3" fmla="*/ 1 h 1"/>
                    <a:gd name="T4" fmla="*/ 2 w 3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1">
                      <a:moveTo>
                        <a:pt x="2" y="0"/>
                      </a:moveTo>
                      <a:cubicBezTo>
                        <a:pt x="2" y="0"/>
                        <a:pt x="0" y="1"/>
                        <a:pt x="1" y="1"/>
                      </a:cubicBezTo>
                      <a:cubicBezTo>
                        <a:pt x="1" y="1"/>
                        <a:pt x="3" y="0"/>
                        <a:pt x="2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46" name="Freeform 424">
                  <a:extLst>
                    <a:ext uri="{FF2B5EF4-FFF2-40B4-BE49-F238E27FC236}">
                      <a16:creationId xmlns:a16="http://schemas.microsoft.com/office/drawing/2014/main" id="{8E8E225E-72CF-C649-B51C-CE2FD59474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62537" y="7530804"/>
                  <a:ext cx="56338" cy="34068"/>
                </a:xfrm>
                <a:custGeom>
                  <a:avLst/>
                  <a:gdLst>
                    <a:gd name="T0" fmla="*/ 6 w 7"/>
                    <a:gd name="T1" fmla="*/ 0 h 4"/>
                    <a:gd name="T2" fmla="*/ 1 w 7"/>
                    <a:gd name="T3" fmla="*/ 3 h 4"/>
                    <a:gd name="T4" fmla="*/ 6 w 7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" h="4">
                      <a:moveTo>
                        <a:pt x="6" y="0"/>
                      </a:moveTo>
                      <a:cubicBezTo>
                        <a:pt x="5" y="0"/>
                        <a:pt x="0" y="2"/>
                        <a:pt x="1" y="3"/>
                      </a:cubicBezTo>
                      <a:cubicBezTo>
                        <a:pt x="2" y="4"/>
                        <a:pt x="7" y="0"/>
                        <a:pt x="6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47" name="Freeform 425">
                  <a:extLst>
                    <a:ext uri="{FF2B5EF4-FFF2-40B4-BE49-F238E27FC236}">
                      <a16:creationId xmlns:a16="http://schemas.microsoft.com/office/drawing/2014/main" id="{47C9247B-A813-1147-A421-2D09D8603C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00835" y="7564871"/>
                  <a:ext cx="45606" cy="31230"/>
                </a:xfrm>
                <a:custGeom>
                  <a:avLst/>
                  <a:gdLst>
                    <a:gd name="T0" fmla="*/ 5 w 6"/>
                    <a:gd name="T1" fmla="*/ 0 h 4"/>
                    <a:gd name="T2" fmla="*/ 1 w 6"/>
                    <a:gd name="T3" fmla="*/ 3 h 4"/>
                    <a:gd name="T4" fmla="*/ 5 w 6"/>
                    <a:gd name="T5" fmla="*/ 0 h 4"/>
                    <a:gd name="T6" fmla="*/ 5 w 6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4">
                      <a:moveTo>
                        <a:pt x="5" y="0"/>
                      </a:moveTo>
                      <a:cubicBezTo>
                        <a:pt x="5" y="0"/>
                        <a:pt x="0" y="2"/>
                        <a:pt x="1" y="3"/>
                      </a:cubicBezTo>
                      <a:cubicBezTo>
                        <a:pt x="2" y="4"/>
                        <a:pt x="5" y="0"/>
                        <a:pt x="5" y="0"/>
                      </a:cubicBezTo>
                      <a:cubicBezTo>
                        <a:pt x="5" y="0"/>
                        <a:pt x="6" y="0"/>
                        <a:pt x="5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48" name="Freeform 426">
                  <a:extLst>
                    <a:ext uri="{FF2B5EF4-FFF2-40B4-BE49-F238E27FC236}">
                      <a16:creationId xmlns:a16="http://schemas.microsoft.com/office/drawing/2014/main" id="{2186EE04-7CE2-504D-8F24-85D903EFB0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60594" y="7590421"/>
                  <a:ext cx="40241" cy="39745"/>
                </a:xfrm>
                <a:custGeom>
                  <a:avLst/>
                  <a:gdLst>
                    <a:gd name="T0" fmla="*/ 4 w 5"/>
                    <a:gd name="T1" fmla="*/ 0 h 5"/>
                    <a:gd name="T2" fmla="*/ 0 w 5"/>
                    <a:gd name="T3" fmla="*/ 4 h 5"/>
                    <a:gd name="T4" fmla="*/ 4 w 5"/>
                    <a:gd name="T5" fmla="*/ 0 h 5"/>
                    <a:gd name="T6" fmla="*/ 4 w 5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5">
                      <a:moveTo>
                        <a:pt x="4" y="0"/>
                      </a:moveTo>
                      <a:cubicBezTo>
                        <a:pt x="4" y="0"/>
                        <a:pt x="0" y="4"/>
                        <a:pt x="0" y="4"/>
                      </a:cubicBezTo>
                      <a:cubicBezTo>
                        <a:pt x="2" y="5"/>
                        <a:pt x="4" y="0"/>
                        <a:pt x="4" y="0"/>
                      </a:cubicBezTo>
                      <a:cubicBezTo>
                        <a:pt x="4" y="0"/>
                        <a:pt x="5" y="0"/>
                        <a:pt x="4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49" name="Freeform 427">
                  <a:extLst>
                    <a:ext uri="{FF2B5EF4-FFF2-40B4-BE49-F238E27FC236}">
                      <a16:creationId xmlns:a16="http://schemas.microsoft.com/office/drawing/2014/main" id="{52DD02E8-50DF-604B-BEE1-7DAD6B51F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52544" y="7647199"/>
                  <a:ext cx="8048" cy="8516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50" name="Freeform 428">
                  <a:extLst>
                    <a:ext uri="{FF2B5EF4-FFF2-40B4-BE49-F238E27FC236}">
                      <a16:creationId xmlns:a16="http://schemas.microsoft.com/office/drawing/2014/main" id="{A290E3D6-402F-1A46-A188-914686BB48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2303" y="7613132"/>
                  <a:ext cx="40241" cy="34068"/>
                </a:xfrm>
                <a:custGeom>
                  <a:avLst/>
                  <a:gdLst>
                    <a:gd name="T0" fmla="*/ 4 w 5"/>
                    <a:gd name="T1" fmla="*/ 1 h 4"/>
                    <a:gd name="T2" fmla="*/ 0 w 5"/>
                    <a:gd name="T3" fmla="*/ 4 h 4"/>
                    <a:gd name="T4" fmla="*/ 4 w 5"/>
                    <a:gd name="T5" fmla="*/ 1 h 4"/>
                    <a:gd name="T6" fmla="*/ 4 w 5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4" y="1"/>
                      </a:moveTo>
                      <a:cubicBezTo>
                        <a:pt x="2" y="2"/>
                        <a:pt x="0" y="3"/>
                        <a:pt x="0" y="4"/>
                      </a:cubicBezTo>
                      <a:cubicBezTo>
                        <a:pt x="0" y="4"/>
                        <a:pt x="4" y="1"/>
                        <a:pt x="4" y="1"/>
                      </a:cubicBezTo>
                      <a:cubicBezTo>
                        <a:pt x="3" y="1"/>
                        <a:pt x="5" y="0"/>
                        <a:pt x="4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51" name="Freeform 429">
                  <a:extLst>
                    <a:ext uri="{FF2B5EF4-FFF2-40B4-BE49-F238E27FC236}">
                      <a16:creationId xmlns:a16="http://schemas.microsoft.com/office/drawing/2014/main" id="{EF79DC0A-DA6D-4847-8189-6B3B7D6FCD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22565" y="7922577"/>
                  <a:ext cx="16097" cy="25550"/>
                </a:xfrm>
                <a:custGeom>
                  <a:avLst/>
                  <a:gdLst>
                    <a:gd name="T0" fmla="*/ 1 w 2"/>
                    <a:gd name="T1" fmla="*/ 0 h 3"/>
                    <a:gd name="T2" fmla="*/ 1 w 2"/>
                    <a:gd name="T3" fmla="*/ 3 h 3"/>
                    <a:gd name="T4" fmla="*/ 1 w 2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1" y="0"/>
                      </a:moveTo>
                      <a:cubicBezTo>
                        <a:pt x="1" y="0"/>
                        <a:pt x="0" y="3"/>
                        <a:pt x="1" y="3"/>
                      </a:cubicBezTo>
                      <a:cubicBezTo>
                        <a:pt x="2" y="3"/>
                        <a:pt x="2" y="0"/>
                        <a:pt x="1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grpSp>
              <p:nvGrpSpPr>
                <p:cNvPr id="1252" name="Group 1251">
                  <a:extLst>
                    <a:ext uri="{FF2B5EF4-FFF2-40B4-BE49-F238E27FC236}">
                      <a16:creationId xmlns:a16="http://schemas.microsoft.com/office/drawing/2014/main" id="{5B811C98-91A4-1343-9F35-413182961F7E}"/>
                    </a:ext>
                  </a:extLst>
                </p:cNvPr>
                <p:cNvGrpSpPr/>
                <p:nvPr/>
              </p:nvGrpSpPr>
              <p:grpSpPr>
                <a:xfrm>
                  <a:off x="13132831" y="7564871"/>
                  <a:ext cx="587520" cy="590499"/>
                  <a:chOff x="5961121" y="2686387"/>
                  <a:chExt cx="288233" cy="273757"/>
                </a:xfrm>
                <a:grpFill/>
              </p:grpSpPr>
              <p:sp>
                <p:nvSpPr>
                  <p:cNvPr id="1349" name="Freeform 1348">
                    <a:extLst>
                      <a:ext uri="{FF2B5EF4-FFF2-40B4-BE49-F238E27FC236}">
                        <a16:creationId xmlns:a16="http://schemas.microsoft.com/office/drawing/2014/main" id="{FFDFEDEE-D820-B344-8505-AA8221E0D9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30902" y="2686387"/>
                    <a:ext cx="118452" cy="100026"/>
                  </a:xfrm>
                  <a:custGeom>
                    <a:avLst/>
                    <a:gdLst>
                      <a:gd name="T0" fmla="*/ 28 w 31"/>
                      <a:gd name="T1" fmla="*/ 10 h 26"/>
                      <a:gd name="T2" fmla="*/ 29 w 31"/>
                      <a:gd name="T3" fmla="*/ 7 h 26"/>
                      <a:gd name="T4" fmla="*/ 27 w 31"/>
                      <a:gd name="T5" fmla="*/ 10 h 26"/>
                      <a:gd name="T6" fmla="*/ 20 w 31"/>
                      <a:gd name="T7" fmla="*/ 8 h 26"/>
                      <a:gd name="T8" fmla="*/ 11 w 31"/>
                      <a:gd name="T9" fmla="*/ 1 h 26"/>
                      <a:gd name="T10" fmla="*/ 11 w 31"/>
                      <a:gd name="T11" fmla="*/ 5 h 26"/>
                      <a:gd name="T12" fmla="*/ 9 w 31"/>
                      <a:gd name="T13" fmla="*/ 11 h 26"/>
                      <a:gd name="T14" fmla="*/ 7 w 31"/>
                      <a:gd name="T15" fmla="*/ 14 h 26"/>
                      <a:gd name="T16" fmla="*/ 4 w 31"/>
                      <a:gd name="T17" fmla="*/ 14 h 26"/>
                      <a:gd name="T18" fmla="*/ 5 w 31"/>
                      <a:gd name="T19" fmla="*/ 16 h 26"/>
                      <a:gd name="T20" fmla="*/ 1 w 31"/>
                      <a:gd name="T21" fmla="*/ 18 h 26"/>
                      <a:gd name="T22" fmla="*/ 2 w 31"/>
                      <a:gd name="T23" fmla="*/ 23 h 26"/>
                      <a:gd name="T24" fmla="*/ 4 w 31"/>
                      <a:gd name="T25" fmla="*/ 25 h 26"/>
                      <a:gd name="T26" fmla="*/ 6 w 31"/>
                      <a:gd name="T27" fmla="*/ 23 h 26"/>
                      <a:gd name="T28" fmla="*/ 7 w 31"/>
                      <a:gd name="T29" fmla="*/ 23 h 26"/>
                      <a:gd name="T30" fmla="*/ 4 w 31"/>
                      <a:gd name="T31" fmla="*/ 20 h 26"/>
                      <a:gd name="T32" fmla="*/ 7 w 31"/>
                      <a:gd name="T33" fmla="*/ 19 h 26"/>
                      <a:gd name="T34" fmla="*/ 12 w 31"/>
                      <a:gd name="T35" fmla="*/ 18 h 26"/>
                      <a:gd name="T36" fmla="*/ 17 w 31"/>
                      <a:gd name="T37" fmla="*/ 21 h 26"/>
                      <a:gd name="T38" fmla="*/ 21 w 31"/>
                      <a:gd name="T39" fmla="*/ 16 h 26"/>
                      <a:gd name="T40" fmla="*/ 31 w 31"/>
                      <a:gd name="T41" fmla="*/ 14 h 26"/>
                      <a:gd name="T42" fmla="*/ 29 w 31"/>
                      <a:gd name="T43" fmla="*/ 12 h 26"/>
                      <a:gd name="T44" fmla="*/ 28 w 31"/>
                      <a:gd name="T45" fmla="*/ 10 h 26"/>
                      <a:gd name="T46" fmla="*/ 28 w 31"/>
                      <a:gd name="T47" fmla="*/ 1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31" h="26">
                        <a:moveTo>
                          <a:pt x="28" y="10"/>
                        </a:moveTo>
                        <a:cubicBezTo>
                          <a:pt x="28" y="10"/>
                          <a:pt x="29" y="8"/>
                          <a:pt x="29" y="7"/>
                        </a:cubicBezTo>
                        <a:cubicBezTo>
                          <a:pt x="29" y="8"/>
                          <a:pt x="27" y="10"/>
                          <a:pt x="27" y="10"/>
                        </a:cubicBezTo>
                        <a:cubicBezTo>
                          <a:pt x="25" y="10"/>
                          <a:pt x="21" y="9"/>
                          <a:pt x="20" y="8"/>
                        </a:cubicBezTo>
                        <a:cubicBezTo>
                          <a:pt x="17" y="7"/>
                          <a:pt x="15" y="2"/>
                          <a:pt x="11" y="1"/>
                        </a:cubicBezTo>
                        <a:cubicBezTo>
                          <a:pt x="9" y="0"/>
                          <a:pt x="10" y="4"/>
                          <a:pt x="11" y="5"/>
                        </a:cubicBezTo>
                        <a:cubicBezTo>
                          <a:pt x="11" y="7"/>
                          <a:pt x="10" y="9"/>
                          <a:pt x="9" y="11"/>
                        </a:cubicBezTo>
                        <a:cubicBezTo>
                          <a:pt x="8" y="12"/>
                          <a:pt x="10" y="15"/>
                          <a:pt x="7" y="14"/>
                        </a:cubicBezTo>
                        <a:cubicBezTo>
                          <a:pt x="7" y="14"/>
                          <a:pt x="5" y="13"/>
                          <a:pt x="4" y="14"/>
                        </a:cubicBezTo>
                        <a:cubicBezTo>
                          <a:pt x="4" y="15"/>
                          <a:pt x="5" y="16"/>
                          <a:pt x="5" y="16"/>
                        </a:cubicBezTo>
                        <a:cubicBezTo>
                          <a:pt x="5" y="16"/>
                          <a:pt x="2" y="18"/>
                          <a:pt x="1" y="18"/>
                        </a:cubicBezTo>
                        <a:cubicBezTo>
                          <a:pt x="0" y="20"/>
                          <a:pt x="3" y="21"/>
                          <a:pt x="2" y="23"/>
                        </a:cubicBezTo>
                        <a:cubicBezTo>
                          <a:pt x="1" y="24"/>
                          <a:pt x="3" y="26"/>
                          <a:pt x="4" y="25"/>
                        </a:cubicBezTo>
                        <a:cubicBezTo>
                          <a:pt x="5" y="24"/>
                          <a:pt x="5" y="23"/>
                          <a:pt x="6" y="23"/>
                        </a:cubicBezTo>
                        <a:cubicBezTo>
                          <a:pt x="6" y="23"/>
                          <a:pt x="7" y="24"/>
                          <a:pt x="7" y="23"/>
                        </a:cubicBezTo>
                        <a:cubicBezTo>
                          <a:pt x="7" y="22"/>
                          <a:pt x="5" y="21"/>
                          <a:pt x="4" y="20"/>
                        </a:cubicBezTo>
                        <a:cubicBezTo>
                          <a:pt x="3" y="18"/>
                          <a:pt x="7" y="19"/>
                          <a:pt x="7" y="19"/>
                        </a:cubicBezTo>
                        <a:cubicBezTo>
                          <a:pt x="9" y="19"/>
                          <a:pt x="10" y="17"/>
                          <a:pt x="12" y="18"/>
                        </a:cubicBezTo>
                        <a:cubicBezTo>
                          <a:pt x="14" y="19"/>
                          <a:pt x="15" y="20"/>
                          <a:pt x="17" y="21"/>
                        </a:cubicBezTo>
                        <a:cubicBezTo>
                          <a:pt x="20" y="23"/>
                          <a:pt x="19" y="17"/>
                          <a:pt x="21" y="16"/>
                        </a:cubicBezTo>
                        <a:cubicBezTo>
                          <a:pt x="21" y="16"/>
                          <a:pt x="31" y="16"/>
                          <a:pt x="31" y="14"/>
                        </a:cubicBezTo>
                        <a:cubicBezTo>
                          <a:pt x="30" y="13"/>
                          <a:pt x="27" y="15"/>
                          <a:pt x="29" y="12"/>
                        </a:cubicBezTo>
                        <a:cubicBezTo>
                          <a:pt x="30" y="11"/>
                          <a:pt x="27" y="12"/>
                          <a:pt x="28" y="10"/>
                        </a:cubicBezTo>
                        <a:cubicBezTo>
                          <a:pt x="29" y="7"/>
                          <a:pt x="28" y="11"/>
                          <a:pt x="28" y="1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350" name="Freeform 1349">
                    <a:extLst>
                      <a:ext uri="{FF2B5EF4-FFF2-40B4-BE49-F238E27FC236}">
                        <a16:creationId xmlns:a16="http://schemas.microsoft.com/office/drawing/2014/main" id="{4535CDC6-42F8-A14E-908B-83D67747CF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61121" y="2778517"/>
                    <a:ext cx="215847" cy="181627"/>
                  </a:xfrm>
                  <a:custGeom>
                    <a:avLst/>
                    <a:gdLst>
                      <a:gd name="T0" fmla="*/ 52 w 56"/>
                      <a:gd name="T1" fmla="*/ 1 h 47"/>
                      <a:gd name="T2" fmla="*/ 51 w 56"/>
                      <a:gd name="T3" fmla="*/ 1 h 47"/>
                      <a:gd name="T4" fmla="*/ 52 w 56"/>
                      <a:gd name="T5" fmla="*/ 3 h 47"/>
                      <a:gd name="T6" fmla="*/ 49 w 56"/>
                      <a:gd name="T7" fmla="*/ 3 h 47"/>
                      <a:gd name="T8" fmla="*/ 47 w 56"/>
                      <a:gd name="T9" fmla="*/ 5 h 47"/>
                      <a:gd name="T10" fmla="*/ 45 w 56"/>
                      <a:gd name="T11" fmla="*/ 6 h 47"/>
                      <a:gd name="T12" fmla="*/ 46 w 56"/>
                      <a:gd name="T13" fmla="*/ 7 h 47"/>
                      <a:gd name="T14" fmla="*/ 46 w 56"/>
                      <a:gd name="T15" fmla="*/ 10 h 47"/>
                      <a:gd name="T16" fmla="*/ 46 w 56"/>
                      <a:gd name="T17" fmla="*/ 13 h 47"/>
                      <a:gd name="T18" fmla="*/ 41 w 56"/>
                      <a:gd name="T19" fmla="*/ 22 h 47"/>
                      <a:gd name="T20" fmla="*/ 36 w 56"/>
                      <a:gd name="T21" fmla="*/ 27 h 47"/>
                      <a:gd name="T22" fmla="*/ 31 w 56"/>
                      <a:gd name="T23" fmla="*/ 27 h 47"/>
                      <a:gd name="T24" fmla="*/ 32 w 56"/>
                      <a:gd name="T25" fmla="*/ 24 h 47"/>
                      <a:gd name="T26" fmla="*/ 30 w 56"/>
                      <a:gd name="T27" fmla="*/ 25 h 47"/>
                      <a:gd name="T28" fmla="*/ 29 w 56"/>
                      <a:gd name="T29" fmla="*/ 27 h 47"/>
                      <a:gd name="T30" fmla="*/ 25 w 56"/>
                      <a:gd name="T31" fmla="*/ 33 h 47"/>
                      <a:gd name="T32" fmla="*/ 25 w 56"/>
                      <a:gd name="T33" fmla="*/ 34 h 47"/>
                      <a:gd name="T34" fmla="*/ 23 w 56"/>
                      <a:gd name="T35" fmla="*/ 36 h 47"/>
                      <a:gd name="T36" fmla="*/ 21 w 56"/>
                      <a:gd name="T37" fmla="*/ 35 h 47"/>
                      <a:gd name="T38" fmla="*/ 17 w 56"/>
                      <a:gd name="T39" fmla="*/ 35 h 47"/>
                      <a:gd name="T40" fmla="*/ 9 w 56"/>
                      <a:gd name="T41" fmla="*/ 36 h 47"/>
                      <a:gd name="T42" fmla="*/ 2 w 56"/>
                      <a:gd name="T43" fmla="*/ 42 h 47"/>
                      <a:gd name="T44" fmla="*/ 1 w 56"/>
                      <a:gd name="T45" fmla="*/ 44 h 47"/>
                      <a:gd name="T46" fmla="*/ 3 w 56"/>
                      <a:gd name="T47" fmla="*/ 43 h 47"/>
                      <a:gd name="T48" fmla="*/ 5 w 56"/>
                      <a:gd name="T49" fmla="*/ 44 h 47"/>
                      <a:gd name="T50" fmla="*/ 22 w 56"/>
                      <a:gd name="T51" fmla="*/ 40 h 47"/>
                      <a:gd name="T52" fmla="*/ 21 w 56"/>
                      <a:gd name="T53" fmla="*/ 43 h 47"/>
                      <a:gd name="T54" fmla="*/ 24 w 56"/>
                      <a:gd name="T55" fmla="*/ 47 h 47"/>
                      <a:gd name="T56" fmla="*/ 27 w 56"/>
                      <a:gd name="T57" fmla="*/ 44 h 47"/>
                      <a:gd name="T58" fmla="*/ 30 w 56"/>
                      <a:gd name="T59" fmla="*/ 43 h 47"/>
                      <a:gd name="T60" fmla="*/ 31 w 56"/>
                      <a:gd name="T61" fmla="*/ 40 h 47"/>
                      <a:gd name="T62" fmla="*/ 38 w 56"/>
                      <a:gd name="T63" fmla="*/ 39 h 47"/>
                      <a:gd name="T64" fmla="*/ 41 w 56"/>
                      <a:gd name="T65" fmla="*/ 40 h 47"/>
                      <a:gd name="T66" fmla="*/ 43 w 56"/>
                      <a:gd name="T67" fmla="*/ 37 h 47"/>
                      <a:gd name="T68" fmla="*/ 45 w 56"/>
                      <a:gd name="T69" fmla="*/ 35 h 47"/>
                      <a:gd name="T70" fmla="*/ 46 w 56"/>
                      <a:gd name="T71" fmla="*/ 38 h 47"/>
                      <a:gd name="T72" fmla="*/ 48 w 56"/>
                      <a:gd name="T73" fmla="*/ 37 h 47"/>
                      <a:gd name="T74" fmla="*/ 49 w 56"/>
                      <a:gd name="T75" fmla="*/ 35 h 47"/>
                      <a:gd name="T76" fmla="*/ 49 w 56"/>
                      <a:gd name="T77" fmla="*/ 32 h 47"/>
                      <a:gd name="T78" fmla="*/ 51 w 56"/>
                      <a:gd name="T79" fmla="*/ 26 h 47"/>
                      <a:gd name="T80" fmla="*/ 51 w 56"/>
                      <a:gd name="T81" fmla="*/ 19 h 47"/>
                      <a:gd name="T82" fmla="*/ 53 w 56"/>
                      <a:gd name="T83" fmla="*/ 19 h 47"/>
                      <a:gd name="T84" fmla="*/ 55 w 56"/>
                      <a:gd name="T85" fmla="*/ 17 h 47"/>
                      <a:gd name="T86" fmla="*/ 55 w 56"/>
                      <a:gd name="T87" fmla="*/ 9 h 47"/>
                      <a:gd name="T88" fmla="*/ 52 w 56"/>
                      <a:gd name="T89" fmla="*/ 1 h 47"/>
                      <a:gd name="T90" fmla="*/ 52 w 56"/>
                      <a:gd name="T91" fmla="*/ 1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56" h="47">
                        <a:moveTo>
                          <a:pt x="52" y="1"/>
                        </a:moveTo>
                        <a:cubicBezTo>
                          <a:pt x="51" y="1"/>
                          <a:pt x="51" y="0"/>
                          <a:pt x="51" y="1"/>
                        </a:cubicBezTo>
                        <a:cubicBezTo>
                          <a:pt x="49" y="2"/>
                          <a:pt x="51" y="2"/>
                          <a:pt x="52" y="3"/>
                        </a:cubicBezTo>
                        <a:cubicBezTo>
                          <a:pt x="53" y="4"/>
                          <a:pt x="50" y="5"/>
                          <a:pt x="49" y="3"/>
                        </a:cubicBezTo>
                        <a:cubicBezTo>
                          <a:pt x="48" y="1"/>
                          <a:pt x="47" y="4"/>
                          <a:pt x="47" y="5"/>
                        </a:cubicBezTo>
                        <a:cubicBezTo>
                          <a:pt x="46" y="5"/>
                          <a:pt x="45" y="6"/>
                          <a:pt x="45" y="6"/>
                        </a:cubicBezTo>
                        <a:cubicBezTo>
                          <a:pt x="45" y="8"/>
                          <a:pt x="46" y="7"/>
                          <a:pt x="46" y="7"/>
                        </a:cubicBezTo>
                        <a:cubicBezTo>
                          <a:pt x="46" y="8"/>
                          <a:pt x="46" y="9"/>
                          <a:pt x="46" y="10"/>
                        </a:cubicBezTo>
                        <a:cubicBezTo>
                          <a:pt x="46" y="11"/>
                          <a:pt x="47" y="11"/>
                          <a:pt x="46" y="13"/>
                        </a:cubicBezTo>
                        <a:cubicBezTo>
                          <a:pt x="44" y="16"/>
                          <a:pt x="43" y="19"/>
                          <a:pt x="41" y="22"/>
                        </a:cubicBezTo>
                        <a:cubicBezTo>
                          <a:pt x="40" y="23"/>
                          <a:pt x="37" y="27"/>
                          <a:pt x="36" y="27"/>
                        </a:cubicBezTo>
                        <a:cubicBezTo>
                          <a:pt x="34" y="27"/>
                          <a:pt x="32" y="28"/>
                          <a:pt x="31" y="27"/>
                        </a:cubicBezTo>
                        <a:cubicBezTo>
                          <a:pt x="30" y="26"/>
                          <a:pt x="32" y="25"/>
                          <a:pt x="32" y="24"/>
                        </a:cubicBezTo>
                        <a:cubicBezTo>
                          <a:pt x="33" y="23"/>
                          <a:pt x="30" y="25"/>
                          <a:pt x="30" y="25"/>
                        </a:cubicBezTo>
                        <a:cubicBezTo>
                          <a:pt x="29" y="26"/>
                          <a:pt x="29" y="26"/>
                          <a:pt x="29" y="27"/>
                        </a:cubicBezTo>
                        <a:cubicBezTo>
                          <a:pt x="29" y="30"/>
                          <a:pt x="26" y="31"/>
                          <a:pt x="25" y="33"/>
                        </a:cubicBezTo>
                        <a:cubicBezTo>
                          <a:pt x="25" y="33"/>
                          <a:pt x="25" y="34"/>
                          <a:pt x="25" y="34"/>
                        </a:cubicBezTo>
                        <a:cubicBezTo>
                          <a:pt x="25" y="35"/>
                          <a:pt x="23" y="36"/>
                          <a:pt x="23" y="36"/>
                        </a:cubicBezTo>
                        <a:cubicBezTo>
                          <a:pt x="22" y="36"/>
                          <a:pt x="23" y="35"/>
                          <a:pt x="21" y="35"/>
                        </a:cubicBezTo>
                        <a:cubicBezTo>
                          <a:pt x="20" y="35"/>
                          <a:pt x="19" y="35"/>
                          <a:pt x="17" y="35"/>
                        </a:cubicBezTo>
                        <a:cubicBezTo>
                          <a:pt x="14" y="36"/>
                          <a:pt x="12" y="35"/>
                          <a:pt x="9" y="36"/>
                        </a:cubicBezTo>
                        <a:cubicBezTo>
                          <a:pt x="7" y="38"/>
                          <a:pt x="4" y="40"/>
                          <a:pt x="2" y="42"/>
                        </a:cubicBezTo>
                        <a:cubicBezTo>
                          <a:pt x="0" y="42"/>
                          <a:pt x="0" y="45"/>
                          <a:pt x="1" y="44"/>
                        </a:cubicBezTo>
                        <a:cubicBezTo>
                          <a:pt x="2" y="44"/>
                          <a:pt x="2" y="43"/>
                          <a:pt x="3" y="43"/>
                        </a:cubicBezTo>
                        <a:cubicBezTo>
                          <a:pt x="4" y="44"/>
                          <a:pt x="5" y="45"/>
                          <a:pt x="5" y="44"/>
                        </a:cubicBezTo>
                        <a:cubicBezTo>
                          <a:pt x="10" y="43"/>
                          <a:pt x="17" y="39"/>
                          <a:pt x="22" y="40"/>
                        </a:cubicBezTo>
                        <a:cubicBezTo>
                          <a:pt x="23" y="41"/>
                          <a:pt x="21" y="43"/>
                          <a:pt x="21" y="43"/>
                        </a:cubicBezTo>
                        <a:cubicBezTo>
                          <a:pt x="22" y="44"/>
                          <a:pt x="23" y="47"/>
                          <a:pt x="24" y="47"/>
                        </a:cubicBezTo>
                        <a:cubicBezTo>
                          <a:pt x="25" y="46"/>
                          <a:pt x="26" y="45"/>
                          <a:pt x="27" y="44"/>
                        </a:cubicBezTo>
                        <a:cubicBezTo>
                          <a:pt x="28" y="42"/>
                          <a:pt x="28" y="43"/>
                          <a:pt x="30" y="43"/>
                        </a:cubicBezTo>
                        <a:cubicBezTo>
                          <a:pt x="29" y="43"/>
                          <a:pt x="28" y="35"/>
                          <a:pt x="31" y="40"/>
                        </a:cubicBezTo>
                        <a:cubicBezTo>
                          <a:pt x="32" y="42"/>
                          <a:pt x="37" y="40"/>
                          <a:pt x="38" y="39"/>
                        </a:cubicBezTo>
                        <a:cubicBezTo>
                          <a:pt x="40" y="36"/>
                          <a:pt x="40" y="42"/>
                          <a:pt x="41" y="40"/>
                        </a:cubicBezTo>
                        <a:cubicBezTo>
                          <a:pt x="41" y="39"/>
                          <a:pt x="42" y="37"/>
                          <a:pt x="43" y="37"/>
                        </a:cubicBezTo>
                        <a:cubicBezTo>
                          <a:pt x="44" y="36"/>
                          <a:pt x="44" y="37"/>
                          <a:pt x="45" y="35"/>
                        </a:cubicBezTo>
                        <a:cubicBezTo>
                          <a:pt x="45" y="35"/>
                          <a:pt x="45" y="39"/>
                          <a:pt x="46" y="38"/>
                        </a:cubicBezTo>
                        <a:cubicBezTo>
                          <a:pt x="46" y="38"/>
                          <a:pt x="47" y="38"/>
                          <a:pt x="48" y="37"/>
                        </a:cubicBezTo>
                        <a:cubicBezTo>
                          <a:pt x="49" y="37"/>
                          <a:pt x="48" y="36"/>
                          <a:pt x="49" y="35"/>
                        </a:cubicBezTo>
                        <a:cubicBezTo>
                          <a:pt x="51" y="34"/>
                          <a:pt x="51" y="34"/>
                          <a:pt x="49" y="32"/>
                        </a:cubicBezTo>
                        <a:cubicBezTo>
                          <a:pt x="48" y="31"/>
                          <a:pt x="51" y="28"/>
                          <a:pt x="51" y="26"/>
                        </a:cubicBezTo>
                        <a:cubicBezTo>
                          <a:pt x="52" y="24"/>
                          <a:pt x="50" y="21"/>
                          <a:pt x="51" y="19"/>
                        </a:cubicBezTo>
                        <a:cubicBezTo>
                          <a:pt x="52" y="18"/>
                          <a:pt x="52" y="19"/>
                          <a:pt x="53" y="19"/>
                        </a:cubicBezTo>
                        <a:cubicBezTo>
                          <a:pt x="54" y="19"/>
                          <a:pt x="55" y="17"/>
                          <a:pt x="55" y="17"/>
                        </a:cubicBezTo>
                        <a:cubicBezTo>
                          <a:pt x="56" y="14"/>
                          <a:pt x="56" y="11"/>
                          <a:pt x="55" y="9"/>
                        </a:cubicBezTo>
                        <a:cubicBezTo>
                          <a:pt x="55" y="8"/>
                          <a:pt x="52" y="1"/>
                          <a:pt x="52" y="1"/>
                        </a:cubicBezTo>
                        <a:cubicBezTo>
                          <a:pt x="52" y="1"/>
                          <a:pt x="52" y="1"/>
                          <a:pt x="52" y="1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</p:grpSp>
            <p:sp>
              <p:nvSpPr>
                <p:cNvPr id="1253" name="Freeform 432">
                  <a:extLst>
                    <a:ext uri="{FF2B5EF4-FFF2-40B4-BE49-F238E27FC236}">
                      <a16:creationId xmlns:a16="http://schemas.microsoft.com/office/drawing/2014/main" id="{ED940502-DF0D-FE40-B538-8B921EA28C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80378" y="8107108"/>
                  <a:ext cx="16097" cy="22711"/>
                </a:xfrm>
                <a:custGeom>
                  <a:avLst/>
                  <a:gdLst>
                    <a:gd name="T0" fmla="*/ 2 w 2"/>
                    <a:gd name="T1" fmla="*/ 0 h 3"/>
                    <a:gd name="T2" fmla="*/ 0 w 2"/>
                    <a:gd name="T3" fmla="*/ 1 h 3"/>
                    <a:gd name="T4" fmla="*/ 2 w 2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3">
                      <a:moveTo>
                        <a:pt x="2" y="0"/>
                      </a:moveTo>
                      <a:cubicBezTo>
                        <a:pt x="2" y="0"/>
                        <a:pt x="0" y="1"/>
                        <a:pt x="0" y="1"/>
                      </a:cubicBezTo>
                      <a:cubicBezTo>
                        <a:pt x="1" y="3"/>
                        <a:pt x="2" y="1"/>
                        <a:pt x="2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54" name="Freeform 433">
                  <a:extLst>
                    <a:ext uri="{FF2B5EF4-FFF2-40B4-BE49-F238E27FC236}">
                      <a16:creationId xmlns:a16="http://schemas.microsoft.com/office/drawing/2014/main" id="{E3386BC8-38DA-F046-8A6E-CC3B45FA9C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86482" y="8107108"/>
                  <a:ext cx="101944" cy="82329"/>
                </a:xfrm>
                <a:custGeom>
                  <a:avLst/>
                  <a:gdLst>
                    <a:gd name="T0" fmla="*/ 11 w 13"/>
                    <a:gd name="T1" fmla="*/ 2 h 10"/>
                    <a:gd name="T2" fmla="*/ 7 w 13"/>
                    <a:gd name="T3" fmla="*/ 2 h 10"/>
                    <a:gd name="T4" fmla="*/ 5 w 13"/>
                    <a:gd name="T5" fmla="*/ 3 h 10"/>
                    <a:gd name="T6" fmla="*/ 3 w 13"/>
                    <a:gd name="T7" fmla="*/ 4 h 10"/>
                    <a:gd name="T8" fmla="*/ 0 w 13"/>
                    <a:gd name="T9" fmla="*/ 6 h 10"/>
                    <a:gd name="T10" fmla="*/ 3 w 13"/>
                    <a:gd name="T11" fmla="*/ 9 h 10"/>
                    <a:gd name="T12" fmla="*/ 6 w 13"/>
                    <a:gd name="T13" fmla="*/ 6 h 10"/>
                    <a:gd name="T14" fmla="*/ 10 w 13"/>
                    <a:gd name="T15" fmla="*/ 6 h 10"/>
                    <a:gd name="T16" fmla="*/ 11 w 13"/>
                    <a:gd name="T17" fmla="*/ 2 h 10"/>
                    <a:gd name="T18" fmla="*/ 11 w 13"/>
                    <a:gd name="T19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10">
                      <a:moveTo>
                        <a:pt x="11" y="2"/>
                      </a:moveTo>
                      <a:cubicBezTo>
                        <a:pt x="9" y="2"/>
                        <a:pt x="9" y="0"/>
                        <a:pt x="7" y="2"/>
                      </a:cubicBezTo>
                      <a:cubicBezTo>
                        <a:pt x="6" y="2"/>
                        <a:pt x="5" y="4"/>
                        <a:pt x="5" y="3"/>
                      </a:cubicBezTo>
                      <a:cubicBezTo>
                        <a:pt x="4" y="2"/>
                        <a:pt x="3" y="4"/>
                        <a:pt x="3" y="4"/>
                      </a:cubicBezTo>
                      <a:cubicBezTo>
                        <a:pt x="2" y="6"/>
                        <a:pt x="1" y="5"/>
                        <a:pt x="0" y="6"/>
                      </a:cubicBezTo>
                      <a:cubicBezTo>
                        <a:pt x="0" y="5"/>
                        <a:pt x="2" y="9"/>
                        <a:pt x="3" y="9"/>
                      </a:cubicBezTo>
                      <a:cubicBezTo>
                        <a:pt x="3" y="10"/>
                        <a:pt x="5" y="6"/>
                        <a:pt x="6" y="6"/>
                      </a:cubicBezTo>
                      <a:cubicBezTo>
                        <a:pt x="7" y="6"/>
                        <a:pt x="9" y="7"/>
                        <a:pt x="10" y="6"/>
                      </a:cubicBezTo>
                      <a:cubicBezTo>
                        <a:pt x="11" y="6"/>
                        <a:pt x="13" y="3"/>
                        <a:pt x="11" y="2"/>
                      </a:cubicBezTo>
                      <a:cubicBezTo>
                        <a:pt x="10" y="2"/>
                        <a:pt x="11" y="2"/>
                        <a:pt x="11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55" name="Freeform 434">
                  <a:extLst>
                    <a:ext uri="{FF2B5EF4-FFF2-40B4-BE49-F238E27FC236}">
                      <a16:creationId xmlns:a16="http://schemas.microsoft.com/office/drawing/2014/main" id="{5E0195F3-86B1-EE42-B4D6-4C576D5370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84537" y="8138337"/>
                  <a:ext cx="85847" cy="133431"/>
                </a:xfrm>
                <a:custGeom>
                  <a:avLst/>
                  <a:gdLst>
                    <a:gd name="T0" fmla="*/ 7 w 11"/>
                    <a:gd name="T1" fmla="*/ 0 h 16"/>
                    <a:gd name="T2" fmla="*/ 2 w 11"/>
                    <a:gd name="T3" fmla="*/ 2 h 16"/>
                    <a:gd name="T4" fmla="*/ 0 w 11"/>
                    <a:gd name="T5" fmla="*/ 6 h 16"/>
                    <a:gd name="T6" fmla="*/ 2 w 11"/>
                    <a:gd name="T7" fmla="*/ 6 h 16"/>
                    <a:gd name="T8" fmla="*/ 3 w 11"/>
                    <a:gd name="T9" fmla="*/ 4 h 16"/>
                    <a:gd name="T10" fmla="*/ 4 w 11"/>
                    <a:gd name="T11" fmla="*/ 5 h 16"/>
                    <a:gd name="T12" fmla="*/ 3 w 11"/>
                    <a:gd name="T13" fmla="*/ 10 h 16"/>
                    <a:gd name="T14" fmla="*/ 3 w 11"/>
                    <a:gd name="T15" fmla="*/ 11 h 16"/>
                    <a:gd name="T16" fmla="*/ 3 w 11"/>
                    <a:gd name="T17" fmla="*/ 13 h 16"/>
                    <a:gd name="T18" fmla="*/ 5 w 11"/>
                    <a:gd name="T19" fmla="*/ 12 h 16"/>
                    <a:gd name="T20" fmla="*/ 6 w 11"/>
                    <a:gd name="T21" fmla="*/ 15 h 16"/>
                    <a:gd name="T22" fmla="*/ 8 w 11"/>
                    <a:gd name="T23" fmla="*/ 12 h 16"/>
                    <a:gd name="T24" fmla="*/ 11 w 11"/>
                    <a:gd name="T25" fmla="*/ 7 h 16"/>
                    <a:gd name="T26" fmla="*/ 10 w 11"/>
                    <a:gd name="T27" fmla="*/ 2 h 16"/>
                    <a:gd name="T28" fmla="*/ 7 w 11"/>
                    <a:gd name="T2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" h="16">
                      <a:moveTo>
                        <a:pt x="7" y="0"/>
                      </a:moveTo>
                      <a:cubicBezTo>
                        <a:pt x="5" y="0"/>
                        <a:pt x="3" y="1"/>
                        <a:pt x="2" y="2"/>
                      </a:cubicBezTo>
                      <a:cubicBezTo>
                        <a:pt x="0" y="3"/>
                        <a:pt x="0" y="4"/>
                        <a:pt x="0" y="6"/>
                      </a:cubicBezTo>
                      <a:cubicBezTo>
                        <a:pt x="0" y="5"/>
                        <a:pt x="3" y="5"/>
                        <a:pt x="2" y="6"/>
                      </a:cubicBezTo>
                      <a:cubicBezTo>
                        <a:pt x="3" y="5"/>
                        <a:pt x="2" y="4"/>
                        <a:pt x="3" y="4"/>
                      </a:cubicBezTo>
                      <a:cubicBezTo>
                        <a:pt x="3" y="4"/>
                        <a:pt x="4" y="4"/>
                        <a:pt x="4" y="5"/>
                      </a:cubicBezTo>
                      <a:cubicBezTo>
                        <a:pt x="4" y="7"/>
                        <a:pt x="4" y="8"/>
                        <a:pt x="3" y="10"/>
                      </a:cubicBezTo>
                      <a:cubicBezTo>
                        <a:pt x="2" y="11"/>
                        <a:pt x="3" y="11"/>
                        <a:pt x="3" y="11"/>
                      </a:cubicBezTo>
                      <a:cubicBezTo>
                        <a:pt x="3" y="12"/>
                        <a:pt x="3" y="13"/>
                        <a:pt x="3" y="13"/>
                      </a:cubicBezTo>
                      <a:cubicBezTo>
                        <a:pt x="3" y="16"/>
                        <a:pt x="5" y="12"/>
                        <a:pt x="5" y="12"/>
                      </a:cubicBezTo>
                      <a:cubicBezTo>
                        <a:pt x="5" y="12"/>
                        <a:pt x="5" y="15"/>
                        <a:pt x="6" y="15"/>
                      </a:cubicBezTo>
                      <a:cubicBezTo>
                        <a:pt x="6" y="16"/>
                        <a:pt x="8" y="13"/>
                        <a:pt x="8" y="12"/>
                      </a:cubicBezTo>
                      <a:cubicBezTo>
                        <a:pt x="10" y="10"/>
                        <a:pt x="10" y="8"/>
                        <a:pt x="11" y="7"/>
                      </a:cubicBezTo>
                      <a:cubicBezTo>
                        <a:pt x="11" y="5"/>
                        <a:pt x="10" y="4"/>
                        <a:pt x="10" y="2"/>
                      </a:cubicBezTo>
                      <a:cubicBezTo>
                        <a:pt x="10" y="0"/>
                        <a:pt x="7" y="2"/>
                        <a:pt x="7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56" name="Freeform 435">
                  <a:extLst>
                    <a:ext uri="{FF2B5EF4-FFF2-40B4-BE49-F238E27FC236}">
                      <a16:creationId xmlns:a16="http://schemas.microsoft.com/office/drawing/2014/main" id="{013AFA10-9EA8-E746-8363-B052203440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98691" y="8464819"/>
                  <a:ext cx="29511" cy="25550"/>
                </a:xfrm>
                <a:custGeom>
                  <a:avLst/>
                  <a:gdLst>
                    <a:gd name="T0" fmla="*/ 4 w 4"/>
                    <a:gd name="T1" fmla="*/ 0 h 3"/>
                    <a:gd name="T2" fmla="*/ 1 w 4"/>
                    <a:gd name="T3" fmla="*/ 3 h 3"/>
                    <a:gd name="T4" fmla="*/ 4 w 4"/>
                    <a:gd name="T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3" y="0"/>
                        <a:pt x="0" y="1"/>
                        <a:pt x="1" y="3"/>
                      </a:cubicBezTo>
                      <a:cubicBezTo>
                        <a:pt x="1" y="3"/>
                        <a:pt x="4" y="0"/>
                        <a:pt x="4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57" name="Freeform 436">
                  <a:extLst>
                    <a:ext uri="{FF2B5EF4-FFF2-40B4-BE49-F238E27FC236}">
                      <a16:creationId xmlns:a16="http://schemas.microsoft.com/office/drawing/2014/main" id="{733E61EB-B5EE-1044-9A68-AFC281B1BB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8441" y="8382486"/>
                  <a:ext cx="16097" cy="14195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2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58" name="Freeform 437">
                  <a:extLst>
                    <a:ext uri="{FF2B5EF4-FFF2-40B4-BE49-F238E27FC236}">
                      <a16:creationId xmlns:a16="http://schemas.microsoft.com/office/drawing/2014/main" id="{3BB01AEF-579E-8F41-9C6A-EF990CF6BE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56504" y="8555663"/>
                  <a:ext cx="16097" cy="8516"/>
                </a:xfrm>
                <a:custGeom>
                  <a:avLst/>
                  <a:gdLst>
                    <a:gd name="T0" fmla="*/ 2 w 2"/>
                    <a:gd name="T1" fmla="*/ 0 h 1"/>
                    <a:gd name="T2" fmla="*/ 1 w 2"/>
                    <a:gd name="T3" fmla="*/ 1 h 1"/>
                    <a:gd name="T4" fmla="*/ 2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0"/>
                      </a:moveTo>
                      <a:cubicBezTo>
                        <a:pt x="1" y="0"/>
                        <a:pt x="0" y="1"/>
                        <a:pt x="1" y="1"/>
                      </a:cubicBezTo>
                      <a:cubicBezTo>
                        <a:pt x="2" y="1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59" name="Freeform 438">
                  <a:extLst>
                    <a:ext uri="{FF2B5EF4-FFF2-40B4-BE49-F238E27FC236}">
                      <a16:creationId xmlns:a16="http://schemas.microsoft.com/office/drawing/2014/main" id="{A5A1F005-BC3F-5D45-B7F2-310D36D0C0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06272" y="8524434"/>
                  <a:ext cx="93897" cy="139108"/>
                </a:xfrm>
                <a:custGeom>
                  <a:avLst/>
                  <a:gdLst>
                    <a:gd name="T0" fmla="*/ 8 w 12"/>
                    <a:gd name="T1" fmla="*/ 1 h 17"/>
                    <a:gd name="T2" fmla="*/ 0 w 12"/>
                    <a:gd name="T3" fmla="*/ 8 h 17"/>
                    <a:gd name="T4" fmla="*/ 1 w 12"/>
                    <a:gd name="T5" fmla="*/ 14 h 17"/>
                    <a:gd name="T6" fmla="*/ 3 w 12"/>
                    <a:gd name="T7" fmla="*/ 17 h 17"/>
                    <a:gd name="T8" fmla="*/ 8 w 12"/>
                    <a:gd name="T9" fmla="*/ 1 h 17"/>
                    <a:gd name="T10" fmla="*/ 8 w 12"/>
                    <a:gd name="T11" fmla="*/ 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17">
                      <a:moveTo>
                        <a:pt x="8" y="1"/>
                      </a:moveTo>
                      <a:cubicBezTo>
                        <a:pt x="5" y="0"/>
                        <a:pt x="1" y="6"/>
                        <a:pt x="0" y="8"/>
                      </a:cubicBezTo>
                      <a:cubicBezTo>
                        <a:pt x="0" y="10"/>
                        <a:pt x="0" y="12"/>
                        <a:pt x="1" y="14"/>
                      </a:cubicBezTo>
                      <a:cubicBezTo>
                        <a:pt x="1" y="14"/>
                        <a:pt x="3" y="17"/>
                        <a:pt x="3" y="17"/>
                      </a:cubicBezTo>
                      <a:cubicBezTo>
                        <a:pt x="4" y="15"/>
                        <a:pt x="12" y="2"/>
                        <a:pt x="8" y="1"/>
                      </a:cubicBezTo>
                      <a:cubicBezTo>
                        <a:pt x="7" y="1"/>
                        <a:pt x="9" y="1"/>
                        <a:pt x="8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60" name="Freeform 439">
                  <a:extLst>
                    <a:ext uri="{FF2B5EF4-FFF2-40B4-BE49-F238E27FC236}">
                      <a16:creationId xmlns:a16="http://schemas.microsoft.com/office/drawing/2014/main" id="{4CBAC203-98DE-4D4D-B95F-0153F30D0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42155" y="8757228"/>
                  <a:ext cx="109992" cy="82329"/>
                </a:xfrm>
                <a:custGeom>
                  <a:avLst/>
                  <a:gdLst>
                    <a:gd name="T0" fmla="*/ 13 w 14"/>
                    <a:gd name="T1" fmla="*/ 1 h 10"/>
                    <a:gd name="T2" fmla="*/ 9 w 14"/>
                    <a:gd name="T3" fmla="*/ 0 h 10"/>
                    <a:gd name="T4" fmla="*/ 4 w 14"/>
                    <a:gd name="T5" fmla="*/ 2 h 10"/>
                    <a:gd name="T6" fmla="*/ 4 w 14"/>
                    <a:gd name="T7" fmla="*/ 9 h 10"/>
                    <a:gd name="T8" fmla="*/ 11 w 14"/>
                    <a:gd name="T9" fmla="*/ 6 h 10"/>
                    <a:gd name="T10" fmla="*/ 13 w 14"/>
                    <a:gd name="T11" fmla="*/ 1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10">
                      <a:moveTo>
                        <a:pt x="13" y="1"/>
                      </a:moveTo>
                      <a:cubicBezTo>
                        <a:pt x="12" y="1"/>
                        <a:pt x="11" y="0"/>
                        <a:pt x="9" y="0"/>
                      </a:cubicBezTo>
                      <a:cubicBezTo>
                        <a:pt x="7" y="0"/>
                        <a:pt x="6" y="1"/>
                        <a:pt x="4" y="2"/>
                      </a:cubicBezTo>
                      <a:cubicBezTo>
                        <a:pt x="2" y="4"/>
                        <a:pt x="0" y="7"/>
                        <a:pt x="4" y="9"/>
                      </a:cubicBezTo>
                      <a:cubicBezTo>
                        <a:pt x="6" y="10"/>
                        <a:pt x="10" y="8"/>
                        <a:pt x="11" y="6"/>
                      </a:cubicBezTo>
                      <a:cubicBezTo>
                        <a:pt x="11" y="5"/>
                        <a:pt x="14" y="1"/>
                        <a:pt x="13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61" name="Freeform 440">
                  <a:extLst>
                    <a:ext uri="{FF2B5EF4-FFF2-40B4-BE49-F238E27FC236}">
                      <a16:creationId xmlns:a16="http://schemas.microsoft.com/office/drawing/2014/main" id="{34D56A69-2DA3-EF4C-A77E-4F4CD2926A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90175" y="8814007"/>
                  <a:ext cx="158282" cy="235632"/>
                </a:xfrm>
                <a:custGeom>
                  <a:avLst/>
                  <a:gdLst>
                    <a:gd name="T0" fmla="*/ 12 w 20"/>
                    <a:gd name="T1" fmla="*/ 2 h 28"/>
                    <a:gd name="T2" fmla="*/ 9 w 20"/>
                    <a:gd name="T3" fmla="*/ 2 h 28"/>
                    <a:gd name="T4" fmla="*/ 4 w 20"/>
                    <a:gd name="T5" fmla="*/ 3 h 28"/>
                    <a:gd name="T6" fmla="*/ 3 w 20"/>
                    <a:gd name="T7" fmla="*/ 11 h 28"/>
                    <a:gd name="T8" fmla="*/ 3 w 20"/>
                    <a:gd name="T9" fmla="*/ 13 h 28"/>
                    <a:gd name="T10" fmla="*/ 0 w 20"/>
                    <a:gd name="T11" fmla="*/ 13 h 28"/>
                    <a:gd name="T12" fmla="*/ 3 w 20"/>
                    <a:gd name="T13" fmla="*/ 22 h 28"/>
                    <a:gd name="T14" fmla="*/ 5 w 20"/>
                    <a:gd name="T15" fmla="*/ 20 h 28"/>
                    <a:gd name="T16" fmla="*/ 7 w 20"/>
                    <a:gd name="T17" fmla="*/ 22 h 28"/>
                    <a:gd name="T18" fmla="*/ 4 w 20"/>
                    <a:gd name="T19" fmla="*/ 23 h 28"/>
                    <a:gd name="T20" fmla="*/ 8 w 20"/>
                    <a:gd name="T21" fmla="*/ 26 h 28"/>
                    <a:gd name="T22" fmla="*/ 11 w 20"/>
                    <a:gd name="T23" fmla="*/ 25 h 28"/>
                    <a:gd name="T24" fmla="*/ 15 w 20"/>
                    <a:gd name="T25" fmla="*/ 28 h 28"/>
                    <a:gd name="T26" fmla="*/ 14 w 20"/>
                    <a:gd name="T27" fmla="*/ 25 h 28"/>
                    <a:gd name="T28" fmla="*/ 17 w 20"/>
                    <a:gd name="T29" fmla="*/ 24 h 28"/>
                    <a:gd name="T30" fmla="*/ 10 w 20"/>
                    <a:gd name="T31" fmla="*/ 22 h 28"/>
                    <a:gd name="T32" fmla="*/ 9 w 20"/>
                    <a:gd name="T33" fmla="*/ 16 h 28"/>
                    <a:gd name="T34" fmla="*/ 12 w 20"/>
                    <a:gd name="T35" fmla="*/ 12 h 28"/>
                    <a:gd name="T36" fmla="*/ 13 w 20"/>
                    <a:gd name="T37" fmla="*/ 7 h 28"/>
                    <a:gd name="T38" fmla="*/ 12 w 20"/>
                    <a:gd name="T39" fmla="*/ 2 h 28"/>
                    <a:gd name="T40" fmla="*/ 12 w 20"/>
                    <a:gd name="T41" fmla="*/ 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0" h="28">
                      <a:moveTo>
                        <a:pt x="12" y="2"/>
                      </a:moveTo>
                      <a:cubicBezTo>
                        <a:pt x="10" y="1"/>
                        <a:pt x="11" y="5"/>
                        <a:pt x="9" y="2"/>
                      </a:cubicBezTo>
                      <a:cubicBezTo>
                        <a:pt x="8" y="0"/>
                        <a:pt x="4" y="1"/>
                        <a:pt x="4" y="3"/>
                      </a:cubicBezTo>
                      <a:cubicBezTo>
                        <a:pt x="3" y="6"/>
                        <a:pt x="4" y="8"/>
                        <a:pt x="3" y="11"/>
                      </a:cubicBezTo>
                      <a:cubicBezTo>
                        <a:pt x="3" y="12"/>
                        <a:pt x="3" y="13"/>
                        <a:pt x="3" y="13"/>
                      </a:cubicBezTo>
                      <a:cubicBezTo>
                        <a:pt x="2" y="14"/>
                        <a:pt x="0" y="13"/>
                        <a:pt x="0" y="13"/>
                      </a:cubicBezTo>
                      <a:cubicBezTo>
                        <a:pt x="0" y="13"/>
                        <a:pt x="2" y="22"/>
                        <a:pt x="3" y="22"/>
                      </a:cubicBezTo>
                      <a:cubicBezTo>
                        <a:pt x="3" y="22"/>
                        <a:pt x="4" y="19"/>
                        <a:pt x="5" y="20"/>
                      </a:cubicBezTo>
                      <a:cubicBezTo>
                        <a:pt x="5" y="20"/>
                        <a:pt x="7" y="21"/>
                        <a:pt x="7" y="22"/>
                      </a:cubicBezTo>
                      <a:cubicBezTo>
                        <a:pt x="7" y="23"/>
                        <a:pt x="4" y="21"/>
                        <a:pt x="4" y="23"/>
                      </a:cubicBezTo>
                      <a:cubicBezTo>
                        <a:pt x="4" y="25"/>
                        <a:pt x="6" y="27"/>
                        <a:pt x="8" y="26"/>
                      </a:cubicBezTo>
                      <a:cubicBezTo>
                        <a:pt x="9" y="26"/>
                        <a:pt x="10" y="24"/>
                        <a:pt x="11" y="25"/>
                      </a:cubicBezTo>
                      <a:cubicBezTo>
                        <a:pt x="11" y="25"/>
                        <a:pt x="15" y="28"/>
                        <a:pt x="15" y="28"/>
                      </a:cubicBezTo>
                      <a:cubicBezTo>
                        <a:pt x="16" y="27"/>
                        <a:pt x="13" y="26"/>
                        <a:pt x="14" y="25"/>
                      </a:cubicBezTo>
                      <a:cubicBezTo>
                        <a:pt x="13" y="26"/>
                        <a:pt x="20" y="28"/>
                        <a:pt x="17" y="24"/>
                      </a:cubicBezTo>
                      <a:cubicBezTo>
                        <a:pt x="15" y="22"/>
                        <a:pt x="11" y="25"/>
                        <a:pt x="10" y="22"/>
                      </a:cubicBezTo>
                      <a:cubicBezTo>
                        <a:pt x="9" y="20"/>
                        <a:pt x="9" y="19"/>
                        <a:pt x="9" y="16"/>
                      </a:cubicBezTo>
                      <a:cubicBezTo>
                        <a:pt x="9" y="14"/>
                        <a:pt x="11" y="14"/>
                        <a:pt x="12" y="12"/>
                      </a:cubicBezTo>
                      <a:cubicBezTo>
                        <a:pt x="14" y="10"/>
                        <a:pt x="14" y="9"/>
                        <a:pt x="13" y="7"/>
                      </a:cubicBezTo>
                      <a:cubicBezTo>
                        <a:pt x="13" y="7"/>
                        <a:pt x="13" y="2"/>
                        <a:pt x="12" y="2"/>
                      </a:cubicBezTo>
                      <a:cubicBezTo>
                        <a:pt x="11" y="2"/>
                        <a:pt x="13" y="2"/>
                        <a:pt x="12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62" name="Freeform 441">
                  <a:extLst>
                    <a:ext uri="{FF2B5EF4-FFF2-40B4-BE49-F238E27FC236}">
                      <a16:creationId xmlns:a16="http://schemas.microsoft.com/office/drawing/2014/main" id="{C1343A80-E85F-C54A-9E0C-3EDE907757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24312" y="9015570"/>
                  <a:ext cx="48288" cy="65297"/>
                </a:xfrm>
                <a:custGeom>
                  <a:avLst/>
                  <a:gdLst>
                    <a:gd name="T0" fmla="*/ 3 w 6"/>
                    <a:gd name="T1" fmla="*/ 1 h 8"/>
                    <a:gd name="T2" fmla="*/ 1 w 6"/>
                    <a:gd name="T3" fmla="*/ 1 h 8"/>
                    <a:gd name="T4" fmla="*/ 0 w 6"/>
                    <a:gd name="T5" fmla="*/ 3 h 8"/>
                    <a:gd name="T6" fmla="*/ 2 w 6"/>
                    <a:gd name="T7" fmla="*/ 6 h 8"/>
                    <a:gd name="T8" fmla="*/ 5 w 6"/>
                    <a:gd name="T9" fmla="*/ 7 h 8"/>
                    <a:gd name="T10" fmla="*/ 4 w 6"/>
                    <a:gd name="T11" fmla="*/ 4 h 8"/>
                    <a:gd name="T12" fmla="*/ 3 w 6"/>
                    <a:gd name="T13" fmla="*/ 1 h 8"/>
                    <a:gd name="T14" fmla="*/ 3 w 6"/>
                    <a:gd name="T1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8">
                      <a:moveTo>
                        <a:pt x="3" y="1"/>
                      </a:moveTo>
                      <a:cubicBezTo>
                        <a:pt x="3" y="1"/>
                        <a:pt x="2" y="0"/>
                        <a:pt x="1" y="1"/>
                      </a:cubicBezTo>
                      <a:cubicBezTo>
                        <a:pt x="1" y="2"/>
                        <a:pt x="0" y="2"/>
                        <a:pt x="0" y="3"/>
                      </a:cubicBezTo>
                      <a:cubicBezTo>
                        <a:pt x="1" y="4"/>
                        <a:pt x="0" y="5"/>
                        <a:pt x="2" y="6"/>
                      </a:cubicBezTo>
                      <a:cubicBezTo>
                        <a:pt x="2" y="6"/>
                        <a:pt x="6" y="8"/>
                        <a:pt x="5" y="7"/>
                      </a:cubicBezTo>
                      <a:cubicBezTo>
                        <a:pt x="5" y="6"/>
                        <a:pt x="5" y="5"/>
                        <a:pt x="4" y="4"/>
                      </a:cubicBezTo>
                      <a:cubicBezTo>
                        <a:pt x="2" y="4"/>
                        <a:pt x="2" y="1"/>
                        <a:pt x="3" y="1"/>
                      </a:cubicBezTo>
                      <a:cubicBezTo>
                        <a:pt x="2" y="1"/>
                        <a:pt x="4" y="1"/>
                        <a:pt x="3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63" name="Freeform 442">
                  <a:extLst>
                    <a:ext uri="{FF2B5EF4-FFF2-40B4-BE49-F238E27FC236}">
                      <a16:creationId xmlns:a16="http://schemas.microsoft.com/office/drawing/2014/main" id="{335BF00B-C70E-C241-8E3D-B66AEEF1B1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56504" y="9072349"/>
                  <a:ext cx="77799" cy="110719"/>
                </a:xfrm>
                <a:custGeom>
                  <a:avLst/>
                  <a:gdLst>
                    <a:gd name="T0" fmla="*/ 4 w 10"/>
                    <a:gd name="T1" fmla="*/ 0 h 13"/>
                    <a:gd name="T2" fmla="*/ 2 w 10"/>
                    <a:gd name="T3" fmla="*/ 1 h 13"/>
                    <a:gd name="T4" fmla="*/ 4 w 10"/>
                    <a:gd name="T5" fmla="*/ 4 h 13"/>
                    <a:gd name="T6" fmla="*/ 4 w 10"/>
                    <a:gd name="T7" fmla="*/ 9 h 13"/>
                    <a:gd name="T8" fmla="*/ 5 w 10"/>
                    <a:gd name="T9" fmla="*/ 13 h 13"/>
                    <a:gd name="T10" fmla="*/ 5 w 10"/>
                    <a:gd name="T11" fmla="*/ 11 h 13"/>
                    <a:gd name="T12" fmla="*/ 9 w 10"/>
                    <a:gd name="T13" fmla="*/ 8 h 13"/>
                    <a:gd name="T14" fmla="*/ 8 w 10"/>
                    <a:gd name="T15" fmla="*/ 6 h 13"/>
                    <a:gd name="T16" fmla="*/ 9 w 10"/>
                    <a:gd name="T17" fmla="*/ 5 h 13"/>
                    <a:gd name="T18" fmla="*/ 7 w 10"/>
                    <a:gd name="T19" fmla="*/ 1 h 13"/>
                    <a:gd name="T20" fmla="*/ 4 w 10"/>
                    <a:gd name="T2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" h="13">
                      <a:moveTo>
                        <a:pt x="4" y="0"/>
                      </a:moveTo>
                      <a:cubicBezTo>
                        <a:pt x="3" y="0"/>
                        <a:pt x="4" y="0"/>
                        <a:pt x="2" y="1"/>
                      </a:cubicBezTo>
                      <a:cubicBezTo>
                        <a:pt x="1" y="2"/>
                        <a:pt x="3" y="3"/>
                        <a:pt x="4" y="4"/>
                      </a:cubicBezTo>
                      <a:cubicBezTo>
                        <a:pt x="5" y="6"/>
                        <a:pt x="0" y="7"/>
                        <a:pt x="4" y="9"/>
                      </a:cubicBezTo>
                      <a:cubicBezTo>
                        <a:pt x="5" y="10"/>
                        <a:pt x="3" y="12"/>
                        <a:pt x="5" y="13"/>
                      </a:cubicBezTo>
                      <a:cubicBezTo>
                        <a:pt x="6" y="13"/>
                        <a:pt x="6" y="12"/>
                        <a:pt x="5" y="11"/>
                      </a:cubicBezTo>
                      <a:cubicBezTo>
                        <a:pt x="3" y="5"/>
                        <a:pt x="9" y="10"/>
                        <a:pt x="9" y="8"/>
                      </a:cubicBezTo>
                      <a:cubicBezTo>
                        <a:pt x="9" y="7"/>
                        <a:pt x="7" y="6"/>
                        <a:pt x="8" y="6"/>
                      </a:cubicBezTo>
                      <a:cubicBezTo>
                        <a:pt x="8" y="5"/>
                        <a:pt x="10" y="6"/>
                        <a:pt x="9" y="5"/>
                      </a:cubicBezTo>
                      <a:cubicBezTo>
                        <a:pt x="8" y="4"/>
                        <a:pt x="6" y="3"/>
                        <a:pt x="7" y="1"/>
                      </a:cubicBezTo>
                      <a:cubicBezTo>
                        <a:pt x="7" y="0"/>
                        <a:pt x="5" y="0"/>
                        <a:pt x="4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64" name="Freeform 443">
                  <a:extLst>
                    <a:ext uri="{FF2B5EF4-FFF2-40B4-BE49-F238E27FC236}">
                      <a16:creationId xmlns:a16="http://schemas.microsoft.com/office/drawing/2014/main" id="{F3E1BB87-7662-5347-AEB8-F51244A842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14317" y="9024088"/>
                  <a:ext cx="48288" cy="65297"/>
                </a:xfrm>
                <a:custGeom>
                  <a:avLst/>
                  <a:gdLst>
                    <a:gd name="T0" fmla="*/ 6 w 6"/>
                    <a:gd name="T1" fmla="*/ 5 h 8"/>
                    <a:gd name="T2" fmla="*/ 0 w 6"/>
                    <a:gd name="T3" fmla="*/ 2 h 8"/>
                    <a:gd name="T4" fmla="*/ 3 w 6"/>
                    <a:gd name="T5" fmla="*/ 6 h 8"/>
                    <a:gd name="T6" fmla="*/ 6 w 6"/>
                    <a:gd name="T7" fmla="*/ 5 h 8"/>
                    <a:gd name="T8" fmla="*/ 6 w 6"/>
                    <a:gd name="T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8">
                      <a:moveTo>
                        <a:pt x="6" y="5"/>
                      </a:moveTo>
                      <a:cubicBezTo>
                        <a:pt x="5" y="4"/>
                        <a:pt x="3" y="0"/>
                        <a:pt x="0" y="2"/>
                      </a:cubicBezTo>
                      <a:cubicBezTo>
                        <a:pt x="0" y="2"/>
                        <a:pt x="3" y="5"/>
                        <a:pt x="3" y="6"/>
                      </a:cubicBezTo>
                      <a:cubicBezTo>
                        <a:pt x="3" y="8"/>
                        <a:pt x="6" y="8"/>
                        <a:pt x="6" y="5"/>
                      </a:cubicBezTo>
                      <a:cubicBezTo>
                        <a:pt x="6" y="5"/>
                        <a:pt x="6" y="6"/>
                        <a:pt x="6" y="5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65" name="Freeform 444">
                  <a:extLst>
                    <a:ext uri="{FF2B5EF4-FFF2-40B4-BE49-F238E27FC236}">
                      <a16:creationId xmlns:a16="http://schemas.microsoft.com/office/drawing/2014/main" id="{71DE48F8-909C-5540-9852-5F31D29B02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70657" y="9089383"/>
                  <a:ext cx="69752" cy="85168"/>
                </a:xfrm>
                <a:custGeom>
                  <a:avLst/>
                  <a:gdLst>
                    <a:gd name="T0" fmla="*/ 3 w 9"/>
                    <a:gd name="T1" fmla="*/ 2 h 10"/>
                    <a:gd name="T2" fmla="*/ 0 w 9"/>
                    <a:gd name="T3" fmla="*/ 2 h 10"/>
                    <a:gd name="T4" fmla="*/ 2 w 9"/>
                    <a:gd name="T5" fmla="*/ 4 h 10"/>
                    <a:gd name="T6" fmla="*/ 1 w 9"/>
                    <a:gd name="T7" fmla="*/ 9 h 10"/>
                    <a:gd name="T8" fmla="*/ 6 w 9"/>
                    <a:gd name="T9" fmla="*/ 6 h 10"/>
                    <a:gd name="T10" fmla="*/ 3 w 9"/>
                    <a:gd name="T11" fmla="*/ 2 h 10"/>
                    <a:gd name="T12" fmla="*/ 3 w 9"/>
                    <a:gd name="T1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10">
                      <a:moveTo>
                        <a:pt x="3" y="2"/>
                      </a:moveTo>
                      <a:cubicBezTo>
                        <a:pt x="2" y="1"/>
                        <a:pt x="1" y="1"/>
                        <a:pt x="0" y="2"/>
                      </a:cubicBezTo>
                      <a:cubicBezTo>
                        <a:pt x="0" y="3"/>
                        <a:pt x="2" y="3"/>
                        <a:pt x="2" y="4"/>
                      </a:cubicBezTo>
                      <a:cubicBezTo>
                        <a:pt x="3" y="5"/>
                        <a:pt x="0" y="8"/>
                        <a:pt x="1" y="9"/>
                      </a:cubicBezTo>
                      <a:cubicBezTo>
                        <a:pt x="1" y="10"/>
                        <a:pt x="5" y="6"/>
                        <a:pt x="6" y="6"/>
                      </a:cubicBezTo>
                      <a:cubicBezTo>
                        <a:pt x="9" y="6"/>
                        <a:pt x="3" y="2"/>
                        <a:pt x="3" y="2"/>
                      </a:cubicBezTo>
                      <a:cubicBezTo>
                        <a:pt x="1" y="0"/>
                        <a:pt x="3" y="2"/>
                        <a:pt x="3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66" name="Freeform 445">
                  <a:extLst>
                    <a:ext uri="{FF2B5EF4-FFF2-40B4-BE49-F238E27FC236}">
                      <a16:creationId xmlns:a16="http://schemas.microsoft.com/office/drawing/2014/main" id="{20760EB2-5A39-1846-9C37-42AF976316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86754" y="9140483"/>
                  <a:ext cx="53656" cy="90845"/>
                </a:xfrm>
                <a:custGeom>
                  <a:avLst/>
                  <a:gdLst>
                    <a:gd name="T0" fmla="*/ 6 w 7"/>
                    <a:gd name="T1" fmla="*/ 1 h 11"/>
                    <a:gd name="T2" fmla="*/ 3 w 7"/>
                    <a:gd name="T3" fmla="*/ 5 h 11"/>
                    <a:gd name="T4" fmla="*/ 3 w 7"/>
                    <a:gd name="T5" fmla="*/ 9 h 11"/>
                    <a:gd name="T6" fmla="*/ 5 w 7"/>
                    <a:gd name="T7" fmla="*/ 6 h 11"/>
                    <a:gd name="T8" fmla="*/ 6 w 7"/>
                    <a:gd name="T9" fmla="*/ 1 h 11"/>
                    <a:gd name="T10" fmla="*/ 6 w 7"/>
                    <a:gd name="T11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11">
                      <a:moveTo>
                        <a:pt x="6" y="1"/>
                      </a:moveTo>
                      <a:cubicBezTo>
                        <a:pt x="3" y="1"/>
                        <a:pt x="4" y="4"/>
                        <a:pt x="3" y="5"/>
                      </a:cubicBezTo>
                      <a:cubicBezTo>
                        <a:pt x="0" y="7"/>
                        <a:pt x="1" y="7"/>
                        <a:pt x="3" y="9"/>
                      </a:cubicBezTo>
                      <a:cubicBezTo>
                        <a:pt x="6" y="11"/>
                        <a:pt x="4" y="8"/>
                        <a:pt x="5" y="6"/>
                      </a:cubicBezTo>
                      <a:cubicBezTo>
                        <a:pt x="5" y="6"/>
                        <a:pt x="7" y="0"/>
                        <a:pt x="6" y="1"/>
                      </a:cubicBezTo>
                      <a:cubicBezTo>
                        <a:pt x="5" y="1"/>
                        <a:pt x="6" y="0"/>
                        <a:pt x="6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67" name="Freeform 446">
                  <a:extLst>
                    <a:ext uri="{FF2B5EF4-FFF2-40B4-BE49-F238E27FC236}">
                      <a16:creationId xmlns:a16="http://schemas.microsoft.com/office/drawing/2014/main" id="{19E21660-CD1D-AD46-98A0-F3F17BE59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32358" y="9131968"/>
                  <a:ext cx="32193" cy="65297"/>
                </a:xfrm>
                <a:custGeom>
                  <a:avLst/>
                  <a:gdLst>
                    <a:gd name="T0" fmla="*/ 3 w 4"/>
                    <a:gd name="T1" fmla="*/ 1 h 8"/>
                    <a:gd name="T2" fmla="*/ 0 w 4"/>
                    <a:gd name="T3" fmla="*/ 8 h 8"/>
                    <a:gd name="T4" fmla="*/ 3 w 4"/>
                    <a:gd name="T5" fmla="*/ 5 h 8"/>
                    <a:gd name="T6" fmla="*/ 3 w 4"/>
                    <a:gd name="T7" fmla="*/ 1 h 8"/>
                    <a:gd name="T8" fmla="*/ 3 w 4"/>
                    <a:gd name="T9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" h="8">
                      <a:moveTo>
                        <a:pt x="3" y="1"/>
                      </a:moveTo>
                      <a:cubicBezTo>
                        <a:pt x="2" y="1"/>
                        <a:pt x="0" y="7"/>
                        <a:pt x="0" y="8"/>
                      </a:cubicBezTo>
                      <a:cubicBezTo>
                        <a:pt x="0" y="8"/>
                        <a:pt x="2" y="6"/>
                        <a:pt x="3" y="5"/>
                      </a:cubicBezTo>
                      <a:cubicBezTo>
                        <a:pt x="3" y="5"/>
                        <a:pt x="4" y="0"/>
                        <a:pt x="3" y="1"/>
                      </a:cubicBezTo>
                      <a:cubicBezTo>
                        <a:pt x="2" y="1"/>
                        <a:pt x="3" y="1"/>
                        <a:pt x="3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68" name="Freeform 447">
                  <a:extLst>
                    <a:ext uri="{FF2B5EF4-FFF2-40B4-BE49-F238E27FC236}">
                      <a16:creationId xmlns:a16="http://schemas.microsoft.com/office/drawing/2014/main" id="{DE1551D1-0574-5C40-87C7-DD5C02B5A6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48457" y="9174552"/>
                  <a:ext cx="48288" cy="31230"/>
                </a:xfrm>
                <a:custGeom>
                  <a:avLst/>
                  <a:gdLst>
                    <a:gd name="T0" fmla="*/ 1 w 6"/>
                    <a:gd name="T1" fmla="*/ 1 h 4"/>
                    <a:gd name="T2" fmla="*/ 3 w 6"/>
                    <a:gd name="T3" fmla="*/ 3 h 4"/>
                    <a:gd name="T4" fmla="*/ 1 w 6"/>
                    <a:gd name="T5" fmla="*/ 1 h 4"/>
                    <a:gd name="T6" fmla="*/ 1 w 6"/>
                    <a:gd name="T7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4">
                      <a:moveTo>
                        <a:pt x="1" y="1"/>
                      </a:moveTo>
                      <a:cubicBezTo>
                        <a:pt x="0" y="3"/>
                        <a:pt x="1" y="4"/>
                        <a:pt x="3" y="3"/>
                      </a:cubicBezTo>
                      <a:cubicBezTo>
                        <a:pt x="6" y="3"/>
                        <a:pt x="2" y="0"/>
                        <a:pt x="1" y="1"/>
                      </a:cubicBezTo>
                      <a:cubicBezTo>
                        <a:pt x="1" y="2"/>
                        <a:pt x="2" y="1"/>
                        <a:pt x="1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69" name="Freeform 448">
                  <a:extLst>
                    <a:ext uri="{FF2B5EF4-FFF2-40B4-BE49-F238E27FC236}">
                      <a16:creationId xmlns:a16="http://schemas.microsoft.com/office/drawing/2014/main" id="{24FD99EA-E38A-934C-A38E-90EAE69CC5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48457" y="9197265"/>
                  <a:ext cx="109992" cy="176016"/>
                </a:xfrm>
                <a:custGeom>
                  <a:avLst/>
                  <a:gdLst>
                    <a:gd name="T0" fmla="*/ 10 w 14"/>
                    <a:gd name="T1" fmla="*/ 0 h 21"/>
                    <a:gd name="T2" fmla="*/ 9 w 14"/>
                    <a:gd name="T3" fmla="*/ 2 h 21"/>
                    <a:gd name="T4" fmla="*/ 7 w 14"/>
                    <a:gd name="T5" fmla="*/ 4 h 21"/>
                    <a:gd name="T6" fmla="*/ 3 w 14"/>
                    <a:gd name="T7" fmla="*/ 6 h 21"/>
                    <a:gd name="T8" fmla="*/ 2 w 14"/>
                    <a:gd name="T9" fmla="*/ 11 h 21"/>
                    <a:gd name="T10" fmla="*/ 2 w 14"/>
                    <a:gd name="T11" fmla="*/ 14 h 21"/>
                    <a:gd name="T12" fmla="*/ 3 w 14"/>
                    <a:gd name="T13" fmla="*/ 18 h 21"/>
                    <a:gd name="T14" fmla="*/ 8 w 14"/>
                    <a:gd name="T15" fmla="*/ 19 h 21"/>
                    <a:gd name="T16" fmla="*/ 8 w 14"/>
                    <a:gd name="T17" fmla="*/ 16 h 21"/>
                    <a:gd name="T18" fmla="*/ 10 w 14"/>
                    <a:gd name="T19" fmla="*/ 12 h 21"/>
                    <a:gd name="T20" fmla="*/ 12 w 14"/>
                    <a:gd name="T21" fmla="*/ 17 h 21"/>
                    <a:gd name="T22" fmla="*/ 13 w 14"/>
                    <a:gd name="T23" fmla="*/ 14 h 21"/>
                    <a:gd name="T24" fmla="*/ 13 w 14"/>
                    <a:gd name="T25" fmla="*/ 10 h 21"/>
                    <a:gd name="T26" fmla="*/ 10 w 14"/>
                    <a:gd name="T27" fmla="*/ 0 h 21"/>
                    <a:gd name="T28" fmla="*/ 10 w 14"/>
                    <a:gd name="T29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4" h="21">
                      <a:moveTo>
                        <a:pt x="10" y="0"/>
                      </a:moveTo>
                      <a:cubicBezTo>
                        <a:pt x="9" y="0"/>
                        <a:pt x="9" y="1"/>
                        <a:pt x="9" y="2"/>
                      </a:cubicBezTo>
                      <a:cubicBezTo>
                        <a:pt x="9" y="3"/>
                        <a:pt x="9" y="3"/>
                        <a:pt x="7" y="4"/>
                      </a:cubicBezTo>
                      <a:cubicBezTo>
                        <a:pt x="6" y="4"/>
                        <a:pt x="4" y="6"/>
                        <a:pt x="3" y="6"/>
                      </a:cubicBezTo>
                      <a:cubicBezTo>
                        <a:pt x="1" y="9"/>
                        <a:pt x="0" y="9"/>
                        <a:pt x="2" y="11"/>
                      </a:cubicBezTo>
                      <a:cubicBezTo>
                        <a:pt x="3" y="12"/>
                        <a:pt x="2" y="13"/>
                        <a:pt x="2" y="14"/>
                      </a:cubicBezTo>
                      <a:cubicBezTo>
                        <a:pt x="1" y="16"/>
                        <a:pt x="2" y="17"/>
                        <a:pt x="3" y="18"/>
                      </a:cubicBezTo>
                      <a:cubicBezTo>
                        <a:pt x="5" y="19"/>
                        <a:pt x="7" y="19"/>
                        <a:pt x="8" y="19"/>
                      </a:cubicBezTo>
                      <a:cubicBezTo>
                        <a:pt x="11" y="21"/>
                        <a:pt x="9" y="18"/>
                        <a:pt x="8" y="16"/>
                      </a:cubicBezTo>
                      <a:cubicBezTo>
                        <a:pt x="8" y="16"/>
                        <a:pt x="8" y="12"/>
                        <a:pt x="10" y="12"/>
                      </a:cubicBezTo>
                      <a:cubicBezTo>
                        <a:pt x="11" y="12"/>
                        <a:pt x="11" y="17"/>
                        <a:pt x="12" y="17"/>
                      </a:cubicBezTo>
                      <a:cubicBezTo>
                        <a:pt x="12" y="17"/>
                        <a:pt x="13" y="14"/>
                        <a:pt x="13" y="14"/>
                      </a:cubicBezTo>
                      <a:cubicBezTo>
                        <a:pt x="14" y="12"/>
                        <a:pt x="14" y="11"/>
                        <a:pt x="13" y="10"/>
                      </a:cubicBezTo>
                      <a:cubicBezTo>
                        <a:pt x="13" y="7"/>
                        <a:pt x="13" y="1"/>
                        <a:pt x="10" y="0"/>
                      </a:cubicBezTo>
                      <a:cubicBezTo>
                        <a:pt x="9" y="0"/>
                        <a:pt x="10" y="1"/>
                        <a:pt x="10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70" name="Freeform 449">
                  <a:extLst>
                    <a:ext uri="{FF2B5EF4-FFF2-40B4-BE49-F238E27FC236}">
                      <a16:creationId xmlns:a16="http://schemas.microsoft.com/office/drawing/2014/main" id="{41BBD149-7465-2249-A387-B2DA3CE4EE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78704" y="9231330"/>
                  <a:ext cx="93897" cy="85168"/>
                </a:xfrm>
                <a:custGeom>
                  <a:avLst/>
                  <a:gdLst>
                    <a:gd name="T0" fmla="*/ 8 w 12"/>
                    <a:gd name="T1" fmla="*/ 1 h 10"/>
                    <a:gd name="T2" fmla="*/ 2 w 12"/>
                    <a:gd name="T3" fmla="*/ 4 h 10"/>
                    <a:gd name="T4" fmla="*/ 0 w 12"/>
                    <a:gd name="T5" fmla="*/ 10 h 10"/>
                    <a:gd name="T6" fmla="*/ 2 w 12"/>
                    <a:gd name="T7" fmla="*/ 6 h 10"/>
                    <a:gd name="T8" fmla="*/ 4 w 12"/>
                    <a:gd name="T9" fmla="*/ 6 h 10"/>
                    <a:gd name="T10" fmla="*/ 6 w 12"/>
                    <a:gd name="T11" fmla="*/ 7 h 10"/>
                    <a:gd name="T12" fmla="*/ 8 w 12"/>
                    <a:gd name="T13" fmla="*/ 7 h 10"/>
                    <a:gd name="T14" fmla="*/ 8 w 12"/>
                    <a:gd name="T15" fmla="*/ 5 h 10"/>
                    <a:gd name="T16" fmla="*/ 8 w 12"/>
                    <a:gd name="T17" fmla="*/ 1 h 10"/>
                    <a:gd name="T18" fmla="*/ 8 w 12"/>
                    <a:gd name="T19" fmla="*/ 1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10">
                      <a:moveTo>
                        <a:pt x="8" y="1"/>
                      </a:moveTo>
                      <a:cubicBezTo>
                        <a:pt x="6" y="0"/>
                        <a:pt x="5" y="4"/>
                        <a:pt x="2" y="4"/>
                      </a:cubicBezTo>
                      <a:cubicBezTo>
                        <a:pt x="0" y="5"/>
                        <a:pt x="0" y="9"/>
                        <a:pt x="0" y="10"/>
                      </a:cubicBezTo>
                      <a:cubicBezTo>
                        <a:pt x="1" y="9"/>
                        <a:pt x="1" y="7"/>
                        <a:pt x="2" y="6"/>
                      </a:cubicBezTo>
                      <a:cubicBezTo>
                        <a:pt x="2" y="6"/>
                        <a:pt x="4" y="5"/>
                        <a:pt x="4" y="6"/>
                      </a:cubicBezTo>
                      <a:cubicBezTo>
                        <a:pt x="4" y="7"/>
                        <a:pt x="6" y="7"/>
                        <a:pt x="6" y="7"/>
                      </a:cubicBezTo>
                      <a:cubicBezTo>
                        <a:pt x="7" y="7"/>
                        <a:pt x="7" y="8"/>
                        <a:pt x="8" y="7"/>
                      </a:cubicBezTo>
                      <a:cubicBezTo>
                        <a:pt x="8" y="7"/>
                        <a:pt x="8" y="5"/>
                        <a:pt x="8" y="5"/>
                      </a:cubicBezTo>
                      <a:cubicBezTo>
                        <a:pt x="9" y="3"/>
                        <a:pt x="11" y="2"/>
                        <a:pt x="8" y="1"/>
                      </a:cubicBezTo>
                      <a:cubicBezTo>
                        <a:pt x="7" y="1"/>
                        <a:pt x="12" y="3"/>
                        <a:pt x="8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71" name="Freeform 450">
                  <a:extLst>
                    <a:ext uri="{FF2B5EF4-FFF2-40B4-BE49-F238E27FC236}">
                      <a16:creationId xmlns:a16="http://schemas.microsoft.com/office/drawing/2014/main" id="{319BC9DA-A398-8045-8E2C-837D87B976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88229" y="9149000"/>
                  <a:ext cx="93897" cy="99363"/>
                </a:xfrm>
                <a:custGeom>
                  <a:avLst/>
                  <a:gdLst>
                    <a:gd name="T0" fmla="*/ 11 w 12"/>
                    <a:gd name="T1" fmla="*/ 0 h 12"/>
                    <a:gd name="T2" fmla="*/ 6 w 12"/>
                    <a:gd name="T3" fmla="*/ 6 h 12"/>
                    <a:gd name="T4" fmla="*/ 0 w 12"/>
                    <a:gd name="T5" fmla="*/ 12 h 12"/>
                    <a:gd name="T6" fmla="*/ 4 w 12"/>
                    <a:gd name="T7" fmla="*/ 10 h 12"/>
                    <a:gd name="T8" fmla="*/ 8 w 12"/>
                    <a:gd name="T9" fmla="*/ 7 h 12"/>
                    <a:gd name="T10" fmla="*/ 10 w 12"/>
                    <a:gd name="T11" fmla="*/ 3 h 12"/>
                    <a:gd name="T12" fmla="*/ 11 w 12"/>
                    <a:gd name="T1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12">
                      <a:moveTo>
                        <a:pt x="11" y="0"/>
                      </a:moveTo>
                      <a:cubicBezTo>
                        <a:pt x="9" y="1"/>
                        <a:pt x="7" y="4"/>
                        <a:pt x="6" y="6"/>
                      </a:cubicBezTo>
                      <a:cubicBezTo>
                        <a:pt x="5" y="7"/>
                        <a:pt x="0" y="10"/>
                        <a:pt x="0" y="12"/>
                      </a:cubicBezTo>
                      <a:cubicBezTo>
                        <a:pt x="0" y="12"/>
                        <a:pt x="3" y="11"/>
                        <a:pt x="4" y="10"/>
                      </a:cubicBezTo>
                      <a:cubicBezTo>
                        <a:pt x="5" y="10"/>
                        <a:pt x="7" y="8"/>
                        <a:pt x="8" y="7"/>
                      </a:cubicBezTo>
                      <a:cubicBezTo>
                        <a:pt x="8" y="5"/>
                        <a:pt x="9" y="4"/>
                        <a:pt x="10" y="3"/>
                      </a:cubicBezTo>
                      <a:cubicBezTo>
                        <a:pt x="11" y="3"/>
                        <a:pt x="12" y="0"/>
                        <a:pt x="11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72" name="Freeform 451">
                  <a:extLst>
                    <a:ext uri="{FF2B5EF4-FFF2-40B4-BE49-F238E27FC236}">
                      <a16:creationId xmlns:a16="http://schemas.microsoft.com/office/drawing/2014/main" id="{FA630CF8-0A1F-3644-9F37-C2359A69B7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64553" y="9024088"/>
                  <a:ext cx="16097" cy="8516"/>
                </a:xfrm>
                <a:custGeom>
                  <a:avLst/>
                  <a:gdLst>
                    <a:gd name="T0" fmla="*/ 0 w 2"/>
                    <a:gd name="T1" fmla="*/ 1 h 1"/>
                    <a:gd name="T2" fmla="*/ 1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73" name="Freeform 452">
                  <a:extLst>
                    <a:ext uri="{FF2B5EF4-FFF2-40B4-BE49-F238E27FC236}">
                      <a16:creationId xmlns:a16="http://schemas.microsoft.com/office/drawing/2014/main" id="{D2008B6D-900D-564A-A0AD-45D7660064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24380" y="9364761"/>
                  <a:ext cx="439973" cy="485460"/>
                </a:xfrm>
                <a:custGeom>
                  <a:avLst/>
                  <a:gdLst>
                    <a:gd name="T0" fmla="*/ 12 w 56"/>
                    <a:gd name="T1" fmla="*/ 3 h 58"/>
                    <a:gd name="T2" fmla="*/ 4 w 56"/>
                    <a:gd name="T3" fmla="*/ 2 h 58"/>
                    <a:gd name="T4" fmla="*/ 2 w 56"/>
                    <a:gd name="T5" fmla="*/ 3 h 58"/>
                    <a:gd name="T6" fmla="*/ 6 w 56"/>
                    <a:gd name="T7" fmla="*/ 9 h 58"/>
                    <a:gd name="T8" fmla="*/ 11 w 56"/>
                    <a:gd name="T9" fmla="*/ 13 h 58"/>
                    <a:gd name="T10" fmla="*/ 13 w 56"/>
                    <a:gd name="T11" fmla="*/ 17 h 58"/>
                    <a:gd name="T12" fmla="*/ 17 w 56"/>
                    <a:gd name="T13" fmla="*/ 19 h 58"/>
                    <a:gd name="T14" fmla="*/ 20 w 56"/>
                    <a:gd name="T15" fmla="*/ 26 h 58"/>
                    <a:gd name="T16" fmla="*/ 22 w 56"/>
                    <a:gd name="T17" fmla="*/ 28 h 58"/>
                    <a:gd name="T18" fmla="*/ 26 w 56"/>
                    <a:gd name="T19" fmla="*/ 33 h 58"/>
                    <a:gd name="T20" fmla="*/ 30 w 56"/>
                    <a:gd name="T21" fmla="*/ 42 h 58"/>
                    <a:gd name="T22" fmla="*/ 41 w 56"/>
                    <a:gd name="T23" fmla="*/ 52 h 58"/>
                    <a:gd name="T24" fmla="*/ 46 w 56"/>
                    <a:gd name="T25" fmla="*/ 57 h 58"/>
                    <a:gd name="T26" fmla="*/ 54 w 56"/>
                    <a:gd name="T27" fmla="*/ 57 h 58"/>
                    <a:gd name="T28" fmla="*/ 54 w 56"/>
                    <a:gd name="T29" fmla="*/ 46 h 58"/>
                    <a:gd name="T30" fmla="*/ 55 w 56"/>
                    <a:gd name="T31" fmla="*/ 44 h 58"/>
                    <a:gd name="T32" fmla="*/ 52 w 56"/>
                    <a:gd name="T33" fmla="*/ 41 h 58"/>
                    <a:gd name="T34" fmla="*/ 50 w 56"/>
                    <a:gd name="T35" fmla="*/ 40 h 58"/>
                    <a:gd name="T36" fmla="*/ 48 w 56"/>
                    <a:gd name="T37" fmla="*/ 42 h 58"/>
                    <a:gd name="T38" fmla="*/ 48 w 56"/>
                    <a:gd name="T39" fmla="*/ 38 h 58"/>
                    <a:gd name="T40" fmla="*/ 47 w 56"/>
                    <a:gd name="T41" fmla="*/ 36 h 58"/>
                    <a:gd name="T42" fmla="*/ 44 w 56"/>
                    <a:gd name="T43" fmla="*/ 34 h 58"/>
                    <a:gd name="T44" fmla="*/ 42 w 56"/>
                    <a:gd name="T45" fmla="*/ 30 h 58"/>
                    <a:gd name="T46" fmla="*/ 42 w 56"/>
                    <a:gd name="T47" fmla="*/ 29 h 58"/>
                    <a:gd name="T48" fmla="*/ 43 w 56"/>
                    <a:gd name="T49" fmla="*/ 28 h 58"/>
                    <a:gd name="T50" fmla="*/ 38 w 56"/>
                    <a:gd name="T51" fmla="*/ 27 h 58"/>
                    <a:gd name="T52" fmla="*/ 38 w 56"/>
                    <a:gd name="T53" fmla="*/ 25 h 58"/>
                    <a:gd name="T54" fmla="*/ 36 w 56"/>
                    <a:gd name="T55" fmla="*/ 24 h 58"/>
                    <a:gd name="T56" fmla="*/ 37 w 56"/>
                    <a:gd name="T57" fmla="*/ 23 h 58"/>
                    <a:gd name="T58" fmla="*/ 35 w 56"/>
                    <a:gd name="T59" fmla="*/ 22 h 58"/>
                    <a:gd name="T60" fmla="*/ 34 w 56"/>
                    <a:gd name="T61" fmla="*/ 21 h 58"/>
                    <a:gd name="T62" fmla="*/ 31 w 56"/>
                    <a:gd name="T63" fmla="*/ 19 h 58"/>
                    <a:gd name="T64" fmla="*/ 30 w 56"/>
                    <a:gd name="T65" fmla="*/ 19 h 58"/>
                    <a:gd name="T66" fmla="*/ 25 w 56"/>
                    <a:gd name="T67" fmla="*/ 16 h 58"/>
                    <a:gd name="T68" fmla="*/ 21 w 56"/>
                    <a:gd name="T69" fmla="*/ 11 h 58"/>
                    <a:gd name="T70" fmla="*/ 16 w 56"/>
                    <a:gd name="T71" fmla="*/ 7 h 58"/>
                    <a:gd name="T72" fmla="*/ 12 w 56"/>
                    <a:gd name="T73" fmla="*/ 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6" h="58">
                      <a:moveTo>
                        <a:pt x="12" y="3"/>
                      </a:moveTo>
                      <a:cubicBezTo>
                        <a:pt x="9" y="3"/>
                        <a:pt x="7" y="3"/>
                        <a:pt x="4" y="2"/>
                      </a:cubicBezTo>
                      <a:cubicBezTo>
                        <a:pt x="2" y="1"/>
                        <a:pt x="0" y="0"/>
                        <a:pt x="2" y="3"/>
                      </a:cubicBezTo>
                      <a:cubicBezTo>
                        <a:pt x="3" y="5"/>
                        <a:pt x="4" y="8"/>
                        <a:pt x="6" y="9"/>
                      </a:cubicBezTo>
                      <a:cubicBezTo>
                        <a:pt x="8" y="10"/>
                        <a:pt x="10" y="11"/>
                        <a:pt x="11" y="13"/>
                      </a:cubicBezTo>
                      <a:cubicBezTo>
                        <a:pt x="12" y="14"/>
                        <a:pt x="12" y="16"/>
                        <a:pt x="13" y="17"/>
                      </a:cubicBezTo>
                      <a:cubicBezTo>
                        <a:pt x="15" y="18"/>
                        <a:pt x="16" y="18"/>
                        <a:pt x="17" y="19"/>
                      </a:cubicBezTo>
                      <a:cubicBezTo>
                        <a:pt x="19" y="21"/>
                        <a:pt x="19" y="24"/>
                        <a:pt x="20" y="26"/>
                      </a:cubicBezTo>
                      <a:cubicBezTo>
                        <a:pt x="21" y="27"/>
                        <a:pt x="22" y="28"/>
                        <a:pt x="22" y="28"/>
                      </a:cubicBezTo>
                      <a:cubicBezTo>
                        <a:pt x="24" y="30"/>
                        <a:pt x="25" y="31"/>
                        <a:pt x="26" y="33"/>
                      </a:cubicBezTo>
                      <a:cubicBezTo>
                        <a:pt x="28" y="36"/>
                        <a:pt x="28" y="39"/>
                        <a:pt x="30" y="42"/>
                      </a:cubicBezTo>
                      <a:cubicBezTo>
                        <a:pt x="34" y="45"/>
                        <a:pt x="37" y="49"/>
                        <a:pt x="41" y="52"/>
                      </a:cubicBezTo>
                      <a:cubicBezTo>
                        <a:pt x="43" y="54"/>
                        <a:pt x="44" y="55"/>
                        <a:pt x="46" y="57"/>
                      </a:cubicBezTo>
                      <a:cubicBezTo>
                        <a:pt x="47" y="57"/>
                        <a:pt x="53" y="58"/>
                        <a:pt x="54" y="57"/>
                      </a:cubicBezTo>
                      <a:cubicBezTo>
                        <a:pt x="55" y="56"/>
                        <a:pt x="53" y="48"/>
                        <a:pt x="54" y="46"/>
                      </a:cubicBezTo>
                      <a:cubicBezTo>
                        <a:pt x="54" y="45"/>
                        <a:pt x="56" y="45"/>
                        <a:pt x="55" y="44"/>
                      </a:cubicBezTo>
                      <a:cubicBezTo>
                        <a:pt x="54" y="43"/>
                        <a:pt x="53" y="42"/>
                        <a:pt x="52" y="41"/>
                      </a:cubicBezTo>
                      <a:cubicBezTo>
                        <a:pt x="52" y="41"/>
                        <a:pt x="51" y="40"/>
                        <a:pt x="50" y="40"/>
                      </a:cubicBezTo>
                      <a:cubicBezTo>
                        <a:pt x="49" y="40"/>
                        <a:pt x="49" y="42"/>
                        <a:pt x="48" y="42"/>
                      </a:cubicBezTo>
                      <a:cubicBezTo>
                        <a:pt x="49" y="42"/>
                        <a:pt x="48" y="38"/>
                        <a:pt x="48" y="38"/>
                      </a:cubicBezTo>
                      <a:cubicBezTo>
                        <a:pt x="47" y="37"/>
                        <a:pt x="47" y="37"/>
                        <a:pt x="47" y="36"/>
                      </a:cubicBezTo>
                      <a:cubicBezTo>
                        <a:pt x="47" y="35"/>
                        <a:pt x="45" y="34"/>
                        <a:pt x="44" y="34"/>
                      </a:cubicBezTo>
                      <a:cubicBezTo>
                        <a:pt x="43" y="33"/>
                        <a:pt x="41" y="32"/>
                        <a:pt x="42" y="30"/>
                      </a:cubicBezTo>
                      <a:cubicBezTo>
                        <a:pt x="42" y="30"/>
                        <a:pt x="41" y="29"/>
                        <a:pt x="42" y="29"/>
                      </a:cubicBezTo>
                      <a:cubicBezTo>
                        <a:pt x="42" y="28"/>
                        <a:pt x="43" y="29"/>
                        <a:pt x="43" y="28"/>
                      </a:cubicBezTo>
                      <a:cubicBezTo>
                        <a:pt x="44" y="26"/>
                        <a:pt x="38" y="26"/>
                        <a:pt x="38" y="27"/>
                      </a:cubicBezTo>
                      <a:cubicBezTo>
                        <a:pt x="38" y="26"/>
                        <a:pt x="42" y="25"/>
                        <a:pt x="38" y="25"/>
                      </a:cubicBezTo>
                      <a:cubicBezTo>
                        <a:pt x="37" y="25"/>
                        <a:pt x="36" y="24"/>
                        <a:pt x="36" y="24"/>
                      </a:cubicBezTo>
                      <a:cubicBezTo>
                        <a:pt x="36" y="23"/>
                        <a:pt x="37" y="23"/>
                        <a:pt x="37" y="23"/>
                      </a:cubicBezTo>
                      <a:cubicBezTo>
                        <a:pt x="37" y="22"/>
                        <a:pt x="35" y="22"/>
                        <a:pt x="35" y="22"/>
                      </a:cubicBezTo>
                      <a:cubicBezTo>
                        <a:pt x="35" y="22"/>
                        <a:pt x="36" y="21"/>
                        <a:pt x="34" y="21"/>
                      </a:cubicBezTo>
                      <a:cubicBezTo>
                        <a:pt x="33" y="20"/>
                        <a:pt x="32" y="20"/>
                        <a:pt x="31" y="19"/>
                      </a:cubicBezTo>
                      <a:cubicBezTo>
                        <a:pt x="28" y="15"/>
                        <a:pt x="30" y="19"/>
                        <a:pt x="30" y="19"/>
                      </a:cubicBezTo>
                      <a:cubicBezTo>
                        <a:pt x="29" y="19"/>
                        <a:pt x="26" y="16"/>
                        <a:pt x="25" y="16"/>
                      </a:cubicBezTo>
                      <a:cubicBezTo>
                        <a:pt x="24" y="14"/>
                        <a:pt x="23" y="12"/>
                        <a:pt x="21" y="11"/>
                      </a:cubicBezTo>
                      <a:cubicBezTo>
                        <a:pt x="19" y="10"/>
                        <a:pt x="18" y="9"/>
                        <a:pt x="16" y="7"/>
                      </a:cubicBezTo>
                      <a:cubicBezTo>
                        <a:pt x="15" y="6"/>
                        <a:pt x="14" y="3"/>
                        <a:pt x="12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74" name="Freeform 453">
                  <a:extLst>
                    <a:ext uri="{FF2B5EF4-FFF2-40B4-BE49-F238E27FC236}">
                      <a16:creationId xmlns:a16="http://schemas.microsoft.com/office/drawing/2014/main" id="{B1817FFF-B3C4-BF49-8EC9-9B29131DB1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02180" y="9540778"/>
                  <a:ext cx="40241" cy="42586"/>
                </a:xfrm>
                <a:custGeom>
                  <a:avLst/>
                  <a:gdLst>
                    <a:gd name="T0" fmla="*/ 4 w 5"/>
                    <a:gd name="T1" fmla="*/ 4 h 5"/>
                    <a:gd name="T2" fmla="*/ 1 w 5"/>
                    <a:gd name="T3" fmla="*/ 0 h 5"/>
                    <a:gd name="T4" fmla="*/ 4 w 5"/>
                    <a:gd name="T5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5">
                      <a:moveTo>
                        <a:pt x="4" y="4"/>
                      </a:moveTo>
                      <a:cubicBezTo>
                        <a:pt x="5" y="3"/>
                        <a:pt x="2" y="0"/>
                        <a:pt x="1" y="0"/>
                      </a:cubicBezTo>
                      <a:cubicBezTo>
                        <a:pt x="0" y="1"/>
                        <a:pt x="3" y="5"/>
                        <a:pt x="4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75" name="Freeform 454">
                  <a:extLst>
                    <a:ext uri="{FF2B5EF4-FFF2-40B4-BE49-F238E27FC236}">
                      <a16:creationId xmlns:a16="http://schemas.microsoft.com/office/drawing/2014/main" id="{C8B58B64-49AE-0047-B8CD-24211F5115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58520" y="9640141"/>
                  <a:ext cx="37559" cy="42586"/>
                </a:xfrm>
                <a:custGeom>
                  <a:avLst/>
                  <a:gdLst>
                    <a:gd name="T0" fmla="*/ 4 w 5"/>
                    <a:gd name="T1" fmla="*/ 4 h 5"/>
                    <a:gd name="T2" fmla="*/ 1 w 5"/>
                    <a:gd name="T3" fmla="*/ 0 h 5"/>
                    <a:gd name="T4" fmla="*/ 4 w 5"/>
                    <a:gd name="T5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" h="5">
                      <a:moveTo>
                        <a:pt x="4" y="4"/>
                      </a:moveTo>
                      <a:cubicBezTo>
                        <a:pt x="5" y="3"/>
                        <a:pt x="2" y="0"/>
                        <a:pt x="1" y="0"/>
                      </a:cubicBezTo>
                      <a:cubicBezTo>
                        <a:pt x="0" y="1"/>
                        <a:pt x="3" y="5"/>
                        <a:pt x="4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76" name="Freeform 455">
                  <a:extLst>
                    <a:ext uri="{FF2B5EF4-FFF2-40B4-BE49-F238E27FC236}">
                      <a16:creationId xmlns:a16="http://schemas.microsoft.com/office/drawing/2014/main" id="{E57222B1-9729-D042-9177-65CEA9C0EF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24112" y="9665688"/>
                  <a:ext cx="56338" cy="59618"/>
                </a:xfrm>
                <a:custGeom>
                  <a:avLst/>
                  <a:gdLst>
                    <a:gd name="T0" fmla="*/ 7 w 7"/>
                    <a:gd name="T1" fmla="*/ 7 h 7"/>
                    <a:gd name="T2" fmla="*/ 5 w 7"/>
                    <a:gd name="T3" fmla="*/ 3 h 7"/>
                    <a:gd name="T4" fmla="*/ 0 w 7"/>
                    <a:gd name="T5" fmla="*/ 1 h 7"/>
                    <a:gd name="T6" fmla="*/ 1 w 7"/>
                    <a:gd name="T7" fmla="*/ 3 h 7"/>
                    <a:gd name="T8" fmla="*/ 3 w 7"/>
                    <a:gd name="T9" fmla="*/ 5 h 7"/>
                    <a:gd name="T10" fmla="*/ 7 w 7"/>
                    <a:gd name="T11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7">
                      <a:moveTo>
                        <a:pt x="7" y="7"/>
                      </a:moveTo>
                      <a:cubicBezTo>
                        <a:pt x="7" y="5"/>
                        <a:pt x="5" y="5"/>
                        <a:pt x="5" y="3"/>
                      </a:cubicBezTo>
                      <a:cubicBezTo>
                        <a:pt x="5" y="1"/>
                        <a:pt x="2" y="0"/>
                        <a:pt x="0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3" y="3"/>
                        <a:pt x="2" y="4"/>
                        <a:pt x="3" y="5"/>
                      </a:cubicBezTo>
                      <a:cubicBezTo>
                        <a:pt x="3" y="6"/>
                        <a:pt x="7" y="7"/>
                        <a:pt x="7" y="7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77" name="Freeform 456">
                  <a:extLst>
                    <a:ext uri="{FF2B5EF4-FFF2-40B4-BE49-F238E27FC236}">
                      <a16:creationId xmlns:a16="http://schemas.microsoft.com/office/drawing/2014/main" id="{90ADE170-3D5A-2C45-92B0-1419FE591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12643" y="9708274"/>
                  <a:ext cx="29511" cy="31230"/>
                </a:xfrm>
                <a:custGeom>
                  <a:avLst/>
                  <a:gdLst>
                    <a:gd name="T0" fmla="*/ 2 w 4"/>
                    <a:gd name="T1" fmla="*/ 3 h 4"/>
                    <a:gd name="T2" fmla="*/ 2 w 4"/>
                    <a:gd name="T3" fmla="*/ 0 h 4"/>
                    <a:gd name="T4" fmla="*/ 2 w 4"/>
                    <a:gd name="T5" fmla="*/ 3 h 4"/>
                    <a:gd name="T6" fmla="*/ 2 w 4"/>
                    <a:gd name="T7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4">
                      <a:moveTo>
                        <a:pt x="2" y="3"/>
                      </a:moveTo>
                      <a:cubicBezTo>
                        <a:pt x="0" y="4"/>
                        <a:pt x="0" y="1"/>
                        <a:pt x="2" y="0"/>
                      </a:cubicBezTo>
                      <a:cubicBezTo>
                        <a:pt x="4" y="0"/>
                        <a:pt x="4" y="3"/>
                        <a:pt x="2" y="3"/>
                      </a:cubicBezTo>
                      <a:cubicBezTo>
                        <a:pt x="1" y="4"/>
                        <a:pt x="3" y="3"/>
                        <a:pt x="2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78" name="Freeform 457">
                  <a:extLst>
                    <a:ext uri="{FF2B5EF4-FFF2-40B4-BE49-F238E27FC236}">
                      <a16:creationId xmlns:a16="http://schemas.microsoft.com/office/drawing/2014/main" id="{AD27B46C-3EF1-6846-885C-4F7D1F3A9F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32159" y="9850220"/>
                  <a:ext cx="362173" cy="124913"/>
                </a:xfrm>
                <a:custGeom>
                  <a:avLst/>
                  <a:gdLst>
                    <a:gd name="T0" fmla="*/ 9 w 46"/>
                    <a:gd name="T1" fmla="*/ 0 h 15"/>
                    <a:gd name="T2" fmla="*/ 3 w 46"/>
                    <a:gd name="T3" fmla="*/ 0 h 15"/>
                    <a:gd name="T4" fmla="*/ 0 w 46"/>
                    <a:gd name="T5" fmla="*/ 4 h 15"/>
                    <a:gd name="T6" fmla="*/ 5 w 46"/>
                    <a:gd name="T7" fmla="*/ 6 h 15"/>
                    <a:gd name="T8" fmla="*/ 11 w 46"/>
                    <a:gd name="T9" fmla="*/ 9 h 15"/>
                    <a:gd name="T10" fmla="*/ 15 w 46"/>
                    <a:gd name="T11" fmla="*/ 9 h 15"/>
                    <a:gd name="T12" fmla="*/ 24 w 46"/>
                    <a:gd name="T13" fmla="*/ 11 h 15"/>
                    <a:gd name="T14" fmla="*/ 40 w 46"/>
                    <a:gd name="T15" fmla="*/ 13 h 15"/>
                    <a:gd name="T16" fmla="*/ 45 w 46"/>
                    <a:gd name="T17" fmla="*/ 13 h 15"/>
                    <a:gd name="T18" fmla="*/ 43 w 46"/>
                    <a:gd name="T19" fmla="*/ 9 h 15"/>
                    <a:gd name="T20" fmla="*/ 41 w 46"/>
                    <a:gd name="T21" fmla="*/ 9 h 15"/>
                    <a:gd name="T22" fmla="*/ 37 w 46"/>
                    <a:gd name="T23" fmla="*/ 9 h 15"/>
                    <a:gd name="T24" fmla="*/ 35 w 46"/>
                    <a:gd name="T25" fmla="*/ 6 h 15"/>
                    <a:gd name="T26" fmla="*/ 32 w 46"/>
                    <a:gd name="T27" fmla="*/ 4 h 15"/>
                    <a:gd name="T28" fmla="*/ 27 w 46"/>
                    <a:gd name="T29" fmla="*/ 3 h 15"/>
                    <a:gd name="T30" fmla="*/ 25 w 46"/>
                    <a:gd name="T31" fmla="*/ 4 h 15"/>
                    <a:gd name="T32" fmla="*/ 21 w 46"/>
                    <a:gd name="T33" fmla="*/ 5 h 15"/>
                    <a:gd name="T34" fmla="*/ 15 w 46"/>
                    <a:gd name="T35" fmla="*/ 3 h 15"/>
                    <a:gd name="T36" fmla="*/ 11 w 46"/>
                    <a:gd name="T37" fmla="*/ 2 h 15"/>
                    <a:gd name="T38" fmla="*/ 9 w 46"/>
                    <a:gd name="T39" fmla="*/ 0 h 15"/>
                    <a:gd name="T40" fmla="*/ 9 w 46"/>
                    <a:gd name="T4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6" h="15">
                      <a:moveTo>
                        <a:pt x="9" y="0"/>
                      </a:moveTo>
                      <a:cubicBezTo>
                        <a:pt x="7" y="1"/>
                        <a:pt x="6" y="0"/>
                        <a:pt x="3" y="0"/>
                      </a:cubicBezTo>
                      <a:cubicBezTo>
                        <a:pt x="3" y="0"/>
                        <a:pt x="0" y="3"/>
                        <a:pt x="0" y="4"/>
                      </a:cubicBezTo>
                      <a:cubicBezTo>
                        <a:pt x="0" y="5"/>
                        <a:pt x="4" y="4"/>
                        <a:pt x="5" y="6"/>
                      </a:cubicBezTo>
                      <a:cubicBezTo>
                        <a:pt x="6" y="8"/>
                        <a:pt x="9" y="8"/>
                        <a:pt x="11" y="9"/>
                      </a:cubicBezTo>
                      <a:cubicBezTo>
                        <a:pt x="13" y="9"/>
                        <a:pt x="14" y="9"/>
                        <a:pt x="15" y="9"/>
                      </a:cubicBezTo>
                      <a:cubicBezTo>
                        <a:pt x="18" y="9"/>
                        <a:pt x="21" y="10"/>
                        <a:pt x="24" y="11"/>
                      </a:cubicBezTo>
                      <a:cubicBezTo>
                        <a:pt x="29" y="12"/>
                        <a:pt x="35" y="11"/>
                        <a:pt x="40" y="13"/>
                      </a:cubicBezTo>
                      <a:cubicBezTo>
                        <a:pt x="41" y="13"/>
                        <a:pt x="44" y="15"/>
                        <a:pt x="45" y="13"/>
                      </a:cubicBezTo>
                      <a:cubicBezTo>
                        <a:pt x="46" y="13"/>
                        <a:pt x="44" y="9"/>
                        <a:pt x="43" y="9"/>
                      </a:cubicBezTo>
                      <a:cubicBezTo>
                        <a:pt x="42" y="8"/>
                        <a:pt x="42" y="9"/>
                        <a:pt x="41" y="9"/>
                      </a:cubicBezTo>
                      <a:cubicBezTo>
                        <a:pt x="39" y="10"/>
                        <a:pt x="38" y="9"/>
                        <a:pt x="37" y="9"/>
                      </a:cubicBezTo>
                      <a:cubicBezTo>
                        <a:pt x="36" y="8"/>
                        <a:pt x="36" y="7"/>
                        <a:pt x="35" y="6"/>
                      </a:cubicBezTo>
                      <a:cubicBezTo>
                        <a:pt x="35" y="5"/>
                        <a:pt x="33" y="5"/>
                        <a:pt x="32" y="4"/>
                      </a:cubicBezTo>
                      <a:cubicBezTo>
                        <a:pt x="31" y="4"/>
                        <a:pt x="28" y="3"/>
                        <a:pt x="27" y="3"/>
                      </a:cubicBezTo>
                      <a:cubicBezTo>
                        <a:pt x="26" y="3"/>
                        <a:pt x="25" y="4"/>
                        <a:pt x="25" y="4"/>
                      </a:cubicBezTo>
                      <a:cubicBezTo>
                        <a:pt x="24" y="5"/>
                        <a:pt x="23" y="5"/>
                        <a:pt x="21" y="5"/>
                      </a:cubicBezTo>
                      <a:cubicBezTo>
                        <a:pt x="19" y="5"/>
                        <a:pt x="17" y="4"/>
                        <a:pt x="15" y="3"/>
                      </a:cubicBezTo>
                      <a:cubicBezTo>
                        <a:pt x="14" y="2"/>
                        <a:pt x="12" y="2"/>
                        <a:pt x="11" y="2"/>
                      </a:cubicBezTo>
                      <a:cubicBezTo>
                        <a:pt x="11" y="2"/>
                        <a:pt x="10" y="0"/>
                        <a:pt x="9" y="0"/>
                      </a:cubicBezTo>
                      <a:cubicBezTo>
                        <a:pt x="8" y="1"/>
                        <a:pt x="10" y="0"/>
                        <a:pt x="9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79" name="Freeform 458">
                  <a:extLst>
                    <a:ext uri="{FF2B5EF4-FFF2-40B4-BE49-F238E27FC236}">
                      <a16:creationId xmlns:a16="http://schemas.microsoft.com/office/drawing/2014/main" id="{EC24F9FA-F0E5-3B42-9D12-B01A0C83E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00436" y="9881447"/>
                  <a:ext cx="61703" cy="25550"/>
                </a:xfrm>
                <a:custGeom>
                  <a:avLst/>
                  <a:gdLst>
                    <a:gd name="T0" fmla="*/ 3 w 8"/>
                    <a:gd name="T1" fmla="*/ 3 h 3"/>
                    <a:gd name="T2" fmla="*/ 8 w 8"/>
                    <a:gd name="T3" fmla="*/ 1 h 3"/>
                    <a:gd name="T4" fmla="*/ 3 w 8"/>
                    <a:gd name="T5" fmla="*/ 3 h 3"/>
                    <a:gd name="T6" fmla="*/ 3 w 8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3" y="3"/>
                      </a:moveTo>
                      <a:cubicBezTo>
                        <a:pt x="0" y="2"/>
                        <a:pt x="7" y="0"/>
                        <a:pt x="8" y="1"/>
                      </a:cubicBezTo>
                      <a:cubicBezTo>
                        <a:pt x="8" y="2"/>
                        <a:pt x="4" y="3"/>
                        <a:pt x="3" y="3"/>
                      </a:cubicBezTo>
                      <a:cubicBezTo>
                        <a:pt x="2" y="3"/>
                        <a:pt x="4" y="3"/>
                        <a:pt x="3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80" name="Freeform 459">
                  <a:extLst>
                    <a:ext uri="{FF2B5EF4-FFF2-40B4-BE49-F238E27FC236}">
                      <a16:creationId xmlns:a16="http://schemas.microsoft.com/office/drawing/2014/main" id="{7BC94860-9C6E-0B47-B94F-D8F286C8EA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86283" y="9941066"/>
                  <a:ext cx="48288" cy="34068"/>
                </a:xfrm>
                <a:custGeom>
                  <a:avLst/>
                  <a:gdLst>
                    <a:gd name="T0" fmla="*/ 3 w 6"/>
                    <a:gd name="T1" fmla="*/ 0 h 4"/>
                    <a:gd name="T2" fmla="*/ 1 w 6"/>
                    <a:gd name="T3" fmla="*/ 1 h 4"/>
                    <a:gd name="T4" fmla="*/ 3 w 6"/>
                    <a:gd name="T5" fmla="*/ 4 h 4"/>
                    <a:gd name="T6" fmla="*/ 3 w 6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4">
                      <a:moveTo>
                        <a:pt x="3" y="0"/>
                      </a:moveTo>
                      <a:cubicBezTo>
                        <a:pt x="2" y="0"/>
                        <a:pt x="0" y="0"/>
                        <a:pt x="1" y="1"/>
                      </a:cubicBezTo>
                      <a:cubicBezTo>
                        <a:pt x="1" y="1"/>
                        <a:pt x="3" y="4"/>
                        <a:pt x="3" y="4"/>
                      </a:cubicBezTo>
                      <a:cubicBezTo>
                        <a:pt x="5" y="4"/>
                        <a:pt x="6" y="0"/>
                        <a:pt x="3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81" name="Freeform 460">
                  <a:extLst>
                    <a:ext uri="{FF2B5EF4-FFF2-40B4-BE49-F238E27FC236}">
                      <a16:creationId xmlns:a16="http://schemas.microsoft.com/office/drawing/2014/main" id="{2D9306DF-FCC3-8445-8DFF-656AD17230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34574" y="9949581"/>
                  <a:ext cx="37559" cy="25550"/>
                </a:xfrm>
                <a:custGeom>
                  <a:avLst/>
                  <a:gdLst>
                    <a:gd name="T0" fmla="*/ 4 w 5"/>
                    <a:gd name="T1" fmla="*/ 1 h 3"/>
                    <a:gd name="T2" fmla="*/ 2 w 5"/>
                    <a:gd name="T3" fmla="*/ 0 h 3"/>
                    <a:gd name="T4" fmla="*/ 1 w 5"/>
                    <a:gd name="T5" fmla="*/ 2 h 3"/>
                    <a:gd name="T6" fmla="*/ 2 w 5"/>
                    <a:gd name="T7" fmla="*/ 2 h 3"/>
                    <a:gd name="T8" fmla="*/ 4 w 5"/>
                    <a:gd name="T9" fmla="*/ 1 h 3"/>
                    <a:gd name="T10" fmla="*/ 4 w 5"/>
                    <a:gd name="T11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3">
                      <a:moveTo>
                        <a:pt x="4" y="1"/>
                      </a:move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2" y="1"/>
                        <a:pt x="0" y="2"/>
                        <a:pt x="1" y="2"/>
                      </a:cubicBezTo>
                      <a:cubicBezTo>
                        <a:pt x="1" y="2"/>
                        <a:pt x="2" y="3"/>
                        <a:pt x="2" y="2"/>
                      </a:cubicBezTo>
                      <a:cubicBezTo>
                        <a:pt x="3" y="2"/>
                        <a:pt x="5" y="2"/>
                        <a:pt x="4" y="1"/>
                      </a:cubicBezTo>
                      <a:cubicBezTo>
                        <a:pt x="4" y="1"/>
                        <a:pt x="5" y="2"/>
                        <a:pt x="4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82" name="Freeform 461">
                  <a:extLst>
                    <a:ext uri="{FF2B5EF4-FFF2-40B4-BE49-F238E27FC236}">
                      <a16:creationId xmlns:a16="http://schemas.microsoft.com/office/drawing/2014/main" id="{FC1EAA7B-55E8-EA48-8E55-6C9D3BA13F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64083" y="9949581"/>
                  <a:ext cx="56338" cy="34068"/>
                </a:xfrm>
                <a:custGeom>
                  <a:avLst/>
                  <a:gdLst>
                    <a:gd name="T0" fmla="*/ 2 w 7"/>
                    <a:gd name="T1" fmla="*/ 1 h 4"/>
                    <a:gd name="T2" fmla="*/ 2 w 7"/>
                    <a:gd name="T3" fmla="*/ 4 h 4"/>
                    <a:gd name="T4" fmla="*/ 6 w 7"/>
                    <a:gd name="T5" fmla="*/ 3 h 4"/>
                    <a:gd name="T6" fmla="*/ 5 w 7"/>
                    <a:gd name="T7" fmla="*/ 1 h 4"/>
                    <a:gd name="T8" fmla="*/ 2 w 7"/>
                    <a:gd name="T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4">
                      <a:moveTo>
                        <a:pt x="2" y="1"/>
                      </a:moveTo>
                      <a:cubicBezTo>
                        <a:pt x="1" y="2"/>
                        <a:pt x="0" y="4"/>
                        <a:pt x="2" y="4"/>
                      </a:cubicBezTo>
                      <a:cubicBezTo>
                        <a:pt x="4" y="4"/>
                        <a:pt x="5" y="4"/>
                        <a:pt x="6" y="3"/>
                      </a:cubicBezTo>
                      <a:cubicBezTo>
                        <a:pt x="7" y="3"/>
                        <a:pt x="5" y="2"/>
                        <a:pt x="5" y="1"/>
                      </a:cubicBezTo>
                      <a:cubicBezTo>
                        <a:pt x="4" y="0"/>
                        <a:pt x="3" y="0"/>
                        <a:pt x="2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83" name="Freeform 462">
                  <a:extLst>
                    <a:ext uri="{FF2B5EF4-FFF2-40B4-BE49-F238E27FC236}">
                      <a16:creationId xmlns:a16="http://schemas.microsoft.com/office/drawing/2014/main" id="{EF79965D-B821-5E42-9A7F-66FC8EC084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04325" y="9941066"/>
                  <a:ext cx="64385" cy="42586"/>
                </a:xfrm>
                <a:custGeom>
                  <a:avLst/>
                  <a:gdLst>
                    <a:gd name="T0" fmla="*/ 1 w 8"/>
                    <a:gd name="T1" fmla="*/ 0 h 5"/>
                    <a:gd name="T2" fmla="*/ 0 w 8"/>
                    <a:gd name="T3" fmla="*/ 1 h 5"/>
                    <a:gd name="T4" fmla="*/ 2 w 8"/>
                    <a:gd name="T5" fmla="*/ 2 h 5"/>
                    <a:gd name="T6" fmla="*/ 2 w 8"/>
                    <a:gd name="T7" fmla="*/ 3 h 5"/>
                    <a:gd name="T8" fmla="*/ 7 w 8"/>
                    <a:gd name="T9" fmla="*/ 4 h 5"/>
                    <a:gd name="T10" fmla="*/ 7 w 8"/>
                    <a:gd name="T11" fmla="*/ 1 h 5"/>
                    <a:gd name="T12" fmla="*/ 1 w 8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1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2" y="1"/>
                        <a:pt x="2" y="2"/>
                      </a:cubicBezTo>
                      <a:cubicBezTo>
                        <a:pt x="2" y="2"/>
                        <a:pt x="2" y="3"/>
                        <a:pt x="2" y="3"/>
                      </a:cubicBezTo>
                      <a:cubicBezTo>
                        <a:pt x="2" y="4"/>
                        <a:pt x="6" y="5"/>
                        <a:pt x="7" y="4"/>
                      </a:cubicBezTo>
                      <a:cubicBezTo>
                        <a:pt x="8" y="3"/>
                        <a:pt x="8" y="2"/>
                        <a:pt x="7" y="1"/>
                      </a:cubicBezTo>
                      <a:cubicBezTo>
                        <a:pt x="5" y="1"/>
                        <a:pt x="3" y="1"/>
                        <a:pt x="1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84" name="Freeform 463">
                  <a:extLst>
                    <a:ext uri="{FF2B5EF4-FFF2-40B4-BE49-F238E27FC236}">
                      <a16:creationId xmlns:a16="http://schemas.microsoft.com/office/drawing/2014/main" id="{9EADC8EE-8928-564C-AEC3-3DA7FCE10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90175" y="9949581"/>
                  <a:ext cx="96579" cy="34068"/>
                </a:xfrm>
                <a:custGeom>
                  <a:avLst/>
                  <a:gdLst>
                    <a:gd name="T0" fmla="*/ 2 w 12"/>
                    <a:gd name="T1" fmla="*/ 0 h 4"/>
                    <a:gd name="T2" fmla="*/ 0 w 12"/>
                    <a:gd name="T3" fmla="*/ 2 h 4"/>
                    <a:gd name="T4" fmla="*/ 12 w 12"/>
                    <a:gd name="T5" fmla="*/ 2 h 4"/>
                    <a:gd name="T6" fmla="*/ 9 w 12"/>
                    <a:gd name="T7" fmla="*/ 2 h 4"/>
                    <a:gd name="T8" fmla="*/ 2 w 12"/>
                    <a:gd name="T9" fmla="*/ 0 h 4"/>
                    <a:gd name="T10" fmla="*/ 2 w 12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4">
                      <a:moveTo>
                        <a:pt x="2" y="0"/>
                      </a:moveTo>
                      <a:cubicBezTo>
                        <a:pt x="2" y="0"/>
                        <a:pt x="0" y="1"/>
                        <a:pt x="0" y="2"/>
                      </a:cubicBezTo>
                      <a:cubicBezTo>
                        <a:pt x="0" y="2"/>
                        <a:pt x="11" y="4"/>
                        <a:pt x="12" y="2"/>
                      </a:cubicBezTo>
                      <a:cubicBezTo>
                        <a:pt x="12" y="1"/>
                        <a:pt x="9" y="2"/>
                        <a:pt x="9" y="2"/>
                      </a:cubicBezTo>
                      <a:cubicBezTo>
                        <a:pt x="7" y="2"/>
                        <a:pt x="4" y="1"/>
                        <a:pt x="2" y="0"/>
                      </a:cubicBezTo>
                      <a:cubicBezTo>
                        <a:pt x="2" y="0"/>
                        <a:pt x="3" y="0"/>
                        <a:pt x="2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85" name="Freeform 464">
                  <a:extLst>
                    <a:ext uri="{FF2B5EF4-FFF2-40B4-BE49-F238E27FC236}">
                      <a16:creationId xmlns:a16="http://schemas.microsoft.com/office/drawing/2014/main" id="{26A32D77-8BD2-3045-AD6A-4B3CBA500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60664" y="9997845"/>
                  <a:ext cx="85847" cy="51099"/>
                </a:xfrm>
                <a:custGeom>
                  <a:avLst/>
                  <a:gdLst>
                    <a:gd name="T0" fmla="*/ 0 w 11"/>
                    <a:gd name="T1" fmla="*/ 0 h 6"/>
                    <a:gd name="T2" fmla="*/ 8 w 11"/>
                    <a:gd name="T3" fmla="*/ 4 h 6"/>
                    <a:gd name="T4" fmla="*/ 0 w 11"/>
                    <a:gd name="T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6">
                      <a:moveTo>
                        <a:pt x="0" y="0"/>
                      </a:moveTo>
                      <a:cubicBezTo>
                        <a:pt x="1" y="0"/>
                        <a:pt x="7" y="6"/>
                        <a:pt x="8" y="4"/>
                      </a:cubicBezTo>
                      <a:cubicBezTo>
                        <a:pt x="1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86" name="Freeform 465">
                  <a:extLst>
                    <a:ext uri="{FF2B5EF4-FFF2-40B4-BE49-F238E27FC236}">
                      <a16:creationId xmlns:a16="http://schemas.microsoft.com/office/drawing/2014/main" id="{132CC194-2E17-3F44-8F01-E8ED3627C0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34303" y="9730985"/>
                  <a:ext cx="48288" cy="34068"/>
                </a:xfrm>
                <a:custGeom>
                  <a:avLst/>
                  <a:gdLst>
                    <a:gd name="T0" fmla="*/ 3 w 6"/>
                    <a:gd name="T1" fmla="*/ 3 h 4"/>
                    <a:gd name="T2" fmla="*/ 4 w 6"/>
                    <a:gd name="T3" fmla="*/ 0 h 4"/>
                    <a:gd name="T4" fmla="*/ 3 w 6"/>
                    <a:gd name="T5" fmla="*/ 3 h 4"/>
                    <a:gd name="T6" fmla="*/ 3 w 6"/>
                    <a:gd name="T7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4">
                      <a:moveTo>
                        <a:pt x="3" y="3"/>
                      </a:moveTo>
                      <a:cubicBezTo>
                        <a:pt x="0" y="4"/>
                        <a:pt x="1" y="0"/>
                        <a:pt x="4" y="0"/>
                      </a:cubicBezTo>
                      <a:cubicBezTo>
                        <a:pt x="6" y="0"/>
                        <a:pt x="5" y="3"/>
                        <a:pt x="3" y="3"/>
                      </a:cubicBezTo>
                      <a:cubicBezTo>
                        <a:pt x="2" y="4"/>
                        <a:pt x="5" y="3"/>
                        <a:pt x="3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87" name="Freeform 466">
                  <a:extLst>
                    <a:ext uri="{FF2B5EF4-FFF2-40B4-BE49-F238E27FC236}">
                      <a16:creationId xmlns:a16="http://schemas.microsoft.com/office/drawing/2014/main" id="{073D06AF-28F6-2144-B5B5-EDA8539BE9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14787" y="9725308"/>
                  <a:ext cx="118041" cy="39745"/>
                </a:xfrm>
                <a:custGeom>
                  <a:avLst/>
                  <a:gdLst>
                    <a:gd name="T0" fmla="*/ 2 w 15"/>
                    <a:gd name="T1" fmla="*/ 3 h 5"/>
                    <a:gd name="T2" fmla="*/ 1 w 15"/>
                    <a:gd name="T3" fmla="*/ 1 h 5"/>
                    <a:gd name="T4" fmla="*/ 5 w 15"/>
                    <a:gd name="T5" fmla="*/ 0 h 5"/>
                    <a:gd name="T6" fmla="*/ 13 w 15"/>
                    <a:gd name="T7" fmla="*/ 2 h 5"/>
                    <a:gd name="T8" fmla="*/ 15 w 15"/>
                    <a:gd name="T9" fmla="*/ 5 h 5"/>
                    <a:gd name="T10" fmla="*/ 11 w 15"/>
                    <a:gd name="T11" fmla="*/ 3 h 5"/>
                    <a:gd name="T12" fmla="*/ 2 w 15"/>
                    <a:gd name="T13" fmla="*/ 3 h 5"/>
                    <a:gd name="T14" fmla="*/ 2 w 15"/>
                    <a:gd name="T15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5">
                      <a:moveTo>
                        <a:pt x="2" y="3"/>
                      </a:moveTo>
                      <a:cubicBezTo>
                        <a:pt x="1" y="3"/>
                        <a:pt x="0" y="2"/>
                        <a:pt x="1" y="1"/>
                      </a:cubicBezTo>
                      <a:cubicBezTo>
                        <a:pt x="2" y="0"/>
                        <a:pt x="3" y="0"/>
                        <a:pt x="5" y="0"/>
                      </a:cubicBezTo>
                      <a:cubicBezTo>
                        <a:pt x="8" y="0"/>
                        <a:pt x="10" y="0"/>
                        <a:pt x="13" y="2"/>
                      </a:cubicBezTo>
                      <a:cubicBezTo>
                        <a:pt x="14" y="3"/>
                        <a:pt x="15" y="4"/>
                        <a:pt x="15" y="5"/>
                      </a:cubicBezTo>
                      <a:cubicBezTo>
                        <a:pt x="14" y="5"/>
                        <a:pt x="11" y="3"/>
                        <a:pt x="11" y="3"/>
                      </a:cubicBezTo>
                      <a:cubicBezTo>
                        <a:pt x="8" y="2"/>
                        <a:pt x="5" y="3"/>
                        <a:pt x="2" y="3"/>
                      </a:cubicBezTo>
                      <a:cubicBezTo>
                        <a:pt x="1" y="3"/>
                        <a:pt x="3" y="3"/>
                        <a:pt x="2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88" name="Freeform 467">
                  <a:extLst>
                    <a:ext uri="{FF2B5EF4-FFF2-40B4-BE49-F238E27FC236}">
                      <a16:creationId xmlns:a16="http://schemas.microsoft.com/office/drawing/2014/main" id="{00912EBA-9165-8240-AE0E-DBC4EB67EC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52615" y="9532257"/>
                  <a:ext cx="252180" cy="300927"/>
                </a:xfrm>
                <a:custGeom>
                  <a:avLst/>
                  <a:gdLst>
                    <a:gd name="T0" fmla="*/ 13 w 32"/>
                    <a:gd name="T1" fmla="*/ 32 h 36"/>
                    <a:gd name="T2" fmla="*/ 14 w 32"/>
                    <a:gd name="T3" fmla="*/ 30 h 36"/>
                    <a:gd name="T4" fmla="*/ 11 w 32"/>
                    <a:gd name="T5" fmla="*/ 28 h 36"/>
                    <a:gd name="T6" fmla="*/ 12 w 32"/>
                    <a:gd name="T7" fmla="*/ 23 h 36"/>
                    <a:gd name="T8" fmla="*/ 8 w 32"/>
                    <a:gd name="T9" fmla="*/ 23 h 36"/>
                    <a:gd name="T10" fmla="*/ 8 w 32"/>
                    <a:gd name="T11" fmla="*/ 29 h 36"/>
                    <a:gd name="T12" fmla="*/ 8 w 32"/>
                    <a:gd name="T13" fmla="*/ 30 h 36"/>
                    <a:gd name="T14" fmla="*/ 7 w 32"/>
                    <a:gd name="T15" fmla="*/ 34 h 36"/>
                    <a:gd name="T16" fmla="*/ 4 w 32"/>
                    <a:gd name="T17" fmla="*/ 36 h 36"/>
                    <a:gd name="T18" fmla="*/ 4 w 32"/>
                    <a:gd name="T19" fmla="*/ 31 h 36"/>
                    <a:gd name="T20" fmla="*/ 2 w 32"/>
                    <a:gd name="T21" fmla="*/ 26 h 36"/>
                    <a:gd name="T22" fmla="*/ 1 w 32"/>
                    <a:gd name="T23" fmla="*/ 21 h 36"/>
                    <a:gd name="T24" fmla="*/ 3 w 32"/>
                    <a:gd name="T25" fmla="*/ 14 h 36"/>
                    <a:gd name="T26" fmla="*/ 9 w 32"/>
                    <a:gd name="T27" fmla="*/ 5 h 36"/>
                    <a:gd name="T28" fmla="*/ 11 w 32"/>
                    <a:gd name="T29" fmla="*/ 2 h 36"/>
                    <a:gd name="T30" fmla="*/ 18 w 32"/>
                    <a:gd name="T31" fmla="*/ 4 h 36"/>
                    <a:gd name="T32" fmla="*/ 25 w 32"/>
                    <a:gd name="T33" fmla="*/ 4 h 36"/>
                    <a:gd name="T34" fmla="*/ 32 w 32"/>
                    <a:gd name="T35" fmla="*/ 1 h 36"/>
                    <a:gd name="T36" fmla="*/ 29 w 32"/>
                    <a:gd name="T37" fmla="*/ 6 h 36"/>
                    <a:gd name="T38" fmla="*/ 23 w 32"/>
                    <a:gd name="T39" fmla="*/ 7 h 36"/>
                    <a:gd name="T40" fmla="*/ 10 w 32"/>
                    <a:gd name="T41" fmla="*/ 7 h 36"/>
                    <a:gd name="T42" fmla="*/ 6 w 32"/>
                    <a:gd name="T43" fmla="*/ 10 h 36"/>
                    <a:gd name="T44" fmla="*/ 10 w 32"/>
                    <a:gd name="T45" fmla="*/ 15 h 36"/>
                    <a:gd name="T46" fmla="*/ 13 w 32"/>
                    <a:gd name="T47" fmla="*/ 14 h 36"/>
                    <a:gd name="T48" fmla="*/ 20 w 32"/>
                    <a:gd name="T49" fmla="*/ 13 h 36"/>
                    <a:gd name="T50" fmla="*/ 17 w 32"/>
                    <a:gd name="T51" fmla="*/ 16 h 36"/>
                    <a:gd name="T52" fmla="*/ 13 w 32"/>
                    <a:gd name="T53" fmla="*/ 17 h 36"/>
                    <a:gd name="T54" fmla="*/ 14 w 32"/>
                    <a:gd name="T55" fmla="*/ 20 h 36"/>
                    <a:gd name="T56" fmla="*/ 18 w 32"/>
                    <a:gd name="T57" fmla="*/ 25 h 36"/>
                    <a:gd name="T58" fmla="*/ 19 w 32"/>
                    <a:gd name="T59" fmla="*/ 28 h 36"/>
                    <a:gd name="T60" fmla="*/ 22 w 32"/>
                    <a:gd name="T61" fmla="*/ 30 h 36"/>
                    <a:gd name="T62" fmla="*/ 13 w 32"/>
                    <a:gd name="T63" fmla="*/ 32 h 36"/>
                    <a:gd name="T64" fmla="*/ 13 w 32"/>
                    <a:gd name="T65" fmla="*/ 32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2" h="36">
                      <a:moveTo>
                        <a:pt x="13" y="32"/>
                      </a:moveTo>
                      <a:cubicBezTo>
                        <a:pt x="13" y="31"/>
                        <a:pt x="14" y="31"/>
                        <a:pt x="14" y="30"/>
                      </a:cubicBezTo>
                      <a:cubicBezTo>
                        <a:pt x="14" y="29"/>
                        <a:pt x="12" y="28"/>
                        <a:pt x="11" y="28"/>
                      </a:cubicBezTo>
                      <a:cubicBezTo>
                        <a:pt x="10" y="26"/>
                        <a:pt x="12" y="25"/>
                        <a:pt x="12" y="23"/>
                      </a:cubicBezTo>
                      <a:cubicBezTo>
                        <a:pt x="12" y="22"/>
                        <a:pt x="8" y="22"/>
                        <a:pt x="8" y="23"/>
                      </a:cubicBezTo>
                      <a:cubicBezTo>
                        <a:pt x="7" y="25"/>
                        <a:pt x="8" y="27"/>
                        <a:pt x="8" y="29"/>
                      </a:cubicBezTo>
                      <a:cubicBezTo>
                        <a:pt x="7" y="29"/>
                        <a:pt x="8" y="30"/>
                        <a:pt x="8" y="30"/>
                      </a:cubicBezTo>
                      <a:cubicBezTo>
                        <a:pt x="8" y="32"/>
                        <a:pt x="7" y="33"/>
                        <a:pt x="7" y="34"/>
                      </a:cubicBezTo>
                      <a:cubicBezTo>
                        <a:pt x="6" y="36"/>
                        <a:pt x="7" y="36"/>
                        <a:pt x="4" y="36"/>
                      </a:cubicBezTo>
                      <a:cubicBezTo>
                        <a:pt x="1" y="36"/>
                        <a:pt x="4" y="32"/>
                        <a:pt x="4" y="31"/>
                      </a:cubicBezTo>
                      <a:cubicBezTo>
                        <a:pt x="5" y="30"/>
                        <a:pt x="4" y="27"/>
                        <a:pt x="2" y="26"/>
                      </a:cubicBezTo>
                      <a:cubicBezTo>
                        <a:pt x="0" y="25"/>
                        <a:pt x="0" y="23"/>
                        <a:pt x="1" y="21"/>
                      </a:cubicBezTo>
                      <a:cubicBezTo>
                        <a:pt x="2" y="19"/>
                        <a:pt x="2" y="16"/>
                        <a:pt x="3" y="14"/>
                      </a:cubicBezTo>
                      <a:cubicBezTo>
                        <a:pt x="5" y="11"/>
                        <a:pt x="4" y="5"/>
                        <a:pt x="9" y="5"/>
                      </a:cubicBezTo>
                      <a:cubicBezTo>
                        <a:pt x="10" y="5"/>
                        <a:pt x="9" y="2"/>
                        <a:pt x="11" y="2"/>
                      </a:cubicBezTo>
                      <a:cubicBezTo>
                        <a:pt x="14" y="3"/>
                        <a:pt x="16" y="4"/>
                        <a:pt x="18" y="4"/>
                      </a:cubicBezTo>
                      <a:cubicBezTo>
                        <a:pt x="20" y="4"/>
                        <a:pt x="23" y="5"/>
                        <a:pt x="25" y="4"/>
                      </a:cubicBezTo>
                      <a:cubicBezTo>
                        <a:pt x="26" y="4"/>
                        <a:pt x="32" y="0"/>
                        <a:pt x="32" y="1"/>
                      </a:cubicBezTo>
                      <a:cubicBezTo>
                        <a:pt x="32" y="2"/>
                        <a:pt x="29" y="5"/>
                        <a:pt x="29" y="6"/>
                      </a:cubicBezTo>
                      <a:cubicBezTo>
                        <a:pt x="27" y="7"/>
                        <a:pt x="25" y="7"/>
                        <a:pt x="23" y="7"/>
                      </a:cubicBezTo>
                      <a:cubicBezTo>
                        <a:pt x="18" y="6"/>
                        <a:pt x="14" y="7"/>
                        <a:pt x="10" y="7"/>
                      </a:cubicBezTo>
                      <a:cubicBezTo>
                        <a:pt x="7" y="6"/>
                        <a:pt x="6" y="7"/>
                        <a:pt x="6" y="10"/>
                      </a:cubicBezTo>
                      <a:cubicBezTo>
                        <a:pt x="6" y="13"/>
                        <a:pt x="9" y="13"/>
                        <a:pt x="10" y="15"/>
                      </a:cubicBezTo>
                      <a:cubicBezTo>
                        <a:pt x="11" y="17"/>
                        <a:pt x="12" y="15"/>
                        <a:pt x="13" y="14"/>
                      </a:cubicBezTo>
                      <a:cubicBezTo>
                        <a:pt x="13" y="13"/>
                        <a:pt x="20" y="12"/>
                        <a:pt x="20" y="13"/>
                      </a:cubicBezTo>
                      <a:cubicBezTo>
                        <a:pt x="21" y="13"/>
                        <a:pt x="18" y="16"/>
                        <a:pt x="17" y="16"/>
                      </a:cubicBezTo>
                      <a:cubicBezTo>
                        <a:pt x="15" y="18"/>
                        <a:pt x="15" y="18"/>
                        <a:pt x="13" y="17"/>
                      </a:cubicBezTo>
                      <a:cubicBezTo>
                        <a:pt x="13" y="17"/>
                        <a:pt x="14" y="20"/>
                        <a:pt x="14" y="20"/>
                      </a:cubicBezTo>
                      <a:cubicBezTo>
                        <a:pt x="15" y="21"/>
                        <a:pt x="18" y="23"/>
                        <a:pt x="18" y="25"/>
                      </a:cubicBezTo>
                      <a:cubicBezTo>
                        <a:pt x="18" y="26"/>
                        <a:pt x="18" y="27"/>
                        <a:pt x="19" y="28"/>
                      </a:cubicBezTo>
                      <a:cubicBezTo>
                        <a:pt x="19" y="28"/>
                        <a:pt x="21" y="30"/>
                        <a:pt x="22" y="30"/>
                      </a:cubicBezTo>
                      <a:cubicBezTo>
                        <a:pt x="20" y="31"/>
                        <a:pt x="15" y="33"/>
                        <a:pt x="13" y="32"/>
                      </a:cubicBezTo>
                      <a:cubicBezTo>
                        <a:pt x="13" y="31"/>
                        <a:pt x="14" y="33"/>
                        <a:pt x="13" y="3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89" name="Freeform 468">
                  <a:extLst>
                    <a:ext uri="{FF2B5EF4-FFF2-40B4-BE49-F238E27FC236}">
                      <a16:creationId xmlns:a16="http://schemas.microsoft.com/office/drawing/2014/main" id="{6F1EE1BF-0E3A-8C4F-AB6E-FA1A3F001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90641" y="9515223"/>
                  <a:ext cx="61703" cy="124913"/>
                </a:xfrm>
                <a:custGeom>
                  <a:avLst/>
                  <a:gdLst>
                    <a:gd name="T0" fmla="*/ 3 w 8"/>
                    <a:gd name="T1" fmla="*/ 2 h 15"/>
                    <a:gd name="T2" fmla="*/ 3 w 8"/>
                    <a:gd name="T3" fmla="*/ 0 h 15"/>
                    <a:gd name="T4" fmla="*/ 0 w 8"/>
                    <a:gd name="T5" fmla="*/ 4 h 15"/>
                    <a:gd name="T6" fmla="*/ 1 w 8"/>
                    <a:gd name="T7" fmla="*/ 8 h 15"/>
                    <a:gd name="T8" fmla="*/ 2 w 8"/>
                    <a:gd name="T9" fmla="*/ 12 h 15"/>
                    <a:gd name="T10" fmla="*/ 5 w 8"/>
                    <a:gd name="T11" fmla="*/ 15 h 15"/>
                    <a:gd name="T12" fmla="*/ 4 w 8"/>
                    <a:gd name="T13" fmla="*/ 13 h 15"/>
                    <a:gd name="T14" fmla="*/ 3 w 8"/>
                    <a:gd name="T15" fmla="*/ 9 h 15"/>
                    <a:gd name="T16" fmla="*/ 7 w 8"/>
                    <a:gd name="T17" fmla="*/ 9 h 15"/>
                    <a:gd name="T18" fmla="*/ 5 w 8"/>
                    <a:gd name="T19" fmla="*/ 7 h 15"/>
                    <a:gd name="T20" fmla="*/ 6 w 8"/>
                    <a:gd name="T21" fmla="*/ 5 h 15"/>
                    <a:gd name="T22" fmla="*/ 2 w 8"/>
                    <a:gd name="T23" fmla="*/ 6 h 15"/>
                    <a:gd name="T24" fmla="*/ 3 w 8"/>
                    <a:gd name="T25" fmla="*/ 2 h 15"/>
                    <a:gd name="T26" fmla="*/ 3 w 8"/>
                    <a:gd name="T27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15">
                      <a:moveTo>
                        <a:pt x="3" y="2"/>
                      </a:moveTo>
                      <a:cubicBezTo>
                        <a:pt x="3" y="1"/>
                        <a:pt x="3" y="1"/>
                        <a:pt x="3" y="0"/>
                      </a:cubicBezTo>
                      <a:cubicBezTo>
                        <a:pt x="2" y="0"/>
                        <a:pt x="0" y="3"/>
                        <a:pt x="0" y="4"/>
                      </a:cubicBezTo>
                      <a:cubicBezTo>
                        <a:pt x="0" y="5"/>
                        <a:pt x="1" y="6"/>
                        <a:pt x="1" y="8"/>
                      </a:cubicBezTo>
                      <a:cubicBezTo>
                        <a:pt x="1" y="9"/>
                        <a:pt x="1" y="11"/>
                        <a:pt x="2" y="12"/>
                      </a:cubicBezTo>
                      <a:cubicBezTo>
                        <a:pt x="2" y="12"/>
                        <a:pt x="5" y="15"/>
                        <a:pt x="5" y="15"/>
                      </a:cubicBezTo>
                      <a:cubicBezTo>
                        <a:pt x="5" y="15"/>
                        <a:pt x="4" y="13"/>
                        <a:pt x="4" y="13"/>
                      </a:cubicBezTo>
                      <a:cubicBezTo>
                        <a:pt x="3" y="12"/>
                        <a:pt x="3" y="10"/>
                        <a:pt x="3" y="9"/>
                      </a:cubicBezTo>
                      <a:cubicBezTo>
                        <a:pt x="3" y="8"/>
                        <a:pt x="7" y="9"/>
                        <a:pt x="7" y="9"/>
                      </a:cubicBezTo>
                      <a:cubicBezTo>
                        <a:pt x="8" y="9"/>
                        <a:pt x="6" y="8"/>
                        <a:pt x="5" y="7"/>
                      </a:cubicBezTo>
                      <a:cubicBezTo>
                        <a:pt x="5" y="7"/>
                        <a:pt x="6" y="6"/>
                        <a:pt x="6" y="5"/>
                      </a:cubicBezTo>
                      <a:cubicBezTo>
                        <a:pt x="7" y="1"/>
                        <a:pt x="3" y="6"/>
                        <a:pt x="2" y="6"/>
                      </a:cubicBezTo>
                      <a:cubicBezTo>
                        <a:pt x="2" y="6"/>
                        <a:pt x="4" y="3"/>
                        <a:pt x="3" y="2"/>
                      </a:cubicBezTo>
                      <a:cubicBezTo>
                        <a:pt x="3" y="1"/>
                        <a:pt x="4" y="3"/>
                        <a:pt x="3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90" name="Freeform 469">
                  <a:extLst>
                    <a:ext uri="{FF2B5EF4-FFF2-40B4-BE49-F238E27FC236}">
                      <a16:creationId xmlns:a16="http://schemas.microsoft.com/office/drawing/2014/main" id="{749B3AB8-4CAE-914F-BF82-EF8051CBFC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22837" y="9498193"/>
                  <a:ext cx="21461" cy="17034"/>
                </a:xfrm>
                <a:custGeom>
                  <a:avLst/>
                  <a:gdLst>
                    <a:gd name="T0" fmla="*/ 1 w 3"/>
                    <a:gd name="T1" fmla="*/ 2 h 2"/>
                    <a:gd name="T2" fmla="*/ 2 w 3"/>
                    <a:gd name="T3" fmla="*/ 0 h 2"/>
                    <a:gd name="T4" fmla="*/ 1 w 3"/>
                    <a:gd name="T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" h="2">
                      <a:moveTo>
                        <a:pt x="1" y="2"/>
                      </a:moveTo>
                      <a:cubicBezTo>
                        <a:pt x="0" y="2"/>
                        <a:pt x="1" y="0"/>
                        <a:pt x="2" y="0"/>
                      </a:cubicBezTo>
                      <a:cubicBezTo>
                        <a:pt x="3" y="0"/>
                        <a:pt x="2" y="2"/>
                        <a:pt x="1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91" name="Freeform 485">
                  <a:extLst>
                    <a:ext uri="{FF2B5EF4-FFF2-40B4-BE49-F238E27FC236}">
                      <a16:creationId xmlns:a16="http://schemas.microsoft.com/office/drawing/2014/main" id="{1C3B36DA-D190-F54D-B2F2-DDFED54F42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74416" y="9197265"/>
                  <a:ext cx="85847" cy="150465"/>
                </a:xfrm>
                <a:custGeom>
                  <a:avLst/>
                  <a:gdLst>
                    <a:gd name="T0" fmla="*/ 2 w 11"/>
                    <a:gd name="T1" fmla="*/ 0 h 18"/>
                    <a:gd name="T2" fmla="*/ 1 w 11"/>
                    <a:gd name="T3" fmla="*/ 0 h 18"/>
                    <a:gd name="T4" fmla="*/ 1 w 11"/>
                    <a:gd name="T5" fmla="*/ 3 h 18"/>
                    <a:gd name="T6" fmla="*/ 0 w 11"/>
                    <a:gd name="T7" fmla="*/ 8 h 18"/>
                    <a:gd name="T8" fmla="*/ 4 w 11"/>
                    <a:gd name="T9" fmla="*/ 18 h 18"/>
                    <a:gd name="T10" fmla="*/ 9 w 11"/>
                    <a:gd name="T11" fmla="*/ 15 h 18"/>
                    <a:gd name="T12" fmla="*/ 9 w 11"/>
                    <a:gd name="T13" fmla="*/ 8 h 18"/>
                    <a:gd name="T14" fmla="*/ 2 w 11"/>
                    <a:gd name="T15" fmla="*/ 0 h 18"/>
                    <a:gd name="T16" fmla="*/ 2 w 11"/>
                    <a:gd name="T17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18">
                      <a:moveTo>
                        <a:pt x="2" y="0"/>
                      </a:move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1" y="3"/>
                        <a:pt x="1" y="3"/>
                      </a:cubicBezTo>
                      <a:cubicBezTo>
                        <a:pt x="1" y="5"/>
                        <a:pt x="0" y="6"/>
                        <a:pt x="0" y="8"/>
                      </a:cubicBezTo>
                      <a:cubicBezTo>
                        <a:pt x="0" y="11"/>
                        <a:pt x="0" y="18"/>
                        <a:pt x="4" y="18"/>
                      </a:cubicBezTo>
                      <a:cubicBezTo>
                        <a:pt x="6" y="18"/>
                        <a:pt x="9" y="17"/>
                        <a:pt x="9" y="15"/>
                      </a:cubicBezTo>
                      <a:cubicBezTo>
                        <a:pt x="11" y="13"/>
                        <a:pt x="9" y="10"/>
                        <a:pt x="9" y="8"/>
                      </a:cubicBezTo>
                      <a:cubicBezTo>
                        <a:pt x="7" y="6"/>
                        <a:pt x="5" y="0"/>
                        <a:pt x="2" y="0"/>
                      </a:cubicBezTo>
                      <a:cubicBezTo>
                        <a:pt x="1" y="0"/>
                        <a:pt x="3" y="0"/>
                        <a:pt x="2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92" name="Freeform 487">
                  <a:extLst>
                    <a:ext uri="{FF2B5EF4-FFF2-40B4-BE49-F238E27FC236}">
                      <a16:creationId xmlns:a16="http://schemas.microsoft.com/office/drawing/2014/main" id="{825D2BB3-12EB-E84F-9BC5-54A5955D5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56175" y="6020485"/>
                  <a:ext cx="85847" cy="68133"/>
                </a:xfrm>
                <a:custGeom>
                  <a:avLst/>
                  <a:gdLst>
                    <a:gd name="T0" fmla="*/ 9 w 11"/>
                    <a:gd name="T1" fmla="*/ 7 h 8"/>
                    <a:gd name="T2" fmla="*/ 8 w 11"/>
                    <a:gd name="T3" fmla="*/ 4 h 8"/>
                    <a:gd name="T4" fmla="*/ 3 w 11"/>
                    <a:gd name="T5" fmla="*/ 0 h 8"/>
                    <a:gd name="T6" fmla="*/ 1 w 11"/>
                    <a:gd name="T7" fmla="*/ 2 h 8"/>
                    <a:gd name="T8" fmla="*/ 3 w 11"/>
                    <a:gd name="T9" fmla="*/ 5 h 8"/>
                    <a:gd name="T10" fmla="*/ 9 w 11"/>
                    <a:gd name="T11" fmla="*/ 7 h 8"/>
                    <a:gd name="T12" fmla="*/ 9 w 11"/>
                    <a:gd name="T13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8">
                      <a:moveTo>
                        <a:pt x="9" y="7"/>
                      </a:moveTo>
                      <a:cubicBezTo>
                        <a:pt x="11" y="8"/>
                        <a:pt x="9" y="5"/>
                        <a:pt x="8" y="4"/>
                      </a:cubicBezTo>
                      <a:cubicBezTo>
                        <a:pt x="7" y="3"/>
                        <a:pt x="4" y="1"/>
                        <a:pt x="3" y="0"/>
                      </a:cubicBezTo>
                      <a:cubicBezTo>
                        <a:pt x="2" y="0"/>
                        <a:pt x="1" y="1"/>
                        <a:pt x="1" y="2"/>
                      </a:cubicBezTo>
                      <a:cubicBezTo>
                        <a:pt x="0" y="3"/>
                        <a:pt x="2" y="4"/>
                        <a:pt x="3" y="5"/>
                      </a:cubicBezTo>
                      <a:cubicBezTo>
                        <a:pt x="5" y="6"/>
                        <a:pt x="7" y="7"/>
                        <a:pt x="9" y="7"/>
                      </a:cubicBezTo>
                      <a:cubicBezTo>
                        <a:pt x="10" y="7"/>
                        <a:pt x="7" y="7"/>
                        <a:pt x="9" y="7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93" name="Freeform 488">
                  <a:extLst>
                    <a:ext uri="{FF2B5EF4-FFF2-40B4-BE49-F238E27FC236}">
                      <a16:creationId xmlns:a16="http://schemas.microsoft.com/office/drawing/2014/main" id="{63F884E7-EFC8-F243-A21B-1BF3797D0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45714" y="6071588"/>
                  <a:ext cx="85847" cy="82329"/>
                </a:xfrm>
                <a:custGeom>
                  <a:avLst/>
                  <a:gdLst>
                    <a:gd name="T0" fmla="*/ 10 w 11"/>
                    <a:gd name="T1" fmla="*/ 6 h 10"/>
                    <a:gd name="T2" fmla="*/ 6 w 11"/>
                    <a:gd name="T3" fmla="*/ 10 h 10"/>
                    <a:gd name="T4" fmla="*/ 0 w 11"/>
                    <a:gd name="T5" fmla="*/ 6 h 10"/>
                    <a:gd name="T6" fmla="*/ 10 w 11"/>
                    <a:gd name="T7" fmla="*/ 6 h 10"/>
                    <a:gd name="T8" fmla="*/ 10 w 11"/>
                    <a:gd name="T9" fmla="*/ 6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10">
                      <a:moveTo>
                        <a:pt x="10" y="6"/>
                      </a:moveTo>
                      <a:cubicBezTo>
                        <a:pt x="10" y="8"/>
                        <a:pt x="7" y="9"/>
                        <a:pt x="6" y="10"/>
                      </a:cubicBezTo>
                      <a:cubicBezTo>
                        <a:pt x="4" y="10"/>
                        <a:pt x="0" y="9"/>
                        <a:pt x="0" y="6"/>
                      </a:cubicBezTo>
                      <a:cubicBezTo>
                        <a:pt x="1" y="0"/>
                        <a:pt x="11" y="6"/>
                        <a:pt x="10" y="6"/>
                      </a:cubicBezTo>
                      <a:cubicBezTo>
                        <a:pt x="10" y="7"/>
                        <a:pt x="11" y="5"/>
                        <a:pt x="10" y="6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94" name="Freeform 489">
                  <a:extLst>
                    <a:ext uri="{FF2B5EF4-FFF2-40B4-BE49-F238E27FC236}">
                      <a16:creationId xmlns:a16="http://schemas.microsoft.com/office/drawing/2014/main" id="{5BF5E4B4-106B-D149-9DD1-69665DF523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04196" y="5787692"/>
                  <a:ext cx="69752" cy="42586"/>
                </a:xfrm>
                <a:custGeom>
                  <a:avLst/>
                  <a:gdLst>
                    <a:gd name="T0" fmla="*/ 9 w 9"/>
                    <a:gd name="T1" fmla="*/ 3 h 5"/>
                    <a:gd name="T2" fmla="*/ 4 w 9"/>
                    <a:gd name="T3" fmla="*/ 5 h 5"/>
                    <a:gd name="T4" fmla="*/ 1 w 9"/>
                    <a:gd name="T5" fmla="*/ 1 h 5"/>
                    <a:gd name="T6" fmla="*/ 6 w 9"/>
                    <a:gd name="T7" fmla="*/ 1 h 5"/>
                    <a:gd name="T8" fmla="*/ 9 w 9"/>
                    <a:gd name="T9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5">
                      <a:moveTo>
                        <a:pt x="9" y="3"/>
                      </a:moveTo>
                      <a:cubicBezTo>
                        <a:pt x="7" y="4"/>
                        <a:pt x="6" y="4"/>
                        <a:pt x="4" y="5"/>
                      </a:cubicBezTo>
                      <a:cubicBezTo>
                        <a:pt x="2" y="5"/>
                        <a:pt x="0" y="3"/>
                        <a:pt x="1" y="1"/>
                      </a:cubicBezTo>
                      <a:cubicBezTo>
                        <a:pt x="1" y="0"/>
                        <a:pt x="5" y="0"/>
                        <a:pt x="6" y="1"/>
                      </a:cubicBezTo>
                      <a:cubicBezTo>
                        <a:pt x="7" y="1"/>
                        <a:pt x="8" y="3"/>
                        <a:pt x="9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95" name="Freeform 490">
                  <a:extLst>
                    <a:ext uri="{FF2B5EF4-FFF2-40B4-BE49-F238E27FC236}">
                      <a16:creationId xmlns:a16="http://schemas.microsoft.com/office/drawing/2014/main" id="{2920D240-1987-3D45-B3B2-05CA4B06E4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76291" y="5705363"/>
                  <a:ext cx="77799" cy="39745"/>
                </a:xfrm>
                <a:custGeom>
                  <a:avLst/>
                  <a:gdLst>
                    <a:gd name="T0" fmla="*/ 6 w 10"/>
                    <a:gd name="T1" fmla="*/ 5 h 5"/>
                    <a:gd name="T2" fmla="*/ 1 w 10"/>
                    <a:gd name="T3" fmla="*/ 4 h 5"/>
                    <a:gd name="T4" fmla="*/ 4 w 10"/>
                    <a:gd name="T5" fmla="*/ 1 h 5"/>
                    <a:gd name="T6" fmla="*/ 9 w 10"/>
                    <a:gd name="T7" fmla="*/ 1 h 5"/>
                    <a:gd name="T8" fmla="*/ 6 w 10"/>
                    <a:gd name="T9" fmla="*/ 5 h 5"/>
                    <a:gd name="T10" fmla="*/ 6 w 10"/>
                    <a:gd name="T11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5">
                      <a:moveTo>
                        <a:pt x="6" y="5"/>
                      </a:moveTo>
                      <a:cubicBezTo>
                        <a:pt x="4" y="5"/>
                        <a:pt x="2" y="4"/>
                        <a:pt x="1" y="4"/>
                      </a:cubicBezTo>
                      <a:cubicBezTo>
                        <a:pt x="0" y="3"/>
                        <a:pt x="3" y="1"/>
                        <a:pt x="4" y="1"/>
                      </a:cubicBezTo>
                      <a:cubicBezTo>
                        <a:pt x="5" y="0"/>
                        <a:pt x="8" y="0"/>
                        <a:pt x="9" y="1"/>
                      </a:cubicBezTo>
                      <a:cubicBezTo>
                        <a:pt x="10" y="2"/>
                        <a:pt x="7" y="5"/>
                        <a:pt x="6" y="5"/>
                      </a:cubicBezTo>
                      <a:cubicBezTo>
                        <a:pt x="4" y="5"/>
                        <a:pt x="6" y="5"/>
                        <a:pt x="6" y="5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96" name="Freeform 491">
                  <a:extLst>
                    <a:ext uri="{FF2B5EF4-FFF2-40B4-BE49-F238E27FC236}">
                      <a16:creationId xmlns:a16="http://schemas.microsoft.com/office/drawing/2014/main" id="{3224B7A9-BA25-0142-AFE2-10F0FF0B1F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82196" y="5103509"/>
                  <a:ext cx="48288" cy="17034"/>
                </a:xfrm>
                <a:custGeom>
                  <a:avLst/>
                  <a:gdLst>
                    <a:gd name="T0" fmla="*/ 6 w 6"/>
                    <a:gd name="T1" fmla="*/ 1 h 2"/>
                    <a:gd name="T2" fmla="*/ 0 w 6"/>
                    <a:gd name="T3" fmla="*/ 1 h 2"/>
                    <a:gd name="T4" fmla="*/ 6 w 6"/>
                    <a:gd name="T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2">
                      <a:moveTo>
                        <a:pt x="6" y="1"/>
                      </a:moveTo>
                      <a:cubicBezTo>
                        <a:pt x="6" y="2"/>
                        <a:pt x="0" y="2"/>
                        <a:pt x="0" y="1"/>
                      </a:cubicBezTo>
                      <a:cubicBezTo>
                        <a:pt x="0" y="0"/>
                        <a:pt x="6" y="0"/>
                        <a:pt x="6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97" name="Freeform 492">
                  <a:extLst>
                    <a:ext uri="{FF2B5EF4-FFF2-40B4-BE49-F238E27FC236}">
                      <a16:creationId xmlns:a16="http://schemas.microsoft.com/office/drawing/2014/main" id="{9B724BE6-E66E-1447-8A92-3345018E2D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42225" y="5821763"/>
                  <a:ext cx="45606" cy="34068"/>
                </a:xfrm>
                <a:custGeom>
                  <a:avLst/>
                  <a:gdLst>
                    <a:gd name="T0" fmla="*/ 5 w 6"/>
                    <a:gd name="T1" fmla="*/ 4 h 4"/>
                    <a:gd name="T2" fmla="*/ 2 w 6"/>
                    <a:gd name="T3" fmla="*/ 1 h 4"/>
                    <a:gd name="T4" fmla="*/ 5 w 6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6" h="4">
                      <a:moveTo>
                        <a:pt x="5" y="4"/>
                      </a:moveTo>
                      <a:cubicBezTo>
                        <a:pt x="4" y="4"/>
                        <a:pt x="0" y="3"/>
                        <a:pt x="2" y="1"/>
                      </a:cubicBezTo>
                      <a:cubicBezTo>
                        <a:pt x="5" y="0"/>
                        <a:pt x="6" y="4"/>
                        <a:pt x="5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98" name="Freeform 496">
                  <a:extLst>
                    <a:ext uri="{FF2B5EF4-FFF2-40B4-BE49-F238E27FC236}">
                      <a16:creationId xmlns:a16="http://schemas.microsoft.com/office/drawing/2014/main" id="{2A161FA6-8766-A346-B83B-138F9BB99A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01852" y="8030459"/>
                  <a:ext cx="101944" cy="59618"/>
                </a:xfrm>
                <a:custGeom>
                  <a:avLst/>
                  <a:gdLst>
                    <a:gd name="T0" fmla="*/ 12 w 13"/>
                    <a:gd name="T1" fmla="*/ 1 h 7"/>
                    <a:gd name="T2" fmla="*/ 10 w 13"/>
                    <a:gd name="T3" fmla="*/ 2 h 7"/>
                    <a:gd name="T4" fmla="*/ 10 w 13"/>
                    <a:gd name="T5" fmla="*/ 5 h 7"/>
                    <a:gd name="T6" fmla="*/ 6 w 13"/>
                    <a:gd name="T7" fmla="*/ 6 h 7"/>
                    <a:gd name="T8" fmla="*/ 2 w 13"/>
                    <a:gd name="T9" fmla="*/ 6 h 7"/>
                    <a:gd name="T10" fmla="*/ 5 w 13"/>
                    <a:gd name="T11" fmla="*/ 3 h 7"/>
                    <a:gd name="T12" fmla="*/ 12 w 13"/>
                    <a:gd name="T13" fmla="*/ 1 h 7"/>
                    <a:gd name="T14" fmla="*/ 12 w 13"/>
                    <a:gd name="T15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7">
                      <a:moveTo>
                        <a:pt x="12" y="1"/>
                      </a:moveTo>
                      <a:cubicBezTo>
                        <a:pt x="12" y="1"/>
                        <a:pt x="10" y="2"/>
                        <a:pt x="10" y="2"/>
                      </a:cubicBezTo>
                      <a:cubicBezTo>
                        <a:pt x="9" y="3"/>
                        <a:pt x="10" y="5"/>
                        <a:pt x="10" y="5"/>
                      </a:cubicBezTo>
                      <a:cubicBezTo>
                        <a:pt x="9" y="5"/>
                        <a:pt x="7" y="5"/>
                        <a:pt x="6" y="6"/>
                      </a:cubicBezTo>
                      <a:cubicBezTo>
                        <a:pt x="4" y="7"/>
                        <a:pt x="3" y="7"/>
                        <a:pt x="2" y="6"/>
                      </a:cubicBezTo>
                      <a:cubicBezTo>
                        <a:pt x="0" y="4"/>
                        <a:pt x="4" y="3"/>
                        <a:pt x="5" y="3"/>
                      </a:cubicBezTo>
                      <a:cubicBezTo>
                        <a:pt x="7" y="3"/>
                        <a:pt x="10" y="2"/>
                        <a:pt x="12" y="1"/>
                      </a:cubicBezTo>
                      <a:cubicBezTo>
                        <a:pt x="13" y="0"/>
                        <a:pt x="11" y="2"/>
                        <a:pt x="12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299" name="Freeform 497">
                  <a:extLst>
                    <a:ext uri="{FF2B5EF4-FFF2-40B4-BE49-F238E27FC236}">
                      <a16:creationId xmlns:a16="http://schemas.microsoft.com/office/drawing/2014/main" id="{7F099AE0-2126-614B-A695-E47F2416FC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63826" y="8038974"/>
                  <a:ext cx="118041" cy="34068"/>
                </a:xfrm>
                <a:custGeom>
                  <a:avLst/>
                  <a:gdLst>
                    <a:gd name="T0" fmla="*/ 8 w 15"/>
                    <a:gd name="T1" fmla="*/ 4 h 4"/>
                    <a:gd name="T2" fmla="*/ 1 w 15"/>
                    <a:gd name="T3" fmla="*/ 1 h 4"/>
                    <a:gd name="T4" fmla="*/ 7 w 15"/>
                    <a:gd name="T5" fmla="*/ 1 h 4"/>
                    <a:gd name="T6" fmla="*/ 15 w 15"/>
                    <a:gd name="T7" fmla="*/ 2 h 4"/>
                    <a:gd name="T8" fmla="*/ 13 w 15"/>
                    <a:gd name="T9" fmla="*/ 3 h 4"/>
                    <a:gd name="T10" fmla="*/ 8 w 15"/>
                    <a:gd name="T11" fmla="*/ 4 h 4"/>
                    <a:gd name="T12" fmla="*/ 8 w 15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">
                      <a:moveTo>
                        <a:pt x="8" y="4"/>
                      </a:moveTo>
                      <a:cubicBezTo>
                        <a:pt x="7" y="4"/>
                        <a:pt x="0" y="2"/>
                        <a:pt x="1" y="1"/>
                      </a:cubicBezTo>
                      <a:cubicBezTo>
                        <a:pt x="1" y="0"/>
                        <a:pt x="7" y="1"/>
                        <a:pt x="7" y="1"/>
                      </a:cubicBezTo>
                      <a:cubicBezTo>
                        <a:pt x="10" y="2"/>
                        <a:pt x="12" y="2"/>
                        <a:pt x="15" y="2"/>
                      </a:cubicBezTo>
                      <a:cubicBezTo>
                        <a:pt x="15" y="2"/>
                        <a:pt x="13" y="3"/>
                        <a:pt x="13" y="3"/>
                      </a:cubicBezTo>
                      <a:cubicBezTo>
                        <a:pt x="12" y="4"/>
                        <a:pt x="10" y="4"/>
                        <a:pt x="8" y="4"/>
                      </a:cubicBezTo>
                      <a:cubicBezTo>
                        <a:pt x="6" y="4"/>
                        <a:pt x="9" y="4"/>
                        <a:pt x="8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00" name="Freeform 611">
                  <a:extLst>
                    <a:ext uri="{FF2B5EF4-FFF2-40B4-BE49-F238E27FC236}">
                      <a16:creationId xmlns:a16="http://schemas.microsoft.com/office/drawing/2014/main" id="{B79DC13E-B101-7D4C-B8B1-16E5701E07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90641" y="9665686"/>
                  <a:ext cx="16097" cy="17034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1 h 2"/>
                    <a:gd name="T4" fmla="*/ 2 w 2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cubicBezTo>
                        <a:pt x="2" y="1"/>
                        <a:pt x="0" y="2"/>
                        <a:pt x="0" y="1"/>
                      </a:cubicBezTo>
                      <a:cubicBezTo>
                        <a:pt x="0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01" name="Freeform 643">
                  <a:extLst>
                    <a:ext uri="{FF2B5EF4-FFF2-40B4-BE49-F238E27FC236}">
                      <a16:creationId xmlns:a16="http://schemas.microsoft.com/office/drawing/2014/main" id="{1F13359D-8B21-8743-A7E2-351B02C77E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24311" y="9975134"/>
                  <a:ext cx="80483" cy="73815"/>
                </a:xfrm>
                <a:custGeom>
                  <a:avLst/>
                  <a:gdLst>
                    <a:gd name="T0" fmla="*/ 9 w 10"/>
                    <a:gd name="T1" fmla="*/ 0 h 9"/>
                    <a:gd name="T2" fmla="*/ 2 w 10"/>
                    <a:gd name="T3" fmla="*/ 7 h 9"/>
                    <a:gd name="T4" fmla="*/ 10 w 10"/>
                    <a:gd name="T5" fmla="*/ 3 h 9"/>
                    <a:gd name="T6" fmla="*/ 9 w 10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9">
                      <a:moveTo>
                        <a:pt x="9" y="0"/>
                      </a:moveTo>
                      <a:cubicBezTo>
                        <a:pt x="7" y="1"/>
                        <a:pt x="0" y="4"/>
                        <a:pt x="2" y="7"/>
                      </a:cubicBezTo>
                      <a:cubicBezTo>
                        <a:pt x="4" y="9"/>
                        <a:pt x="9" y="3"/>
                        <a:pt x="10" y="3"/>
                      </a:cubicBezTo>
                      <a:cubicBezTo>
                        <a:pt x="10" y="2"/>
                        <a:pt x="9" y="1"/>
                        <a:pt x="9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02" name="Freeform 644">
                  <a:extLst>
                    <a:ext uri="{FF2B5EF4-FFF2-40B4-BE49-F238E27FC236}">
                      <a16:creationId xmlns:a16="http://schemas.microsoft.com/office/drawing/2014/main" id="{841812BF-EFEB-6743-9D91-A683A53047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88696" y="9958099"/>
                  <a:ext cx="101944" cy="39745"/>
                </a:xfrm>
                <a:custGeom>
                  <a:avLst/>
                  <a:gdLst>
                    <a:gd name="T0" fmla="*/ 12 w 13"/>
                    <a:gd name="T1" fmla="*/ 0 h 5"/>
                    <a:gd name="T2" fmla="*/ 7 w 13"/>
                    <a:gd name="T3" fmla="*/ 0 h 5"/>
                    <a:gd name="T4" fmla="*/ 1 w 13"/>
                    <a:gd name="T5" fmla="*/ 2 h 5"/>
                    <a:gd name="T6" fmla="*/ 5 w 13"/>
                    <a:gd name="T7" fmla="*/ 3 h 5"/>
                    <a:gd name="T8" fmla="*/ 12 w 13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5">
                      <a:moveTo>
                        <a:pt x="12" y="0"/>
                      </a:moveTo>
                      <a:cubicBezTo>
                        <a:pt x="13" y="0"/>
                        <a:pt x="7" y="0"/>
                        <a:pt x="7" y="0"/>
                      </a:cubicBezTo>
                      <a:cubicBezTo>
                        <a:pt x="6" y="0"/>
                        <a:pt x="0" y="1"/>
                        <a:pt x="1" y="2"/>
                      </a:cubicBezTo>
                      <a:cubicBezTo>
                        <a:pt x="3" y="5"/>
                        <a:pt x="2" y="5"/>
                        <a:pt x="5" y="3"/>
                      </a:cubicBezTo>
                      <a:cubicBezTo>
                        <a:pt x="8" y="2"/>
                        <a:pt x="10" y="2"/>
                        <a:pt x="12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03" name="Freeform 671">
                  <a:extLst>
                    <a:ext uri="{FF2B5EF4-FFF2-40B4-BE49-F238E27FC236}">
                      <a16:creationId xmlns:a16="http://schemas.microsoft.com/office/drawing/2014/main" id="{DD9D5D13-A2E7-BC40-8242-F6A2217F45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45781" y="7738047"/>
                  <a:ext cx="244133" cy="266861"/>
                </a:xfrm>
                <a:custGeom>
                  <a:avLst/>
                  <a:gdLst>
                    <a:gd name="T0" fmla="*/ 31 w 31"/>
                    <a:gd name="T1" fmla="*/ 0 h 32"/>
                    <a:gd name="T2" fmla="*/ 23 w 31"/>
                    <a:gd name="T3" fmla="*/ 3 h 32"/>
                    <a:gd name="T4" fmla="*/ 13 w 31"/>
                    <a:gd name="T5" fmla="*/ 2 h 32"/>
                    <a:gd name="T6" fmla="*/ 9 w 31"/>
                    <a:gd name="T7" fmla="*/ 4 h 32"/>
                    <a:gd name="T8" fmla="*/ 6 w 31"/>
                    <a:gd name="T9" fmla="*/ 5 h 32"/>
                    <a:gd name="T10" fmla="*/ 4 w 31"/>
                    <a:gd name="T11" fmla="*/ 8 h 32"/>
                    <a:gd name="T12" fmla="*/ 2 w 31"/>
                    <a:gd name="T13" fmla="*/ 11 h 32"/>
                    <a:gd name="T14" fmla="*/ 2 w 31"/>
                    <a:gd name="T15" fmla="*/ 15 h 32"/>
                    <a:gd name="T16" fmla="*/ 4 w 31"/>
                    <a:gd name="T17" fmla="*/ 17 h 32"/>
                    <a:gd name="T18" fmla="*/ 5 w 31"/>
                    <a:gd name="T19" fmla="*/ 22 h 32"/>
                    <a:gd name="T20" fmla="*/ 6 w 31"/>
                    <a:gd name="T21" fmla="*/ 25 h 32"/>
                    <a:gd name="T22" fmla="*/ 7 w 31"/>
                    <a:gd name="T23" fmla="*/ 28 h 32"/>
                    <a:gd name="T24" fmla="*/ 8 w 31"/>
                    <a:gd name="T25" fmla="*/ 29 h 32"/>
                    <a:gd name="T26" fmla="*/ 10 w 31"/>
                    <a:gd name="T27" fmla="*/ 31 h 32"/>
                    <a:gd name="T28" fmla="*/ 12 w 31"/>
                    <a:gd name="T29" fmla="*/ 30 h 32"/>
                    <a:gd name="T30" fmla="*/ 13 w 31"/>
                    <a:gd name="T31" fmla="*/ 31 h 32"/>
                    <a:gd name="T32" fmla="*/ 13 w 31"/>
                    <a:gd name="T33" fmla="*/ 26 h 32"/>
                    <a:gd name="T34" fmla="*/ 17 w 31"/>
                    <a:gd name="T35" fmla="*/ 26 h 32"/>
                    <a:gd name="T36" fmla="*/ 14 w 31"/>
                    <a:gd name="T37" fmla="*/ 23 h 32"/>
                    <a:gd name="T38" fmla="*/ 17 w 31"/>
                    <a:gd name="T39" fmla="*/ 24 h 32"/>
                    <a:gd name="T40" fmla="*/ 18 w 31"/>
                    <a:gd name="T41" fmla="*/ 22 h 32"/>
                    <a:gd name="T42" fmla="*/ 21 w 31"/>
                    <a:gd name="T43" fmla="*/ 23 h 32"/>
                    <a:gd name="T44" fmla="*/ 19 w 31"/>
                    <a:gd name="T45" fmla="*/ 19 h 32"/>
                    <a:gd name="T46" fmla="*/ 15 w 31"/>
                    <a:gd name="T47" fmla="*/ 17 h 32"/>
                    <a:gd name="T48" fmla="*/ 15 w 31"/>
                    <a:gd name="T49" fmla="*/ 16 h 32"/>
                    <a:gd name="T50" fmla="*/ 11 w 31"/>
                    <a:gd name="T51" fmla="*/ 10 h 32"/>
                    <a:gd name="T52" fmla="*/ 16 w 31"/>
                    <a:gd name="T53" fmla="*/ 11 h 32"/>
                    <a:gd name="T54" fmla="*/ 16 w 31"/>
                    <a:gd name="T55" fmla="*/ 10 h 32"/>
                    <a:gd name="T56" fmla="*/ 18 w 31"/>
                    <a:gd name="T57" fmla="*/ 11 h 32"/>
                    <a:gd name="T58" fmla="*/ 17 w 31"/>
                    <a:gd name="T59" fmla="*/ 9 h 32"/>
                    <a:gd name="T60" fmla="*/ 21 w 31"/>
                    <a:gd name="T61" fmla="*/ 10 h 32"/>
                    <a:gd name="T62" fmla="*/ 17 w 31"/>
                    <a:gd name="T63" fmla="*/ 7 h 32"/>
                    <a:gd name="T64" fmla="*/ 22 w 31"/>
                    <a:gd name="T65" fmla="*/ 5 h 32"/>
                    <a:gd name="T66" fmla="*/ 21 w 31"/>
                    <a:gd name="T67" fmla="*/ 7 h 32"/>
                    <a:gd name="T68" fmla="*/ 25 w 31"/>
                    <a:gd name="T69" fmla="*/ 5 h 32"/>
                    <a:gd name="T70" fmla="*/ 29 w 31"/>
                    <a:gd name="T71" fmla="*/ 7 h 32"/>
                    <a:gd name="T72" fmla="*/ 31 w 31"/>
                    <a:gd name="T73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1" h="32">
                      <a:moveTo>
                        <a:pt x="31" y="0"/>
                      </a:moveTo>
                      <a:cubicBezTo>
                        <a:pt x="28" y="2"/>
                        <a:pt x="27" y="4"/>
                        <a:pt x="23" y="3"/>
                      </a:cubicBezTo>
                      <a:cubicBezTo>
                        <a:pt x="21" y="2"/>
                        <a:pt x="15" y="1"/>
                        <a:pt x="13" y="2"/>
                      </a:cubicBezTo>
                      <a:cubicBezTo>
                        <a:pt x="13" y="5"/>
                        <a:pt x="10" y="3"/>
                        <a:pt x="9" y="4"/>
                      </a:cubicBezTo>
                      <a:cubicBezTo>
                        <a:pt x="8" y="5"/>
                        <a:pt x="7" y="5"/>
                        <a:pt x="6" y="5"/>
                      </a:cubicBezTo>
                      <a:cubicBezTo>
                        <a:pt x="4" y="6"/>
                        <a:pt x="4" y="7"/>
                        <a:pt x="4" y="8"/>
                      </a:cubicBezTo>
                      <a:cubicBezTo>
                        <a:pt x="3" y="9"/>
                        <a:pt x="3" y="10"/>
                        <a:pt x="2" y="11"/>
                      </a:cubicBezTo>
                      <a:cubicBezTo>
                        <a:pt x="0" y="13"/>
                        <a:pt x="0" y="13"/>
                        <a:pt x="2" y="15"/>
                      </a:cubicBezTo>
                      <a:cubicBezTo>
                        <a:pt x="3" y="16"/>
                        <a:pt x="4" y="16"/>
                        <a:pt x="4" y="17"/>
                      </a:cubicBezTo>
                      <a:cubicBezTo>
                        <a:pt x="4" y="19"/>
                        <a:pt x="4" y="20"/>
                        <a:pt x="5" y="22"/>
                      </a:cubicBezTo>
                      <a:cubicBezTo>
                        <a:pt x="5" y="23"/>
                        <a:pt x="5" y="24"/>
                        <a:pt x="6" y="25"/>
                      </a:cubicBezTo>
                      <a:cubicBezTo>
                        <a:pt x="8" y="26"/>
                        <a:pt x="6" y="27"/>
                        <a:pt x="7" y="28"/>
                      </a:cubicBezTo>
                      <a:cubicBezTo>
                        <a:pt x="7" y="30"/>
                        <a:pt x="8" y="29"/>
                        <a:pt x="8" y="29"/>
                      </a:cubicBezTo>
                      <a:cubicBezTo>
                        <a:pt x="10" y="29"/>
                        <a:pt x="10" y="30"/>
                        <a:pt x="10" y="31"/>
                      </a:cubicBezTo>
                      <a:cubicBezTo>
                        <a:pt x="11" y="31"/>
                        <a:pt x="12" y="30"/>
                        <a:pt x="12" y="30"/>
                      </a:cubicBezTo>
                      <a:cubicBezTo>
                        <a:pt x="13" y="29"/>
                        <a:pt x="13" y="31"/>
                        <a:pt x="13" y="31"/>
                      </a:cubicBezTo>
                      <a:cubicBezTo>
                        <a:pt x="14" y="32"/>
                        <a:pt x="13" y="25"/>
                        <a:pt x="13" y="26"/>
                      </a:cubicBezTo>
                      <a:cubicBezTo>
                        <a:pt x="13" y="25"/>
                        <a:pt x="16" y="26"/>
                        <a:pt x="17" y="26"/>
                      </a:cubicBezTo>
                      <a:cubicBezTo>
                        <a:pt x="17" y="25"/>
                        <a:pt x="14" y="24"/>
                        <a:pt x="14" y="23"/>
                      </a:cubicBezTo>
                      <a:cubicBezTo>
                        <a:pt x="15" y="21"/>
                        <a:pt x="17" y="23"/>
                        <a:pt x="17" y="24"/>
                      </a:cubicBezTo>
                      <a:cubicBezTo>
                        <a:pt x="19" y="25"/>
                        <a:pt x="18" y="23"/>
                        <a:pt x="18" y="22"/>
                      </a:cubicBezTo>
                      <a:cubicBezTo>
                        <a:pt x="18" y="21"/>
                        <a:pt x="21" y="23"/>
                        <a:pt x="21" y="23"/>
                      </a:cubicBezTo>
                      <a:cubicBezTo>
                        <a:pt x="21" y="22"/>
                        <a:pt x="19" y="19"/>
                        <a:pt x="19" y="19"/>
                      </a:cubicBezTo>
                      <a:cubicBezTo>
                        <a:pt x="18" y="18"/>
                        <a:pt x="16" y="18"/>
                        <a:pt x="15" y="17"/>
                      </a:cubicBezTo>
                      <a:cubicBezTo>
                        <a:pt x="15" y="17"/>
                        <a:pt x="15" y="15"/>
                        <a:pt x="15" y="16"/>
                      </a:cubicBezTo>
                      <a:cubicBezTo>
                        <a:pt x="14" y="14"/>
                        <a:pt x="11" y="12"/>
                        <a:pt x="11" y="10"/>
                      </a:cubicBezTo>
                      <a:cubicBezTo>
                        <a:pt x="12" y="6"/>
                        <a:pt x="15" y="10"/>
                        <a:pt x="16" y="11"/>
                      </a:cubicBezTo>
                      <a:cubicBezTo>
                        <a:pt x="16" y="11"/>
                        <a:pt x="16" y="10"/>
                        <a:pt x="16" y="10"/>
                      </a:cubicBezTo>
                      <a:cubicBezTo>
                        <a:pt x="17" y="9"/>
                        <a:pt x="18" y="10"/>
                        <a:pt x="18" y="11"/>
                      </a:cubicBezTo>
                      <a:cubicBezTo>
                        <a:pt x="18" y="11"/>
                        <a:pt x="17" y="9"/>
                        <a:pt x="17" y="9"/>
                      </a:cubicBezTo>
                      <a:cubicBezTo>
                        <a:pt x="18" y="9"/>
                        <a:pt x="20" y="10"/>
                        <a:pt x="21" y="10"/>
                      </a:cubicBezTo>
                      <a:cubicBezTo>
                        <a:pt x="21" y="9"/>
                        <a:pt x="17" y="9"/>
                        <a:pt x="17" y="7"/>
                      </a:cubicBezTo>
                      <a:cubicBezTo>
                        <a:pt x="17" y="7"/>
                        <a:pt x="21" y="5"/>
                        <a:pt x="22" y="5"/>
                      </a:cubicBezTo>
                      <a:cubicBezTo>
                        <a:pt x="22" y="5"/>
                        <a:pt x="21" y="7"/>
                        <a:pt x="21" y="7"/>
                      </a:cubicBezTo>
                      <a:cubicBezTo>
                        <a:pt x="21" y="7"/>
                        <a:pt x="24" y="5"/>
                        <a:pt x="25" y="5"/>
                      </a:cubicBezTo>
                      <a:cubicBezTo>
                        <a:pt x="26" y="5"/>
                        <a:pt x="27" y="6"/>
                        <a:pt x="29" y="7"/>
                      </a:cubicBezTo>
                      <a:cubicBezTo>
                        <a:pt x="30" y="5"/>
                        <a:pt x="31" y="2"/>
                        <a:pt x="31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04" name="Freeform 675">
                  <a:extLst>
                    <a:ext uri="{FF2B5EF4-FFF2-40B4-BE49-F238E27FC236}">
                      <a16:creationId xmlns:a16="http://schemas.microsoft.com/office/drawing/2014/main" id="{9F413EC9-87DC-674C-A6A7-9AA478069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7680" y="7763595"/>
                  <a:ext cx="150235" cy="133431"/>
                </a:xfrm>
                <a:custGeom>
                  <a:avLst/>
                  <a:gdLst>
                    <a:gd name="T0" fmla="*/ 19 w 19"/>
                    <a:gd name="T1" fmla="*/ 14 h 16"/>
                    <a:gd name="T2" fmla="*/ 17 w 19"/>
                    <a:gd name="T3" fmla="*/ 10 h 16"/>
                    <a:gd name="T4" fmla="*/ 16 w 19"/>
                    <a:gd name="T5" fmla="*/ 7 h 16"/>
                    <a:gd name="T6" fmla="*/ 14 w 19"/>
                    <a:gd name="T7" fmla="*/ 3 h 16"/>
                    <a:gd name="T8" fmla="*/ 12 w 19"/>
                    <a:gd name="T9" fmla="*/ 0 h 16"/>
                    <a:gd name="T10" fmla="*/ 6 w 19"/>
                    <a:gd name="T11" fmla="*/ 6 h 16"/>
                    <a:gd name="T12" fmla="*/ 9 w 19"/>
                    <a:gd name="T13" fmla="*/ 9 h 16"/>
                    <a:gd name="T14" fmla="*/ 12 w 19"/>
                    <a:gd name="T15" fmla="*/ 11 h 16"/>
                    <a:gd name="T16" fmla="*/ 16 w 19"/>
                    <a:gd name="T17" fmla="*/ 13 h 16"/>
                    <a:gd name="T18" fmla="*/ 19 w 19"/>
                    <a:gd name="T19" fmla="*/ 14 h 16"/>
                    <a:gd name="T20" fmla="*/ 19 w 19"/>
                    <a:gd name="T21" fmla="*/ 1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" h="16">
                      <a:moveTo>
                        <a:pt x="19" y="14"/>
                      </a:moveTo>
                      <a:cubicBezTo>
                        <a:pt x="19" y="12"/>
                        <a:pt x="19" y="11"/>
                        <a:pt x="17" y="10"/>
                      </a:cubicBezTo>
                      <a:cubicBezTo>
                        <a:pt x="15" y="9"/>
                        <a:pt x="17" y="8"/>
                        <a:pt x="16" y="7"/>
                      </a:cubicBezTo>
                      <a:cubicBezTo>
                        <a:pt x="15" y="5"/>
                        <a:pt x="14" y="6"/>
                        <a:pt x="14" y="3"/>
                      </a:cubicBezTo>
                      <a:cubicBezTo>
                        <a:pt x="14" y="3"/>
                        <a:pt x="11" y="1"/>
                        <a:pt x="12" y="0"/>
                      </a:cubicBezTo>
                      <a:cubicBezTo>
                        <a:pt x="9" y="0"/>
                        <a:pt x="0" y="1"/>
                        <a:pt x="6" y="6"/>
                      </a:cubicBezTo>
                      <a:cubicBezTo>
                        <a:pt x="7" y="7"/>
                        <a:pt x="8" y="8"/>
                        <a:pt x="9" y="9"/>
                      </a:cubicBezTo>
                      <a:cubicBezTo>
                        <a:pt x="10" y="10"/>
                        <a:pt x="11" y="10"/>
                        <a:pt x="12" y="11"/>
                      </a:cubicBezTo>
                      <a:cubicBezTo>
                        <a:pt x="14" y="11"/>
                        <a:pt x="16" y="11"/>
                        <a:pt x="16" y="13"/>
                      </a:cubicBezTo>
                      <a:cubicBezTo>
                        <a:pt x="17" y="14"/>
                        <a:pt x="18" y="16"/>
                        <a:pt x="19" y="14"/>
                      </a:cubicBezTo>
                      <a:cubicBezTo>
                        <a:pt x="19" y="13"/>
                        <a:pt x="18" y="15"/>
                        <a:pt x="19" y="1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05" name="Freeform 676">
                  <a:extLst>
                    <a:ext uri="{FF2B5EF4-FFF2-40B4-BE49-F238E27FC236}">
                      <a16:creationId xmlns:a16="http://schemas.microsoft.com/office/drawing/2014/main" id="{9490FEBB-F902-4049-82B5-A509A30E74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74018" y="7831731"/>
                  <a:ext cx="777999" cy="698378"/>
                </a:xfrm>
                <a:custGeom>
                  <a:avLst/>
                  <a:gdLst>
                    <a:gd name="T0" fmla="*/ 95 w 99"/>
                    <a:gd name="T1" fmla="*/ 73 h 84"/>
                    <a:gd name="T2" fmla="*/ 93 w 99"/>
                    <a:gd name="T3" fmla="*/ 68 h 84"/>
                    <a:gd name="T4" fmla="*/ 90 w 99"/>
                    <a:gd name="T5" fmla="*/ 65 h 84"/>
                    <a:gd name="T6" fmla="*/ 86 w 99"/>
                    <a:gd name="T7" fmla="*/ 60 h 84"/>
                    <a:gd name="T8" fmla="*/ 87 w 99"/>
                    <a:gd name="T9" fmla="*/ 55 h 84"/>
                    <a:gd name="T10" fmla="*/ 89 w 99"/>
                    <a:gd name="T11" fmla="*/ 50 h 84"/>
                    <a:gd name="T12" fmla="*/ 84 w 99"/>
                    <a:gd name="T13" fmla="*/ 49 h 84"/>
                    <a:gd name="T14" fmla="*/ 84 w 99"/>
                    <a:gd name="T15" fmla="*/ 46 h 84"/>
                    <a:gd name="T16" fmla="*/ 84 w 99"/>
                    <a:gd name="T17" fmla="*/ 40 h 84"/>
                    <a:gd name="T18" fmla="*/ 82 w 99"/>
                    <a:gd name="T19" fmla="*/ 36 h 84"/>
                    <a:gd name="T20" fmla="*/ 85 w 99"/>
                    <a:gd name="T21" fmla="*/ 31 h 84"/>
                    <a:gd name="T22" fmla="*/ 86 w 99"/>
                    <a:gd name="T23" fmla="*/ 20 h 84"/>
                    <a:gd name="T24" fmla="*/ 79 w 99"/>
                    <a:gd name="T25" fmla="*/ 18 h 84"/>
                    <a:gd name="T26" fmla="*/ 76 w 99"/>
                    <a:gd name="T27" fmla="*/ 15 h 84"/>
                    <a:gd name="T28" fmla="*/ 71 w 99"/>
                    <a:gd name="T29" fmla="*/ 13 h 84"/>
                    <a:gd name="T30" fmla="*/ 66 w 99"/>
                    <a:gd name="T31" fmla="*/ 12 h 84"/>
                    <a:gd name="T32" fmla="*/ 61 w 99"/>
                    <a:gd name="T33" fmla="*/ 11 h 84"/>
                    <a:gd name="T34" fmla="*/ 57 w 99"/>
                    <a:gd name="T35" fmla="*/ 12 h 84"/>
                    <a:gd name="T36" fmla="*/ 53 w 99"/>
                    <a:gd name="T37" fmla="*/ 15 h 84"/>
                    <a:gd name="T38" fmla="*/ 49 w 99"/>
                    <a:gd name="T39" fmla="*/ 17 h 84"/>
                    <a:gd name="T40" fmla="*/ 46 w 99"/>
                    <a:gd name="T41" fmla="*/ 20 h 84"/>
                    <a:gd name="T42" fmla="*/ 33 w 99"/>
                    <a:gd name="T43" fmla="*/ 18 h 84"/>
                    <a:gd name="T44" fmla="*/ 30 w 99"/>
                    <a:gd name="T45" fmla="*/ 16 h 84"/>
                    <a:gd name="T46" fmla="*/ 25 w 99"/>
                    <a:gd name="T47" fmla="*/ 15 h 84"/>
                    <a:gd name="T48" fmla="*/ 24 w 99"/>
                    <a:gd name="T49" fmla="*/ 10 h 84"/>
                    <a:gd name="T50" fmla="*/ 20 w 99"/>
                    <a:gd name="T51" fmla="*/ 5 h 84"/>
                    <a:gd name="T52" fmla="*/ 14 w 99"/>
                    <a:gd name="T53" fmla="*/ 5 h 84"/>
                    <a:gd name="T54" fmla="*/ 11 w 99"/>
                    <a:gd name="T55" fmla="*/ 7 h 84"/>
                    <a:gd name="T56" fmla="*/ 5 w 99"/>
                    <a:gd name="T57" fmla="*/ 4 h 84"/>
                    <a:gd name="T58" fmla="*/ 1 w 99"/>
                    <a:gd name="T59" fmla="*/ 3 h 84"/>
                    <a:gd name="T60" fmla="*/ 0 w 99"/>
                    <a:gd name="T61" fmla="*/ 5 h 84"/>
                    <a:gd name="T62" fmla="*/ 1 w 99"/>
                    <a:gd name="T63" fmla="*/ 8 h 84"/>
                    <a:gd name="T64" fmla="*/ 1 w 99"/>
                    <a:gd name="T65" fmla="*/ 10 h 84"/>
                    <a:gd name="T66" fmla="*/ 1 w 99"/>
                    <a:gd name="T67" fmla="*/ 12 h 84"/>
                    <a:gd name="T68" fmla="*/ 3 w 99"/>
                    <a:gd name="T69" fmla="*/ 14 h 84"/>
                    <a:gd name="T70" fmla="*/ 3 w 99"/>
                    <a:gd name="T71" fmla="*/ 16 h 84"/>
                    <a:gd name="T72" fmla="*/ 5 w 99"/>
                    <a:gd name="T73" fmla="*/ 21 h 84"/>
                    <a:gd name="T74" fmla="*/ 8 w 99"/>
                    <a:gd name="T75" fmla="*/ 24 h 84"/>
                    <a:gd name="T76" fmla="*/ 10 w 99"/>
                    <a:gd name="T77" fmla="*/ 25 h 84"/>
                    <a:gd name="T78" fmla="*/ 8 w 99"/>
                    <a:gd name="T79" fmla="*/ 37 h 84"/>
                    <a:gd name="T80" fmla="*/ 12 w 99"/>
                    <a:gd name="T81" fmla="*/ 41 h 84"/>
                    <a:gd name="T82" fmla="*/ 18 w 99"/>
                    <a:gd name="T83" fmla="*/ 47 h 84"/>
                    <a:gd name="T84" fmla="*/ 17 w 99"/>
                    <a:gd name="T85" fmla="*/ 50 h 84"/>
                    <a:gd name="T86" fmla="*/ 19 w 99"/>
                    <a:gd name="T87" fmla="*/ 52 h 84"/>
                    <a:gd name="T88" fmla="*/ 22 w 99"/>
                    <a:gd name="T89" fmla="*/ 58 h 84"/>
                    <a:gd name="T90" fmla="*/ 24 w 99"/>
                    <a:gd name="T91" fmla="*/ 55 h 84"/>
                    <a:gd name="T92" fmla="*/ 25 w 99"/>
                    <a:gd name="T93" fmla="*/ 56 h 84"/>
                    <a:gd name="T94" fmla="*/ 26 w 99"/>
                    <a:gd name="T95" fmla="*/ 57 h 84"/>
                    <a:gd name="T96" fmla="*/ 30 w 99"/>
                    <a:gd name="T97" fmla="*/ 57 h 84"/>
                    <a:gd name="T98" fmla="*/ 35 w 99"/>
                    <a:gd name="T99" fmla="*/ 66 h 84"/>
                    <a:gd name="T100" fmla="*/ 46 w 99"/>
                    <a:gd name="T101" fmla="*/ 74 h 84"/>
                    <a:gd name="T102" fmla="*/ 52 w 99"/>
                    <a:gd name="T103" fmla="*/ 76 h 84"/>
                    <a:gd name="T104" fmla="*/ 56 w 99"/>
                    <a:gd name="T105" fmla="*/ 75 h 84"/>
                    <a:gd name="T106" fmla="*/ 56 w 99"/>
                    <a:gd name="T107" fmla="*/ 76 h 84"/>
                    <a:gd name="T108" fmla="*/ 61 w 99"/>
                    <a:gd name="T109" fmla="*/ 73 h 84"/>
                    <a:gd name="T110" fmla="*/ 60 w 99"/>
                    <a:gd name="T111" fmla="*/ 73 h 84"/>
                    <a:gd name="T112" fmla="*/ 62 w 99"/>
                    <a:gd name="T113" fmla="*/ 73 h 84"/>
                    <a:gd name="T114" fmla="*/ 65 w 99"/>
                    <a:gd name="T115" fmla="*/ 77 h 84"/>
                    <a:gd name="T116" fmla="*/ 69 w 99"/>
                    <a:gd name="T117" fmla="*/ 81 h 84"/>
                    <a:gd name="T118" fmla="*/ 88 w 99"/>
                    <a:gd name="T119" fmla="*/ 84 h 84"/>
                    <a:gd name="T120" fmla="*/ 92 w 99"/>
                    <a:gd name="T121" fmla="*/ 77 h 84"/>
                    <a:gd name="T122" fmla="*/ 95 w 99"/>
                    <a:gd name="T123" fmla="*/ 73 h 84"/>
                    <a:gd name="T124" fmla="*/ 95 w 99"/>
                    <a:gd name="T125" fmla="*/ 7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9" h="84">
                      <a:moveTo>
                        <a:pt x="95" y="73"/>
                      </a:moveTo>
                      <a:cubicBezTo>
                        <a:pt x="93" y="72"/>
                        <a:pt x="94" y="70"/>
                        <a:pt x="93" y="68"/>
                      </a:cubicBezTo>
                      <a:cubicBezTo>
                        <a:pt x="93" y="67"/>
                        <a:pt x="91" y="66"/>
                        <a:pt x="90" y="65"/>
                      </a:cubicBezTo>
                      <a:cubicBezTo>
                        <a:pt x="88" y="64"/>
                        <a:pt x="87" y="62"/>
                        <a:pt x="86" y="60"/>
                      </a:cubicBezTo>
                      <a:cubicBezTo>
                        <a:pt x="84" y="58"/>
                        <a:pt x="85" y="58"/>
                        <a:pt x="87" y="55"/>
                      </a:cubicBezTo>
                      <a:cubicBezTo>
                        <a:pt x="88" y="54"/>
                        <a:pt x="90" y="52"/>
                        <a:pt x="89" y="50"/>
                      </a:cubicBezTo>
                      <a:cubicBezTo>
                        <a:pt x="88" y="49"/>
                        <a:pt x="85" y="49"/>
                        <a:pt x="84" y="49"/>
                      </a:cubicBezTo>
                      <a:cubicBezTo>
                        <a:pt x="83" y="48"/>
                        <a:pt x="84" y="46"/>
                        <a:pt x="84" y="46"/>
                      </a:cubicBezTo>
                      <a:cubicBezTo>
                        <a:pt x="83" y="44"/>
                        <a:pt x="83" y="41"/>
                        <a:pt x="84" y="40"/>
                      </a:cubicBezTo>
                      <a:cubicBezTo>
                        <a:pt x="86" y="38"/>
                        <a:pt x="83" y="37"/>
                        <a:pt x="82" y="36"/>
                      </a:cubicBezTo>
                      <a:cubicBezTo>
                        <a:pt x="82" y="35"/>
                        <a:pt x="84" y="32"/>
                        <a:pt x="85" y="31"/>
                      </a:cubicBezTo>
                      <a:cubicBezTo>
                        <a:pt x="85" y="30"/>
                        <a:pt x="87" y="20"/>
                        <a:pt x="86" y="20"/>
                      </a:cubicBezTo>
                      <a:cubicBezTo>
                        <a:pt x="83" y="20"/>
                        <a:pt x="82" y="20"/>
                        <a:pt x="79" y="18"/>
                      </a:cubicBezTo>
                      <a:cubicBezTo>
                        <a:pt x="78" y="17"/>
                        <a:pt x="77" y="16"/>
                        <a:pt x="76" y="15"/>
                      </a:cubicBezTo>
                      <a:cubicBezTo>
                        <a:pt x="75" y="14"/>
                        <a:pt x="72" y="14"/>
                        <a:pt x="71" y="13"/>
                      </a:cubicBezTo>
                      <a:cubicBezTo>
                        <a:pt x="69" y="13"/>
                        <a:pt x="68" y="13"/>
                        <a:pt x="66" y="12"/>
                      </a:cubicBezTo>
                      <a:cubicBezTo>
                        <a:pt x="65" y="10"/>
                        <a:pt x="63" y="11"/>
                        <a:pt x="61" y="11"/>
                      </a:cubicBezTo>
                      <a:cubicBezTo>
                        <a:pt x="60" y="12"/>
                        <a:pt x="58" y="11"/>
                        <a:pt x="57" y="12"/>
                      </a:cubicBezTo>
                      <a:cubicBezTo>
                        <a:pt x="55" y="12"/>
                        <a:pt x="54" y="14"/>
                        <a:pt x="53" y="15"/>
                      </a:cubicBezTo>
                      <a:cubicBezTo>
                        <a:pt x="52" y="16"/>
                        <a:pt x="49" y="15"/>
                        <a:pt x="49" y="17"/>
                      </a:cubicBezTo>
                      <a:cubicBezTo>
                        <a:pt x="49" y="19"/>
                        <a:pt x="48" y="19"/>
                        <a:pt x="46" y="20"/>
                      </a:cubicBezTo>
                      <a:cubicBezTo>
                        <a:pt x="41" y="21"/>
                        <a:pt x="37" y="21"/>
                        <a:pt x="33" y="18"/>
                      </a:cubicBezTo>
                      <a:cubicBezTo>
                        <a:pt x="32" y="17"/>
                        <a:pt x="31" y="16"/>
                        <a:pt x="30" y="16"/>
                      </a:cubicBezTo>
                      <a:cubicBezTo>
                        <a:pt x="28" y="14"/>
                        <a:pt x="27" y="15"/>
                        <a:pt x="25" y="15"/>
                      </a:cubicBezTo>
                      <a:cubicBezTo>
                        <a:pt x="24" y="14"/>
                        <a:pt x="24" y="11"/>
                        <a:pt x="24" y="10"/>
                      </a:cubicBezTo>
                      <a:cubicBezTo>
                        <a:pt x="21" y="9"/>
                        <a:pt x="20" y="8"/>
                        <a:pt x="20" y="5"/>
                      </a:cubicBezTo>
                      <a:cubicBezTo>
                        <a:pt x="20" y="0"/>
                        <a:pt x="16" y="3"/>
                        <a:pt x="14" y="5"/>
                      </a:cubicBezTo>
                      <a:cubicBezTo>
                        <a:pt x="13" y="6"/>
                        <a:pt x="12" y="7"/>
                        <a:pt x="11" y="7"/>
                      </a:cubicBezTo>
                      <a:cubicBezTo>
                        <a:pt x="9" y="6"/>
                        <a:pt x="6" y="6"/>
                        <a:pt x="5" y="4"/>
                      </a:cubicBezTo>
                      <a:cubicBezTo>
                        <a:pt x="3" y="2"/>
                        <a:pt x="3" y="1"/>
                        <a:pt x="1" y="3"/>
                      </a:cubicBezTo>
                      <a:cubicBezTo>
                        <a:pt x="1" y="4"/>
                        <a:pt x="0" y="4"/>
                        <a:pt x="0" y="5"/>
                      </a:cubicBezTo>
                      <a:cubicBezTo>
                        <a:pt x="0" y="6"/>
                        <a:pt x="0" y="7"/>
                        <a:pt x="1" y="8"/>
                      </a:cubicBezTo>
                      <a:cubicBezTo>
                        <a:pt x="1" y="8"/>
                        <a:pt x="2" y="10"/>
                        <a:pt x="1" y="10"/>
                      </a:cubicBezTo>
                      <a:cubicBezTo>
                        <a:pt x="1" y="11"/>
                        <a:pt x="0" y="11"/>
                        <a:pt x="1" y="12"/>
                      </a:cubicBezTo>
                      <a:cubicBezTo>
                        <a:pt x="1" y="13"/>
                        <a:pt x="3" y="13"/>
                        <a:pt x="3" y="14"/>
                      </a:cubicBezTo>
                      <a:cubicBezTo>
                        <a:pt x="3" y="15"/>
                        <a:pt x="2" y="16"/>
                        <a:pt x="3" y="16"/>
                      </a:cubicBezTo>
                      <a:cubicBezTo>
                        <a:pt x="4" y="18"/>
                        <a:pt x="4" y="19"/>
                        <a:pt x="5" y="21"/>
                      </a:cubicBezTo>
                      <a:cubicBezTo>
                        <a:pt x="6" y="22"/>
                        <a:pt x="6" y="23"/>
                        <a:pt x="8" y="24"/>
                      </a:cubicBezTo>
                      <a:cubicBezTo>
                        <a:pt x="8" y="24"/>
                        <a:pt x="10" y="25"/>
                        <a:pt x="10" y="25"/>
                      </a:cubicBezTo>
                      <a:cubicBezTo>
                        <a:pt x="11" y="29"/>
                        <a:pt x="2" y="33"/>
                        <a:pt x="8" y="37"/>
                      </a:cubicBezTo>
                      <a:cubicBezTo>
                        <a:pt x="10" y="38"/>
                        <a:pt x="10" y="40"/>
                        <a:pt x="12" y="41"/>
                      </a:cubicBezTo>
                      <a:cubicBezTo>
                        <a:pt x="14" y="43"/>
                        <a:pt x="16" y="44"/>
                        <a:pt x="18" y="47"/>
                      </a:cubicBezTo>
                      <a:cubicBezTo>
                        <a:pt x="18" y="48"/>
                        <a:pt x="17" y="49"/>
                        <a:pt x="17" y="50"/>
                      </a:cubicBezTo>
                      <a:cubicBezTo>
                        <a:pt x="18" y="51"/>
                        <a:pt x="20" y="51"/>
                        <a:pt x="19" y="52"/>
                      </a:cubicBezTo>
                      <a:cubicBezTo>
                        <a:pt x="19" y="55"/>
                        <a:pt x="21" y="56"/>
                        <a:pt x="22" y="58"/>
                      </a:cubicBezTo>
                      <a:cubicBezTo>
                        <a:pt x="24" y="57"/>
                        <a:pt x="23" y="56"/>
                        <a:pt x="24" y="55"/>
                      </a:cubicBezTo>
                      <a:cubicBezTo>
                        <a:pt x="24" y="55"/>
                        <a:pt x="25" y="56"/>
                        <a:pt x="25" y="56"/>
                      </a:cubicBezTo>
                      <a:cubicBezTo>
                        <a:pt x="27" y="56"/>
                        <a:pt x="25" y="56"/>
                        <a:pt x="26" y="57"/>
                      </a:cubicBezTo>
                      <a:cubicBezTo>
                        <a:pt x="27" y="58"/>
                        <a:pt x="28" y="55"/>
                        <a:pt x="30" y="57"/>
                      </a:cubicBezTo>
                      <a:cubicBezTo>
                        <a:pt x="32" y="60"/>
                        <a:pt x="33" y="63"/>
                        <a:pt x="35" y="66"/>
                      </a:cubicBezTo>
                      <a:cubicBezTo>
                        <a:pt x="37" y="69"/>
                        <a:pt x="42" y="72"/>
                        <a:pt x="46" y="74"/>
                      </a:cubicBezTo>
                      <a:cubicBezTo>
                        <a:pt x="48" y="75"/>
                        <a:pt x="50" y="75"/>
                        <a:pt x="52" y="76"/>
                      </a:cubicBezTo>
                      <a:cubicBezTo>
                        <a:pt x="53" y="76"/>
                        <a:pt x="56" y="75"/>
                        <a:pt x="56" y="75"/>
                      </a:cubicBezTo>
                      <a:cubicBezTo>
                        <a:pt x="56" y="75"/>
                        <a:pt x="56" y="76"/>
                        <a:pt x="56" y="76"/>
                      </a:cubicBezTo>
                      <a:cubicBezTo>
                        <a:pt x="57" y="76"/>
                        <a:pt x="60" y="74"/>
                        <a:pt x="61" y="73"/>
                      </a:cubicBezTo>
                      <a:cubicBezTo>
                        <a:pt x="61" y="73"/>
                        <a:pt x="60" y="73"/>
                        <a:pt x="60" y="73"/>
                      </a:cubicBezTo>
                      <a:cubicBezTo>
                        <a:pt x="60" y="72"/>
                        <a:pt x="62" y="73"/>
                        <a:pt x="62" y="73"/>
                      </a:cubicBezTo>
                      <a:cubicBezTo>
                        <a:pt x="64" y="74"/>
                        <a:pt x="64" y="75"/>
                        <a:pt x="65" y="77"/>
                      </a:cubicBezTo>
                      <a:cubicBezTo>
                        <a:pt x="66" y="80"/>
                        <a:pt x="67" y="80"/>
                        <a:pt x="69" y="81"/>
                      </a:cubicBezTo>
                      <a:cubicBezTo>
                        <a:pt x="75" y="82"/>
                        <a:pt x="82" y="83"/>
                        <a:pt x="88" y="84"/>
                      </a:cubicBezTo>
                      <a:cubicBezTo>
                        <a:pt x="88" y="80"/>
                        <a:pt x="89" y="79"/>
                        <a:pt x="92" y="77"/>
                      </a:cubicBezTo>
                      <a:cubicBezTo>
                        <a:pt x="94" y="76"/>
                        <a:pt x="99" y="75"/>
                        <a:pt x="95" y="73"/>
                      </a:cubicBezTo>
                      <a:cubicBezTo>
                        <a:pt x="94" y="72"/>
                        <a:pt x="97" y="74"/>
                        <a:pt x="95" y="7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06" name="Freeform 677">
                  <a:extLst>
                    <a:ext uri="{FF2B5EF4-FFF2-40B4-BE49-F238E27FC236}">
                      <a16:creationId xmlns:a16="http://schemas.microsoft.com/office/drawing/2014/main" id="{B29A52CE-49E2-6749-99AC-0F15185E36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90114" y="7840248"/>
                  <a:ext cx="61705" cy="48264"/>
                </a:xfrm>
                <a:custGeom>
                  <a:avLst/>
                  <a:gdLst>
                    <a:gd name="T0" fmla="*/ 1 w 8"/>
                    <a:gd name="T1" fmla="*/ 1 h 6"/>
                    <a:gd name="T2" fmla="*/ 3 w 8"/>
                    <a:gd name="T3" fmla="*/ 4 h 6"/>
                    <a:gd name="T4" fmla="*/ 8 w 8"/>
                    <a:gd name="T5" fmla="*/ 6 h 6"/>
                    <a:gd name="T6" fmla="*/ 0 w 8"/>
                    <a:gd name="T7" fmla="*/ 0 h 6"/>
                    <a:gd name="T8" fmla="*/ 1 w 8"/>
                    <a:gd name="T9" fmla="*/ 1 h 6"/>
                    <a:gd name="T10" fmla="*/ 1 w 8"/>
                    <a:gd name="T11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6">
                      <a:moveTo>
                        <a:pt x="1" y="1"/>
                      </a:moveTo>
                      <a:cubicBezTo>
                        <a:pt x="2" y="1"/>
                        <a:pt x="2" y="3"/>
                        <a:pt x="3" y="4"/>
                      </a:cubicBezTo>
                      <a:cubicBezTo>
                        <a:pt x="5" y="4"/>
                        <a:pt x="6" y="5"/>
                        <a:pt x="8" y="6"/>
                      </a:cubicBezTo>
                      <a:cubicBezTo>
                        <a:pt x="7" y="2"/>
                        <a:pt x="3" y="1"/>
                        <a:pt x="0" y="0"/>
                      </a:cubicBezTo>
                      <a:cubicBezTo>
                        <a:pt x="0" y="1"/>
                        <a:pt x="0" y="1"/>
                        <a:pt x="1" y="1"/>
                      </a:cubicBezTo>
                      <a:cubicBezTo>
                        <a:pt x="2" y="1"/>
                        <a:pt x="0" y="1"/>
                        <a:pt x="1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07" name="Freeform 678">
                  <a:extLst>
                    <a:ext uri="{FF2B5EF4-FFF2-40B4-BE49-F238E27FC236}">
                      <a16:creationId xmlns:a16="http://schemas.microsoft.com/office/drawing/2014/main" id="{BFC049F7-FAC2-8F4A-8FF0-E4622FB73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7685" y="7638682"/>
                  <a:ext cx="276326" cy="150467"/>
                </a:xfrm>
                <a:custGeom>
                  <a:avLst/>
                  <a:gdLst>
                    <a:gd name="T0" fmla="*/ 26 w 35"/>
                    <a:gd name="T1" fmla="*/ 15 h 18"/>
                    <a:gd name="T2" fmla="*/ 30 w 35"/>
                    <a:gd name="T3" fmla="*/ 17 h 18"/>
                    <a:gd name="T4" fmla="*/ 34 w 35"/>
                    <a:gd name="T5" fmla="*/ 17 h 18"/>
                    <a:gd name="T6" fmla="*/ 33 w 35"/>
                    <a:gd name="T7" fmla="*/ 12 h 18"/>
                    <a:gd name="T8" fmla="*/ 30 w 35"/>
                    <a:gd name="T9" fmla="*/ 10 h 18"/>
                    <a:gd name="T10" fmla="*/ 27 w 35"/>
                    <a:gd name="T11" fmla="*/ 7 h 18"/>
                    <a:gd name="T12" fmla="*/ 19 w 35"/>
                    <a:gd name="T13" fmla="*/ 6 h 18"/>
                    <a:gd name="T14" fmla="*/ 9 w 35"/>
                    <a:gd name="T15" fmla="*/ 4 h 18"/>
                    <a:gd name="T16" fmla="*/ 0 w 35"/>
                    <a:gd name="T17" fmla="*/ 2 h 18"/>
                    <a:gd name="T18" fmla="*/ 8 w 35"/>
                    <a:gd name="T19" fmla="*/ 14 h 18"/>
                    <a:gd name="T20" fmla="*/ 18 w 35"/>
                    <a:gd name="T21" fmla="*/ 18 h 18"/>
                    <a:gd name="T22" fmla="*/ 26 w 35"/>
                    <a:gd name="T23" fmla="*/ 15 h 18"/>
                    <a:gd name="T24" fmla="*/ 26 w 35"/>
                    <a:gd name="T25" fmla="*/ 1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" h="18">
                      <a:moveTo>
                        <a:pt x="26" y="15"/>
                      </a:moveTo>
                      <a:cubicBezTo>
                        <a:pt x="27" y="14"/>
                        <a:pt x="29" y="16"/>
                        <a:pt x="30" y="17"/>
                      </a:cubicBezTo>
                      <a:cubicBezTo>
                        <a:pt x="30" y="17"/>
                        <a:pt x="34" y="17"/>
                        <a:pt x="34" y="17"/>
                      </a:cubicBezTo>
                      <a:cubicBezTo>
                        <a:pt x="35" y="16"/>
                        <a:pt x="30" y="12"/>
                        <a:pt x="33" y="12"/>
                      </a:cubicBezTo>
                      <a:cubicBezTo>
                        <a:pt x="32" y="11"/>
                        <a:pt x="30" y="11"/>
                        <a:pt x="30" y="10"/>
                      </a:cubicBezTo>
                      <a:cubicBezTo>
                        <a:pt x="30" y="8"/>
                        <a:pt x="29" y="7"/>
                        <a:pt x="27" y="7"/>
                      </a:cubicBezTo>
                      <a:cubicBezTo>
                        <a:pt x="24" y="7"/>
                        <a:pt x="22" y="8"/>
                        <a:pt x="19" y="6"/>
                      </a:cubicBezTo>
                      <a:cubicBezTo>
                        <a:pt x="16" y="5"/>
                        <a:pt x="13" y="5"/>
                        <a:pt x="9" y="4"/>
                      </a:cubicBezTo>
                      <a:cubicBezTo>
                        <a:pt x="6" y="3"/>
                        <a:pt x="4" y="0"/>
                        <a:pt x="0" y="2"/>
                      </a:cubicBezTo>
                      <a:cubicBezTo>
                        <a:pt x="3" y="6"/>
                        <a:pt x="11" y="7"/>
                        <a:pt x="8" y="14"/>
                      </a:cubicBezTo>
                      <a:cubicBezTo>
                        <a:pt x="11" y="14"/>
                        <a:pt x="18" y="14"/>
                        <a:pt x="18" y="18"/>
                      </a:cubicBezTo>
                      <a:cubicBezTo>
                        <a:pt x="18" y="15"/>
                        <a:pt x="24" y="15"/>
                        <a:pt x="26" y="15"/>
                      </a:cubicBezTo>
                      <a:cubicBezTo>
                        <a:pt x="27" y="14"/>
                        <a:pt x="19" y="15"/>
                        <a:pt x="26" y="15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08" name="Freeform 679">
                  <a:extLst>
                    <a:ext uri="{FF2B5EF4-FFF2-40B4-BE49-F238E27FC236}">
                      <a16:creationId xmlns:a16="http://schemas.microsoft.com/office/drawing/2014/main" id="{6EDD2E14-E367-8049-B506-EF141FB32A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98163" y="7738047"/>
                  <a:ext cx="211937" cy="176016"/>
                </a:xfrm>
                <a:custGeom>
                  <a:avLst/>
                  <a:gdLst>
                    <a:gd name="T0" fmla="*/ 8 w 27"/>
                    <a:gd name="T1" fmla="*/ 2 h 21"/>
                    <a:gd name="T2" fmla="*/ 10 w 27"/>
                    <a:gd name="T3" fmla="*/ 5 h 21"/>
                    <a:gd name="T4" fmla="*/ 7 w 27"/>
                    <a:gd name="T5" fmla="*/ 5 h 21"/>
                    <a:gd name="T6" fmla="*/ 4 w 27"/>
                    <a:gd name="T7" fmla="*/ 3 h 21"/>
                    <a:gd name="T8" fmla="*/ 4 w 27"/>
                    <a:gd name="T9" fmla="*/ 7 h 21"/>
                    <a:gd name="T10" fmla="*/ 6 w 27"/>
                    <a:gd name="T11" fmla="*/ 11 h 21"/>
                    <a:gd name="T12" fmla="*/ 8 w 27"/>
                    <a:gd name="T13" fmla="*/ 14 h 21"/>
                    <a:gd name="T14" fmla="*/ 9 w 27"/>
                    <a:gd name="T15" fmla="*/ 17 h 21"/>
                    <a:gd name="T16" fmla="*/ 16 w 27"/>
                    <a:gd name="T17" fmla="*/ 13 h 21"/>
                    <a:gd name="T18" fmla="*/ 17 w 27"/>
                    <a:gd name="T19" fmla="*/ 16 h 21"/>
                    <a:gd name="T20" fmla="*/ 21 w 27"/>
                    <a:gd name="T21" fmla="*/ 21 h 21"/>
                    <a:gd name="T22" fmla="*/ 21 w 27"/>
                    <a:gd name="T23" fmla="*/ 18 h 21"/>
                    <a:gd name="T24" fmla="*/ 23 w 27"/>
                    <a:gd name="T25" fmla="*/ 16 h 21"/>
                    <a:gd name="T26" fmla="*/ 25 w 27"/>
                    <a:gd name="T27" fmla="*/ 11 h 21"/>
                    <a:gd name="T28" fmla="*/ 19 w 27"/>
                    <a:gd name="T29" fmla="*/ 1 h 21"/>
                    <a:gd name="T30" fmla="*/ 12 w 27"/>
                    <a:gd name="T31" fmla="*/ 2 h 21"/>
                    <a:gd name="T32" fmla="*/ 9 w 27"/>
                    <a:gd name="T33" fmla="*/ 0 h 21"/>
                    <a:gd name="T34" fmla="*/ 8 w 27"/>
                    <a:gd name="T35" fmla="*/ 2 h 21"/>
                    <a:gd name="T36" fmla="*/ 8 w 27"/>
                    <a:gd name="T37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" h="21">
                      <a:moveTo>
                        <a:pt x="8" y="2"/>
                      </a:moveTo>
                      <a:cubicBezTo>
                        <a:pt x="8" y="2"/>
                        <a:pt x="11" y="4"/>
                        <a:pt x="10" y="5"/>
                      </a:cubicBezTo>
                      <a:cubicBezTo>
                        <a:pt x="10" y="5"/>
                        <a:pt x="7" y="5"/>
                        <a:pt x="7" y="5"/>
                      </a:cubicBezTo>
                      <a:cubicBezTo>
                        <a:pt x="5" y="5"/>
                        <a:pt x="5" y="3"/>
                        <a:pt x="4" y="3"/>
                      </a:cubicBezTo>
                      <a:cubicBezTo>
                        <a:pt x="0" y="2"/>
                        <a:pt x="4" y="6"/>
                        <a:pt x="4" y="7"/>
                      </a:cubicBezTo>
                      <a:cubicBezTo>
                        <a:pt x="4" y="10"/>
                        <a:pt x="7" y="8"/>
                        <a:pt x="6" y="11"/>
                      </a:cubicBezTo>
                      <a:cubicBezTo>
                        <a:pt x="5" y="13"/>
                        <a:pt x="7" y="13"/>
                        <a:pt x="8" y="14"/>
                      </a:cubicBezTo>
                      <a:cubicBezTo>
                        <a:pt x="9" y="14"/>
                        <a:pt x="9" y="16"/>
                        <a:pt x="9" y="17"/>
                      </a:cubicBezTo>
                      <a:cubicBezTo>
                        <a:pt x="10" y="16"/>
                        <a:pt x="14" y="14"/>
                        <a:pt x="16" y="13"/>
                      </a:cubicBezTo>
                      <a:cubicBezTo>
                        <a:pt x="17" y="13"/>
                        <a:pt x="17" y="15"/>
                        <a:pt x="17" y="16"/>
                      </a:cubicBezTo>
                      <a:cubicBezTo>
                        <a:pt x="17" y="19"/>
                        <a:pt x="18" y="20"/>
                        <a:pt x="21" y="21"/>
                      </a:cubicBezTo>
                      <a:cubicBezTo>
                        <a:pt x="21" y="20"/>
                        <a:pt x="21" y="18"/>
                        <a:pt x="21" y="18"/>
                      </a:cubicBezTo>
                      <a:cubicBezTo>
                        <a:pt x="22" y="17"/>
                        <a:pt x="23" y="17"/>
                        <a:pt x="23" y="16"/>
                      </a:cubicBezTo>
                      <a:cubicBezTo>
                        <a:pt x="24" y="14"/>
                        <a:pt x="24" y="12"/>
                        <a:pt x="25" y="11"/>
                      </a:cubicBezTo>
                      <a:cubicBezTo>
                        <a:pt x="27" y="8"/>
                        <a:pt x="21" y="2"/>
                        <a:pt x="19" y="1"/>
                      </a:cubicBezTo>
                      <a:cubicBezTo>
                        <a:pt x="17" y="4"/>
                        <a:pt x="15" y="4"/>
                        <a:pt x="12" y="2"/>
                      </a:cubicBezTo>
                      <a:cubicBezTo>
                        <a:pt x="12" y="1"/>
                        <a:pt x="10" y="0"/>
                        <a:pt x="9" y="0"/>
                      </a:cubicBezTo>
                      <a:cubicBezTo>
                        <a:pt x="8" y="0"/>
                        <a:pt x="8" y="1"/>
                        <a:pt x="8" y="2"/>
                      </a:cubicBezTo>
                      <a:cubicBezTo>
                        <a:pt x="9" y="3"/>
                        <a:pt x="7" y="0"/>
                        <a:pt x="8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09" name="Freeform 680">
                  <a:extLst>
                    <a:ext uri="{FF2B5EF4-FFF2-40B4-BE49-F238E27FC236}">
                      <a16:creationId xmlns:a16="http://schemas.microsoft.com/office/drawing/2014/main" id="{F585A3B8-4B80-8D4C-8D8F-870099B214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67913" y="8288802"/>
                  <a:ext cx="69752" cy="85168"/>
                </a:xfrm>
                <a:custGeom>
                  <a:avLst/>
                  <a:gdLst>
                    <a:gd name="T0" fmla="*/ 3 w 9"/>
                    <a:gd name="T1" fmla="*/ 2 h 10"/>
                    <a:gd name="T2" fmla="*/ 0 w 9"/>
                    <a:gd name="T3" fmla="*/ 7 h 10"/>
                    <a:gd name="T4" fmla="*/ 4 w 9"/>
                    <a:gd name="T5" fmla="*/ 8 h 10"/>
                    <a:gd name="T6" fmla="*/ 9 w 9"/>
                    <a:gd name="T7" fmla="*/ 10 h 10"/>
                    <a:gd name="T8" fmla="*/ 7 w 9"/>
                    <a:gd name="T9" fmla="*/ 5 h 10"/>
                    <a:gd name="T10" fmla="*/ 8 w 9"/>
                    <a:gd name="T11" fmla="*/ 3 h 10"/>
                    <a:gd name="T12" fmla="*/ 3 w 9"/>
                    <a:gd name="T13" fmla="*/ 2 h 10"/>
                    <a:gd name="T14" fmla="*/ 3 w 9"/>
                    <a:gd name="T15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10">
                      <a:moveTo>
                        <a:pt x="3" y="2"/>
                      </a:moveTo>
                      <a:cubicBezTo>
                        <a:pt x="1" y="3"/>
                        <a:pt x="0" y="5"/>
                        <a:pt x="0" y="7"/>
                      </a:cubicBezTo>
                      <a:cubicBezTo>
                        <a:pt x="1" y="7"/>
                        <a:pt x="4" y="7"/>
                        <a:pt x="4" y="8"/>
                      </a:cubicBezTo>
                      <a:cubicBezTo>
                        <a:pt x="6" y="10"/>
                        <a:pt x="7" y="10"/>
                        <a:pt x="9" y="10"/>
                      </a:cubicBezTo>
                      <a:cubicBezTo>
                        <a:pt x="9" y="10"/>
                        <a:pt x="7" y="5"/>
                        <a:pt x="7" y="5"/>
                      </a:cubicBezTo>
                      <a:cubicBezTo>
                        <a:pt x="8" y="5"/>
                        <a:pt x="9" y="5"/>
                        <a:pt x="8" y="3"/>
                      </a:cubicBezTo>
                      <a:cubicBezTo>
                        <a:pt x="6" y="2"/>
                        <a:pt x="5" y="0"/>
                        <a:pt x="3" y="2"/>
                      </a:cubicBezTo>
                      <a:cubicBezTo>
                        <a:pt x="1" y="4"/>
                        <a:pt x="4" y="1"/>
                        <a:pt x="3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10" name="Freeform 681">
                  <a:extLst>
                    <a:ext uri="{FF2B5EF4-FFF2-40B4-BE49-F238E27FC236}">
                      <a16:creationId xmlns:a16="http://schemas.microsoft.com/office/drawing/2014/main" id="{EE7BCFF6-590B-124E-8129-B6AAB5467F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27943" y="7973678"/>
                  <a:ext cx="273642" cy="224276"/>
                </a:xfrm>
                <a:custGeom>
                  <a:avLst/>
                  <a:gdLst>
                    <a:gd name="T0" fmla="*/ 29 w 35"/>
                    <a:gd name="T1" fmla="*/ 10 h 27"/>
                    <a:gd name="T2" fmla="*/ 30 w 35"/>
                    <a:gd name="T3" fmla="*/ 7 h 27"/>
                    <a:gd name="T4" fmla="*/ 29 w 35"/>
                    <a:gd name="T5" fmla="*/ 5 h 27"/>
                    <a:gd name="T6" fmla="*/ 35 w 35"/>
                    <a:gd name="T7" fmla="*/ 0 h 27"/>
                    <a:gd name="T8" fmla="*/ 25 w 35"/>
                    <a:gd name="T9" fmla="*/ 1 h 27"/>
                    <a:gd name="T10" fmla="*/ 19 w 35"/>
                    <a:gd name="T11" fmla="*/ 2 h 27"/>
                    <a:gd name="T12" fmla="*/ 13 w 35"/>
                    <a:gd name="T13" fmla="*/ 2 h 27"/>
                    <a:gd name="T14" fmla="*/ 8 w 35"/>
                    <a:gd name="T15" fmla="*/ 2 h 27"/>
                    <a:gd name="T16" fmla="*/ 7 w 35"/>
                    <a:gd name="T17" fmla="*/ 4 h 27"/>
                    <a:gd name="T18" fmla="*/ 6 w 35"/>
                    <a:gd name="T19" fmla="*/ 6 h 27"/>
                    <a:gd name="T20" fmla="*/ 3 w 35"/>
                    <a:gd name="T21" fmla="*/ 6 h 27"/>
                    <a:gd name="T22" fmla="*/ 3 w 35"/>
                    <a:gd name="T23" fmla="*/ 10 h 27"/>
                    <a:gd name="T24" fmla="*/ 4 w 35"/>
                    <a:gd name="T25" fmla="*/ 14 h 27"/>
                    <a:gd name="T26" fmla="*/ 2 w 35"/>
                    <a:gd name="T27" fmla="*/ 22 h 27"/>
                    <a:gd name="T28" fmla="*/ 7 w 35"/>
                    <a:gd name="T29" fmla="*/ 27 h 27"/>
                    <a:gd name="T30" fmla="*/ 13 w 35"/>
                    <a:gd name="T31" fmla="*/ 24 h 27"/>
                    <a:gd name="T32" fmla="*/ 22 w 35"/>
                    <a:gd name="T33" fmla="*/ 19 h 27"/>
                    <a:gd name="T34" fmla="*/ 28 w 35"/>
                    <a:gd name="T35" fmla="*/ 15 h 27"/>
                    <a:gd name="T36" fmla="*/ 29 w 35"/>
                    <a:gd name="T37" fmla="*/ 10 h 27"/>
                    <a:gd name="T38" fmla="*/ 29 w 35"/>
                    <a:gd name="T39" fmla="*/ 1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5" h="27">
                      <a:moveTo>
                        <a:pt x="29" y="10"/>
                      </a:moveTo>
                      <a:cubicBezTo>
                        <a:pt x="30" y="9"/>
                        <a:pt x="31" y="8"/>
                        <a:pt x="30" y="7"/>
                      </a:cubicBezTo>
                      <a:cubicBezTo>
                        <a:pt x="29" y="6"/>
                        <a:pt x="28" y="6"/>
                        <a:pt x="29" y="5"/>
                      </a:cubicBezTo>
                      <a:cubicBezTo>
                        <a:pt x="31" y="3"/>
                        <a:pt x="35" y="3"/>
                        <a:pt x="35" y="0"/>
                      </a:cubicBezTo>
                      <a:cubicBezTo>
                        <a:pt x="32" y="0"/>
                        <a:pt x="28" y="0"/>
                        <a:pt x="25" y="1"/>
                      </a:cubicBezTo>
                      <a:cubicBezTo>
                        <a:pt x="23" y="1"/>
                        <a:pt x="21" y="2"/>
                        <a:pt x="19" y="2"/>
                      </a:cubicBezTo>
                      <a:cubicBezTo>
                        <a:pt x="16" y="2"/>
                        <a:pt x="15" y="1"/>
                        <a:pt x="13" y="2"/>
                      </a:cubicBezTo>
                      <a:cubicBezTo>
                        <a:pt x="11" y="3"/>
                        <a:pt x="10" y="3"/>
                        <a:pt x="8" y="2"/>
                      </a:cubicBezTo>
                      <a:cubicBezTo>
                        <a:pt x="6" y="0"/>
                        <a:pt x="7" y="4"/>
                        <a:pt x="7" y="4"/>
                      </a:cubicBezTo>
                      <a:cubicBezTo>
                        <a:pt x="6" y="5"/>
                        <a:pt x="6" y="6"/>
                        <a:pt x="6" y="6"/>
                      </a:cubicBezTo>
                      <a:cubicBezTo>
                        <a:pt x="5" y="8"/>
                        <a:pt x="4" y="6"/>
                        <a:pt x="3" y="6"/>
                      </a:cubicBezTo>
                      <a:cubicBezTo>
                        <a:pt x="2" y="7"/>
                        <a:pt x="3" y="9"/>
                        <a:pt x="3" y="10"/>
                      </a:cubicBezTo>
                      <a:cubicBezTo>
                        <a:pt x="3" y="11"/>
                        <a:pt x="2" y="13"/>
                        <a:pt x="4" y="14"/>
                      </a:cubicBezTo>
                      <a:cubicBezTo>
                        <a:pt x="9" y="17"/>
                        <a:pt x="5" y="19"/>
                        <a:pt x="2" y="22"/>
                      </a:cubicBezTo>
                      <a:cubicBezTo>
                        <a:pt x="0" y="24"/>
                        <a:pt x="5" y="27"/>
                        <a:pt x="7" y="27"/>
                      </a:cubicBezTo>
                      <a:cubicBezTo>
                        <a:pt x="9" y="27"/>
                        <a:pt x="11" y="25"/>
                        <a:pt x="13" y="24"/>
                      </a:cubicBezTo>
                      <a:cubicBezTo>
                        <a:pt x="16" y="22"/>
                        <a:pt x="19" y="21"/>
                        <a:pt x="22" y="19"/>
                      </a:cubicBezTo>
                      <a:cubicBezTo>
                        <a:pt x="24" y="18"/>
                        <a:pt x="26" y="17"/>
                        <a:pt x="28" y="15"/>
                      </a:cubicBezTo>
                      <a:cubicBezTo>
                        <a:pt x="29" y="13"/>
                        <a:pt x="28" y="11"/>
                        <a:pt x="29" y="10"/>
                      </a:cubicBezTo>
                      <a:cubicBezTo>
                        <a:pt x="30" y="8"/>
                        <a:pt x="29" y="11"/>
                        <a:pt x="29" y="1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11" name="Freeform 682">
                  <a:extLst>
                    <a:ext uri="{FF2B5EF4-FFF2-40B4-BE49-F238E27FC236}">
                      <a16:creationId xmlns:a16="http://schemas.microsoft.com/office/drawing/2014/main" id="{668BAFD3-DC60-F145-BB4E-299D6767AE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4031" y="7956645"/>
                  <a:ext cx="391683" cy="391773"/>
                </a:xfrm>
                <a:custGeom>
                  <a:avLst/>
                  <a:gdLst>
                    <a:gd name="T0" fmla="*/ 47 w 50"/>
                    <a:gd name="T1" fmla="*/ 36 h 47"/>
                    <a:gd name="T2" fmla="*/ 45 w 50"/>
                    <a:gd name="T3" fmla="*/ 34 h 47"/>
                    <a:gd name="T4" fmla="*/ 46 w 50"/>
                    <a:gd name="T5" fmla="*/ 32 h 47"/>
                    <a:gd name="T6" fmla="*/ 41 w 50"/>
                    <a:gd name="T7" fmla="*/ 27 h 47"/>
                    <a:gd name="T8" fmla="*/ 38 w 50"/>
                    <a:gd name="T9" fmla="*/ 25 h 47"/>
                    <a:gd name="T10" fmla="*/ 35 w 50"/>
                    <a:gd name="T11" fmla="*/ 18 h 47"/>
                    <a:gd name="T12" fmla="*/ 38 w 50"/>
                    <a:gd name="T13" fmla="*/ 10 h 47"/>
                    <a:gd name="T14" fmla="*/ 34 w 50"/>
                    <a:gd name="T15" fmla="*/ 6 h 47"/>
                    <a:gd name="T16" fmla="*/ 32 w 50"/>
                    <a:gd name="T17" fmla="*/ 2 h 47"/>
                    <a:gd name="T18" fmla="*/ 30 w 50"/>
                    <a:gd name="T19" fmla="*/ 3 h 47"/>
                    <a:gd name="T20" fmla="*/ 28 w 50"/>
                    <a:gd name="T21" fmla="*/ 1 h 47"/>
                    <a:gd name="T22" fmla="*/ 25 w 50"/>
                    <a:gd name="T23" fmla="*/ 2 h 47"/>
                    <a:gd name="T24" fmla="*/ 20 w 50"/>
                    <a:gd name="T25" fmla="*/ 1 h 47"/>
                    <a:gd name="T26" fmla="*/ 18 w 50"/>
                    <a:gd name="T27" fmla="*/ 4 h 47"/>
                    <a:gd name="T28" fmla="*/ 13 w 50"/>
                    <a:gd name="T29" fmla="*/ 7 h 47"/>
                    <a:gd name="T30" fmla="*/ 14 w 50"/>
                    <a:gd name="T31" fmla="*/ 10 h 47"/>
                    <a:gd name="T32" fmla="*/ 13 w 50"/>
                    <a:gd name="T33" fmla="*/ 13 h 47"/>
                    <a:gd name="T34" fmla="*/ 9 w 50"/>
                    <a:gd name="T35" fmla="*/ 19 h 47"/>
                    <a:gd name="T36" fmla="*/ 1 w 50"/>
                    <a:gd name="T37" fmla="*/ 25 h 47"/>
                    <a:gd name="T38" fmla="*/ 3 w 50"/>
                    <a:gd name="T39" fmla="*/ 30 h 47"/>
                    <a:gd name="T40" fmla="*/ 9 w 50"/>
                    <a:gd name="T41" fmla="*/ 31 h 47"/>
                    <a:gd name="T42" fmla="*/ 18 w 50"/>
                    <a:gd name="T43" fmla="*/ 36 h 47"/>
                    <a:gd name="T44" fmla="*/ 29 w 50"/>
                    <a:gd name="T45" fmla="*/ 45 h 47"/>
                    <a:gd name="T46" fmla="*/ 38 w 50"/>
                    <a:gd name="T47" fmla="*/ 47 h 47"/>
                    <a:gd name="T48" fmla="*/ 43 w 50"/>
                    <a:gd name="T49" fmla="*/ 42 h 47"/>
                    <a:gd name="T50" fmla="*/ 50 w 50"/>
                    <a:gd name="T51" fmla="*/ 43 h 47"/>
                    <a:gd name="T52" fmla="*/ 47 w 50"/>
                    <a:gd name="T53" fmla="*/ 39 h 47"/>
                    <a:gd name="T54" fmla="*/ 47 w 50"/>
                    <a:gd name="T55" fmla="*/ 36 h 47"/>
                    <a:gd name="T56" fmla="*/ 47 w 50"/>
                    <a:gd name="T57" fmla="*/ 3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0" h="47">
                      <a:moveTo>
                        <a:pt x="47" y="36"/>
                      </a:moveTo>
                      <a:cubicBezTo>
                        <a:pt x="47" y="36"/>
                        <a:pt x="45" y="35"/>
                        <a:pt x="45" y="34"/>
                      </a:cubicBezTo>
                      <a:cubicBezTo>
                        <a:pt x="45" y="33"/>
                        <a:pt x="46" y="33"/>
                        <a:pt x="46" y="32"/>
                      </a:cubicBezTo>
                      <a:cubicBezTo>
                        <a:pt x="45" y="30"/>
                        <a:pt x="43" y="29"/>
                        <a:pt x="41" y="27"/>
                      </a:cubicBezTo>
                      <a:cubicBezTo>
                        <a:pt x="40" y="27"/>
                        <a:pt x="38" y="26"/>
                        <a:pt x="38" y="25"/>
                      </a:cubicBezTo>
                      <a:cubicBezTo>
                        <a:pt x="37" y="23"/>
                        <a:pt x="35" y="21"/>
                        <a:pt x="35" y="18"/>
                      </a:cubicBezTo>
                      <a:cubicBezTo>
                        <a:pt x="34" y="16"/>
                        <a:pt x="40" y="12"/>
                        <a:pt x="38" y="10"/>
                      </a:cubicBezTo>
                      <a:cubicBezTo>
                        <a:pt x="36" y="9"/>
                        <a:pt x="35" y="8"/>
                        <a:pt x="34" y="6"/>
                      </a:cubicBezTo>
                      <a:cubicBezTo>
                        <a:pt x="33" y="5"/>
                        <a:pt x="33" y="3"/>
                        <a:pt x="32" y="2"/>
                      </a:cubicBezTo>
                      <a:cubicBezTo>
                        <a:pt x="31" y="2"/>
                        <a:pt x="31" y="3"/>
                        <a:pt x="30" y="3"/>
                      </a:cubicBezTo>
                      <a:cubicBezTo>
                        <a:pt x="28" y="3"/>
                        <a:pt x="29" y="1"/>
                        <a:pt x="28" y="1"/>
                      </a:cubicBezTo>
                      <a:cubicBezTo>
                        <a:pt x="27" y="1"/>
                        <a:pt x="25" y="2"/>
                        <a:pt x="25" y="2"/>
                      </a:cubicBezTo>
                      <a:cubicBezTo>
                        <a:pt x="23" y="0"/>
                        <a:pt x="22" y="1"/>
                        <a:pt x="20" y="1"/>
                      </a:cubicBezTo>
                      <a:cubicBezTo>
                        <a:pt x="18" y="2"/>
                        <a:pt x="19" y="3"/>
                        <a:pt x="18" y="4"/>
                      </a:cubicBezTo>
                      <a:cubicBezTo>
                        <a:pt x="16" y="5"/>
                        <a:pt x="14" y="5"/>
                        <a:pt x="13" y="7"/>
                      </a:cubicBezTo>
                      <a:cubicBezTo>
                        <a:pt x="12" y="9"/>
                        <a:pt x="14" y="8"/>
                        <a:pt x="14" y="10"/>
                      </a:cubicBezTo>
                      <a:cubicBezTo>
                        <a:pt x="14" y="11"/>
                        <a:pt x="13" y="11"/>
                        <a:pt x="13" y="13"/>
                      </a:cubicBezTo>
                      <a:cubicBezTo>
                        <a:pt x="13" y="16"/>
                        <a:pt x="12" y="17"/>
                        <a:pt x="9" y="19"/>
                      </a:cubicBezTo>
                      <a:cubicBezTo>
                        <a:pt x="7" y="20"/>
                        <a:pt x="0" y="23"/>
                        <a:pt x="1" y="25"/>
                      </a:cubicBezTo>
                      <a:cubicBezTo>
                        <a:pt x="2" y="26"/>
                        <a:pt x="2" y="29"/>
                        <a:pt x="3" y="30"/>
                      </a:cubicBezTo>
                      <a:cubicBezTo>
                        <a:pt x="4" y="31"/>
                        <a:pt x="8" y="31"/>
                        <a:pt x="9" y="31"/>
                      </a:cubicBezTo>
                      <a:cubicBezTo>
                        <a:pt x="12" y="32"/>
                        <a:pt x="15" y="34"/>
                        <a:pt x="18" y="36"/>
                      </a:cubicBezTo>
                      <a:cubicBezTo>
                        <a:pt x="22" y="39"/>
                        <a:pt x="25" y="42"/>
                        <a:pt x="29" y="45"/>
                      </a:cubicBezTo>
                      <a:cubicBezTo>
                        <a:pt x="32" y="47"/>
                        <a:pt x="35" y="47"/>
                        <a:pt x="38" y="47"/>
                      </a:cubicBezTo>
                      <a:cubicBezTo>
                        <a:pt x="41" y="47"/>
                        <a:pt x="41" y="44"/>
                        <a:pt x="43" y="42"/>
                      </a:cubicBezTo>
                      <a:cubicBezTo>
                        <a:pt x="45" y="40"/>
                        <a:pt x="49" y="44"/>
                        <a:pt x="50" y="43"/>
                      </a:cubicBezTo>
                      <a:cubicBezTo>
                        <a:pt x="49" y="42"/>
                        <a:pt x="48" y="41"/>
                        <a:pt x="47" y="39"/>
                      </a:cubicBezTo>
                      <a:cubicBezTo>
                        <a:pt x="47" y="38"/>
                        <a:pt x="48" y="37"/>
                        <a:pt x="47" y="36"/>
                      </a:cubicBezTo>
                      <a:cubicBezTo>
                        <a:pt x="46" y="35"/>
                        <a:pt x="48" y="37"/>
                        <a:pt x="47" y="36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12" name="Freeform 683">
                  <a:extLst>
                    <a:ext uri="{FF2B5EF4-FFF2-40B4-BE49-F238E27FC236}">
                      <a16:creationId xmlns:a16="http://schemas.microsoft.com/office/drawing/2014/main" id="{6D20FF6D-967B-E64F-9EBF-5FA196F7A0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57720" y="7729531"/>
                  <a:ext cx="745806" cy="300927"/>
                </a:xfrm>
                <a:custGeom>
                  <a:avLst/>
                  <a:gdLst>
                    <a:gd name="T0" fmla="*/ 52 w 95"/>
                    <a:gd name="T1" fmla="*/ 36 h 36"/>
                    <a:gd name="T2" fmla="*/ 54 w 95"/>
                    <a:gd name="T3" fmla="*/ 33 h 36"/>
                    <a:gd name="T4" fmla="*/ 55 w 95"/>
                    <a:gd name="T5" fmla="*/ 31 h 36"/>
                    <a:gd name="T6" fmla="*/ 60 w 95"/>
                    <a:gd name="T7" fmla="*/ 31 h 36"/>
                    <a:gd name="T8" fmla="*/ 64 w 95"/>
                    <a:gd name="T9" fmla="*/ 31 h 36"/>
                    <a:gd name="T10" fmla="*/ 75 w 95"/>
                    <a:gd name="T11" fmla="*/ 29 h 36"/>
                    <a:gd name="T12" fmla="*/ 85 w 95"/>
                    <a:gd name="T13" fmla="*/ 28 h 36"/>
                    <a:gd name="T14" fmla="*/ 90 w 95"/>
                    <a:gd name="T15" fmla="*/ 28 h 36"/>
                    <a:gd name="T16" fmla="*/ 92 w 95"/>
                    <a:gd name="T17" fmla="*/ 30 h 36"/>
                    <a:gd name="T18" fmla="*/ 94 w 95"/>
                    <a:gd name="T19" fmla="*/ 28 h 36"/>
                    <a:gd name="T20" fmla="*/ 92 w 95"/>
                    <a:gd name="T21" fmla="*/ 24 h 36"/>
                    <a:gd name="T22" fmla="*/ 92 w 95"/>
                    <a:gd name="T23" fmla="*/ 22 h 36"/>
                    <a:gd name="T24" fmla="*/ 91 w 95"/>
                    <a:gd name="T25" fmla="*/ 17 h 36"/>
                    <a:gd name="T26" fmla="*/ 93 w 95"/>
                    <a:gd name="T27" fmla="*/ 14 h 36"/>
                    <a:gd name="T28" fmla="*/ 89 w 95"/>
                    <a:gd name="T29" fmla="*/ 8 h 36"/>
                    <a:gd name="T30" fmla="*/ 83 w 95"/>
                    <a:gd name="T31" fmla="*/ 3 h 36"/>
                    <a:gd name="T32" fmla="*/ 80 w 95"/>
                    <a:gd name="T33" fmla="*/ 3 h 36"/>
                    <a:gd name="T34" fmla="*/ 78 w 95"/>
                    <a:gd name="T35" fmla="*/ 3 h 36"/>
                    <a:gd name="T36" fmla="*/ 73 w 95"/>
                    <a:gd name="T37" fmla="*/ 6 h 36"/>
                    <a:gd name="T38" fmla="*/ 63 w 95"/>
                    <a:gd name="T39" fmla="*/ 6 h 36"/>
                    <a:gd name="T40" fmla="*/ 58 w 95"/>
                    <a:gd name="T41" fmla="*/ 6 h 36"/>
                    <a:gd name="T42" fmla="*/ 54 w 95"/>
                    <a:gd name="T43" fmla="*/ 4 h 36"/>
                    <a:gd name="T44" fmla="*/ 50 w 95"/>
                    <a:gd name="T45" fmla="*/ 2 h 36"/>
                    <a:gd name="T46" fmla="*/ 46 w 95"/>
                    <a:gd name="T47" fmla="*/ 0 h 36"/>
                    <a:gd name="T48" fmla="*/ 37 w 95"/>
                    <a:gd name="T49" fmla="*/ 0 h 36"/>
                    <a:gd name="T50" fmla="*/ 29 w 95"/>
                    <a:gd name="T51" fmla="*/ 4 h 36"/>
                    <a:gd name="T52" fmla="*/ 18 w 95"/>
                    <a:gd name="T53" fmla="*/ 5 h 36"/>
                    <a:gd name="T54" fmla="*/ 16 w 95"/>
                    <a:gd name="T55" fmla="*/ 6 h 36"/>
                    <a:gd name="T56" fmla="*/ 18 w 95"/>
                    <a:gd name="T57" fmla="*/ 7 h 36"/>
                    <a:gd name="T58" fmla="*/ 15 w 95"/>
                    <a:gd name="T59" fmla="*/ 8 h 36"/>
                    <a:gd name="T60" fmla="*/ 13 w 95"/>
                    <a:gd name="T61" fmla="*/ 9 h 36"/>
                    <a:gd name="T62" fmla="*/ 4 w 95"/>
                    <a:gd name="T63" fmla="*/ 9 h 36"/>
                    <a:gd name="T64" fmla="*/ 3 w 95"/>
                    <a:gd name="T65" fmla="*/ 11 h 36"/>
                    <a:gd name="T66" fmla="*/ 3 w 95"/>
                    <a:gd name="T67" fmla="*/ 15 h 36"/>
                    <a:gd name="T68" fmla="*/ 5 w 95"/>
                    <a:gd name="T69" fmla="*/ 14 h 36"/>
                    <a:gd name="T70" fmla="*/ 3 w 95"/>
                    <a:gd name="T71" fmla="*/ 17 h 36"/>
                    <a:gd name="T72" fmla="*/ 5 w 95"/>
                    <a:gd name="T73" fmla="*/ 17 h 36"/>
                    <a:gd name="T74" fmla="*/ 5 w 95"/>
                    <a:gd name="T75" fmla="*/ 19 h 36"/>
                    <a:gd name="T76" fmla="*/ 3 w 95"/>
                    <a:gd name="T77" fmla="*/ 20 h 36"/>
                    <a:gd name="T78" fmla="*/ 4 w 95"/>
                    <a:gd name="T79" fmla="*/ 22 h 36"/>
                    <a:gd name="T80" fmla="*/ 4 w 95"/>
                    <a:gd name="T81" fmla="*/ 25 h 36"/>
                    <a:gd name="T82" fmla="*/ 8 w 95"/>
                    <a:gd name="T83" fmla="*/ 27 h 36"/>
                    <a:gd name="T84" fmla="*/ 7 w 95"/>
                    <a:gd name="T85" fmla="*/ 30 h 36"/>
                    <a:gd name="T86" fmla="*/ 10 w 95"/>
                    <a:gd name="T87" fmla="*/ 30 h 36"/>
                    <a:gd name="T88" fmla="*/ 8 w 95"/>
                    <a:gd name="T89" fmla="*/ 31 h 36"/>
                    <a:gd name="T90" fmla="*/ 10 w 95"/>
                    <a:gd name="T91" fmla="*/ 31 h 36"/>
                    <a:gd name="T92" fmla="*/ 9 w 95"/>
                    <a:gd name="T93" fmla="*/ 34 h 36"/>
                    <a:gd name="T94" fmla="*/ 11 w 95"/>
                    <a:gd name="T95" fmla="*/ 35 h 36"/>
                    <a:gd name="T96" fmla="*/ 12 w 95"/>
                    <a:gd name="T97" fmla="*/ 31 h 36"/>
                    <a:gd name="T98" fmla="*/ 16 w 95"/>
                    <a:gd name="T99" fmla="*/ 32 h 36"/>
                    <a:gd name="T100" fmla="*/ 22 w 95"/>
                    <a:gd name="T101" fmla="*/ 33 h 36"/>
                    <a:gd name="T102" fmla="*/ 27 w 95"/>
                    <a:gd name="T103" fmla="*/ 31 h 36"/>
                    <a:gd name="T104" fmla="*/ 35 w 95"/>
                    <a:gd name="T105" fmla="*/ 35 h 36"/>
                    <a:gd name="T106" fmla="*/ 42 w 95"/>
                    <a:gd name="T107" fmla="*/ 32 h 36"/>
                    <a:gd name="T108" fmla="*/ 44 w 95"/>
                    <a:gd name="T109" fmla="*/ 30 h 36"/>
                    <a:gd name="T110" fmla="*/ 48 w 95"/>
                    <a:gd name="T111" fmla="*/ 31 h 36"/>
                    <a:gd name="T112" fmla="*/ 50 w 95"/>
                    <a:gd name="T113" fmla="*/ 33 h 36"/>
                    <a:gd name="T114" fmla="*/ 50 w 95"/>
                    <a:gd name="T115" fmla="*/ 35 h 36"/>
                    <a:gd name="T116" fmla="*/ 52 w 95"/>
                    <a:gd name="T117" fmla="*/ 36 h 36"/>
                    <a:gd name="T118" fmla="*/ 52 w 95"/>
                    <a:gd name="T119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95" h="36">
                      <a:moveTo>
                        <a:pt x="52" y="36"/>
                      </a:moveTo>
                      <a:cubicBezTo>
                        <a:pt x="53" y="35"/>
                        <a:pt x="54" y="33"/>
                        <a:pt x="54" y="33"/>
                      </a:cubicBezTo>
                      <a:cubicBezTo>
                        <a:pt x="53" y="31"/>
                        <a:pt x="54" y="30"/>
                        <a:pt x="55" y="31"/>
                      </a:cubicBezTo>
                      <a:cubicBezTo>
                        <a:pt x="57" y="32"/>
                        <a:pt x="58" y="31"/>
                        <a:pt x="60" y="31"/>
                      </a:cubicBezTo>
                      <a:cubicBezTo>
                        <a:pt x="62" y="30"/>
                        <a:pt x="62" y="30"/>
                        <a:pt x="64" y="31"/>
                      </a:cubicBezTo>
                      <a:cubicBezTo>
                        <a:pt x="68" y="31"/>
                        <a:pt x="71" y="29"/>
                        <a:pt x="75" y="29"/>
                      </a:cubicBezTo>
                      <a:cubicBezTo>
                        <a:pt x="78" y="29"/>
                        <a:pt x="82" y="29"/>
                        <a:pt x="85" y="28"/>
                      </a:cubicBezTo>
                      <a:cubicBezTo>
                        <a:pt x="87" y="27"/>
                        <a:pt x="87" y="29"/>
                        <a:pt x="90" y="28"/>
                      </a:cubicBezTo>
                      <a:cubicBezTo>
                        <a:pt x="92" y="27"/>
                        <a:pt x="91" y="29"/>
                        <a:pt x="92" y="30"/>
                      </a:cubicBezTo>
                      <a:cubicBezTo>
                        <a:pt x="93" y="31"/>
                        <a:pt x="95" y="29"/>
                        <a:pt x="94" y="28"/>
                      </a:cubicBezTo>
                      <a:cubicBezTo>
                        <a:pt x="93" y="27"/>
                        <a:pt x="95" y="25"/>
                        <a:pt x="92" y="24"/>
                      </a:cubicBezTo>
                      <a:cubicBezTo>
                        <a:pt x="91" y="23"/>
                        <a:pt x="93" y="23"/>
                        <a:pt x="92" y="22"/>
                      </a:cubicBezTo>
                      <a:cubicBezTo>
                        <a:pt x="92" y="20"/>
                        <a:pt x="91" y="19"/>
                        <a:pt x="91" y="17"/>
                      </a:cubicBezTo>
                      <a:cubicBezTo>
                        <a:pt x="91" y="16"/>
                        <a:pt x="93" y="14"/>
                        <a:pt x="93" y="14"/>
                      </a:cubicBezTo>
                      <a:cubicBezTo>
                        <a:pt x="92" y="12"/>
                        <a:pt x="90" y="11"/>
                        <a:pt x="89" y="8"/>
                      </a:cubicBezTo>
                      <a:cubicBezTo>
                        <a:pt x="87" y="5"/>
                        <a:pt x="87" y="4"/>
                        <a:pt x="83" y="3"/>
                      </a:cubicBezTo>
                      <a:cubicBezTo>
                        <a:pt x="82" y="3"/>
                        <a:pt x="81" y="3"/>
                        <a:pt x="80" y="3"/>
                      </a:cubicBezTo>
                      <a:cubicBezTo>
                        <a:pt x="78" y="2"/>
                        <a:pt x="79" y="3"/>
                        <a:pt x="78" y="3"/>
                      </a:cubicBezTo>
                      <a:cubicBezTo>
                        <a:pt x="76" y="5"/>
                        <a:pt x="74" y="5"/>
                        <a:pt x="73" y="6"/>
                      </a:cubicBezTo>
                      <a:cubicBezTo>
                        <a:pt x="70" y="7"/>
                        <a:pt x="66" y="6"/>
                        <a:pt x="63" y="6"/>
                      </a:cubicBezTo>
                      <a:cubicBezTo>
                        <a:pt x="61" y="6"/>
                        <a:pt x="59" y="6"/>
                        <a:pt x="58" y="6"/>
                      </a:cubicBezTo>
                      <a:cubicBezTo>
                        <a:pt x="56" y="5"/>
                        <a:pt x="56" y="4"/>
                        <a:pt x="54" y="4"/>
                      </a:cubicBezTo>
                      <a:cubicBezTo>
                        <a:pt x="52" y="4"/>
                        <a:pt x="51" y="3"/>
                        <a:pt x="50" y="2"/>
                      </a:cubicBezTo>
                      <a:cubicBezTo>
                        <a:pt x="49" y="2"/>
                        <a:pt x="45" y="0"/>
                        <a:pt x="46" y="0"/>
                      </a:cubicBezTo>
                      <a:cubicBezTo>
                        <a:pt x="44" y="1"/>
                        <a:pt x="39" y="0"/>
                        <a:pt x="37" y="0"/>
                      </a:cubicBezTo>
                      <a:cubicBezTo>
                        <a:pt x="34" y="0"/>
                        <a:pt x="31" y="3"/>
                        <a:pt x="29" y="4"/>
                      </a:cubicBezTo>
                      <a:cubicBezTo>
                        <a:pt x="26" y="6"/>
                        <a:pt x="21" y="4"/>
                        <a:pt x="18" y="5"/>
                      </a:cubicBezTo>
                      <a:cubicBezTo>
                        <a:pt x="17" y="5"/>
                        <a:pt x="16" y="5"/>
                        <a:pt x="16" y="6"/>
                      </a:cubicBezTo>
                      <a:cubicBezTo>
                        <a:pt x="16" y="6"/>
                        <a:pt x="18" y="6"/>
                        <a:pt x="18" y="7"/>
                      </a:cubicBezTo>
                      <a:cubicBezTo>
                        <a:pt x="18" y="7"/>
                        <a:pt x="15" y="7"/>
                        <a:pt x="15" y="8"/>
                      </a:cubicBezTo>
                      <a:cubicBezTo>
                        <a:pt x="15" y="9"/>
                        <a:pt x="15" y="9"/>
                        <a:pt x="13" y="9"/>
                      </a:cubicBezTo>
                      <a:cubicBezTo>
                        <a:pt x="10" y="9"/>
                        <a:pt x="7" y="9"/>
                        <a:pt x="4" y="9"/>
                      </a:cubicBezTo>
                      <a:cubicBezTo>
                        <a:pt x="2" y="9"/>
                        <a:pt x="3" y="10"/>
                        <a:pt x="3" y="11"/>
                      </a:cubicBezTo>
                      <a:cubicBezTo>
                        <a:pt x="2" y="13"/>
                        <a:pt x="0" y="14"/>
                        <a:pt x="3" y="15"/>
                      </a:cubicBezTo>
                      <a:cubicBezTo>
                        <a:pt x="3" y="15"/>
                        <a:pt x="5" y="14"/>
                        <a:pt x="5" y="14"/>
                      </a:cubicBezTo>
                      <a:cubicBezTo>
                        <a:pt x="5" y="15"/>
                        <a:pt x="3" y="17"/>
                        <a:pt x="3" y="17"/>
                      </a:cubicBezTo>
                      <a:cubicBezTo>
                        <a:pt x="4" y="18"/>
                        <a:pt x="4" y="17"/>
                        <a:pt x="5" y="17"/>
                      </a:cubicBezTo>
                      <a:cubicBezTo>
                        <a:pt x="5" y="17"/>
                        <a:pt x="5" y="19"/>
                        <a:pt x="5" y="19"/>
                      </a:cubicBezTo>
                      <a:cubicBezTo>
                        <a:pt x="7" y="22"/>
                        <a:pt x="4" y="20"/>
                        <a:pt x="3" y="20"/>
                      </a:cubicBezTo>
                      <a:cubicBezTo>
                        <a:pt x="3" y="20"/>
                        <a:pt x="2" y="23"/>
                        <a:pt x="4" y="22"/>
                      </a:cubicBezTo>
                      <a:cubicBezTo>
                        <a:pt x="6" y="22"/>
                        <a:pt x="4" y="24"/>
                        <a:pt x="4" y="25"/>
                      </a:cubicBezTo>
                      <a:cubicBezTo>
                        <a:pt x="4" y="26"/>
                        <a:pt x="7" y="26"/>
                        <a:pt x="8" y="27"/>
                      </a:cubicBezTo>
                      <a:cubicBezTo>
                        <a:pt x="9" y="28"/>
                        <a:pt x="7" y="30"/>
                        <a:pt x="7" y="30"/>
                      </a:cubicBezTo>
                      <a:cubicBezTo>
                        <a:pt x="8" y="30"/>
                        <a:pt x="9" y="28"/>
                        <a:pt x="10" y="30"/>
                      </a:cubicBezTo>
                      <a:cubicBezTo>
                        <a:pt x="10" y="31"/>
                        <a:pt x="8" y="31"/>
                        <a:pt x="8" y="31"/>
                      </a:cubicBezTo>
                      <a:cubicBezTo>
                        <a:pt x="8" y="31"/>
                        <a:pt x="10" y="31"/>
                        <a:pt x="10" y="31"/>
                      </a:cubicBezTo>
                      <a:cubicBezTo>
                        <a:pt x="11" y="32"/>
                        <a:pt x="10" y="33"/>
                        <a:pt x="9" y="34"/>
                      </a:cubicBezTo>
                      <a:cubicBezTo>
                        <a:pt x="9" y="35"/>
                        <a:pt x="11" y="36"/>
                        <a:pt x="11" y="35"/>
                      </a:cubicBezTo>
                      <a:cubicBezTo>
                        <a:pt x="12" y="34"/>
                        <a:pt x="11" y="32"/>
                        <a:pt x="12" y="31"/>
                      </a:cubicBezTo>
                      <a:cubicBezTo>
                        <a:pt x="13" y="30"/>
                        <a:pt x="15" y="32"/>
                        <a:pt x="16" y="32"/>
                      </a:cubicBezTo>
                      <a:cubicBezTo>
                        <a:pt x="18" y="33"/>
                        <a:pt x="20" y="35"/>
                        <a:pt x="22" y="33"/>
                      </a:cubicBezTo>
                      <a:cubicBezTo>
                        <a:pt x="25" y="32"/>
                        <a:pt x="23" y="29"/>
                        <a:pt x="27" y="31"/>
                      </a:cubicBezTo>
                      <a:cubicBezTo>
                        <a:pt x="29" y="33"/>
                        <a:pt x="32" y="35"/>
                        <a:pt x="35" y="35"/>
                      </a:cubicBezTo>
                      <a:cubicBezTo>
                        <a:pt x="37" y="34"/>
                        <a:pt x="40" y="33"/>
                        <a:pt x="42" y="32"/>
                      </a:cubicBezTo>
                      <a:cubicBezTo>
                        <a:pt x="43" y="31"/>
                        <a:pt x="43" y="30"/>
                        <a:pt x="44" y="30"/>
                      </a:cubicBezTo>
                      <a:cubicBezTo>
                        <a:pt x="46" y="31"/>
                        <a:pt x="47" y="32"/>
                        <a:pt x="48" y="31"/>
                      </a:cubicBezTo>
                      <a:cubicBezTo>
                        <a:pt x="51" y="30"/>
                        <a:pt x="51" y="31"/>
                        <a:pt x="50" y="33"/>
                      </a:cubicBezTo>
                      <a:cubicBezTo>
                        <a:pt x="50" y="34"/>
                        <a:pt x="52" y="34"/>
                        <a:pt x="50" y="35"/>
                      </a:cubicBezTo>
                      <a:cubicBezTo>
                        <a:pt x="51" y="36"/>
                        <a:pt x="51" y="36"/>
                        <a:pt x="52" y="36"/>
                      </a:cubicBezTo>
                      <a:cubicBezTo>
                        <a:pt x="53" y="35"/>
                        <a:pt x="51" y="36"/>
                        <a:pt x="52" y="36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13" name="Freeform 684">
                  <a:extLst>
                    <a:ext uri="{FF2B5EF4-FFF2-40B4-BE49-F238E27FC236}">
                      <a16:creationId xmlns:a16="http://schemas.microsoft.com/office/drawing/2014/main" id="{1844D029-C2B0-0840-93CA-3E6F8CAA0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5747" y="8206473"/>
                  <a:ext cx="826288" cy="701220"/>
                </a:xfrm>
                <a:custGeom>
                  <a:avLst/>
                  <a:gdLst>
                    <a:gd name="T0" fmla="*/ 65 w 105"/>
                    <a:gd name="T1" fmla="*/ 20 h 84"/>
                    <a:gd name="T2" fmla="*/ 61 w 105"/>
                    <a:gd name="T3" fmla="*/ 17 h 84"/>
                    <a:gd name="T4" fmla="*/ 52 w 105"/>
                    <a:gd name="T5" fmla="*/ 17 h 84"/>
                    <a:gd name="T6" fmla="*/ 48 w 105"/>
                    <a:gd name="T7" fmla="*/ 15 h 84"/>
                    <a:gd name="T8" fmla="*/ 40 w 105"/>
                    <a:gd name="T9" fmla="*/ 8 h 84"/>
                    <a:gd name="T10" fmla="*/ 27 w 105"/>
                    <a:gd name="T11" fmla="*/ 1 h 84"/>
                    <a:gd name="T12" fmla="*/ 21 w 105"/>
                    <a:gd name="T13" fmla="*/ 1 h 84"/>
                    <a:gd name="T14" fmla="*/ 13 w 105"/>
                    <a:gd name="T15" fmla="*/ 3 h 84"/>
                    <a:gd name="T16" fmla="*/ 17 w 105"/>
                    <a:gd name="T17" fmla="*/ 9 h 84"/>
                    <a:gd name="T18" fmla="*/ 13 w 105"/>
                    <a:gd name="T19" fmla="*/ 12 h 84"/>
                    <a:gd name="T20" fmla="*/ 10 w 105"/>
                    <a:gd name="T21" fmla="*/ 12 h 84"/>
                    <a:gd name="T22" fmla="*/ 9 w 105"/>
                    <a:gd name="T23" fmla="*/ 14 h 84"/>
                    <a:gd name="T24" fmla="*/ 2 w 105"/>
                    <a:gd name="T25" fmla="*/ 14 h 84"/>
                    <a:gd name="T26" fmla="*/ 1 w 105"/>
                    <a:gd name="T27" fmla="*/ 19 h 84"/>
                    <a:gd name="T28" fmla="*/ 3 w 105"/>
                    <a:gd name="T29" fmla="*/ 22 h 84"/>
                    <a:gd name="T30" fmla="*/ 8 w 105"/>
                    <a:gd name="T31" fmla="*/ 31 h 84"/>
                    <a:gd name="T32" fmla="*/ 12 w 105"/>
                    <a:gd name="T33" fmla="*/ 38 h 84"/>
                    <a:gd name="T34" fmla="*/ 15 w 105"/>
                    <a:gd name="T35" fmla="*/ 42 h 84"/>
                    <a:gd name="T36" fmla="*/ 20 w 105"/>
                    <a:gd name="T37" fmla="*/ 46 h 84"/>
                    <a:gd name="T38" fmla="*/ 22 w 105"/>
                    <a:gd name="T39" fmla="*/ 53 h 84"/>
                    <a:gd name="T40" fmla="*/ 23 w 105"/>
                    <a:gd name="T41" fmla="*/ 59 h 84"/>
                    <a:gd name="T42" fmla="*/ 31 w 105"/>
                    <a:gd name="T43" fmla="*/ 67 h 84"/>
                    <a:gd name="T44" fmla="*/ 36 w 105"/>
                    <a:gd name="T45" fmla="*/ 76 h 84"/>
                    <a:gd name="T46" fmla="*/ 40 w 105"/>
                    <a:gd name="T47" fmla="*/ 81 h 84"/>
                    <a:gd name="T48" fmla="*/ 41 w 105"/>
                    <a:gd name="T49" fmla="*/ 84 h 84"/>
                    <a:gd name="T50" fmla="*/ 43 w 105"/>
                    <a:gd name="T51" fmla="*/ 81 h 84"/>
                    <a:gd name="T52" fmla="*/ 50 w 105"/>
                    <a:gd name="T53" fmla="*/ 79 h 84"/>
                    <a:gd name="T54" fmla="*/ 60 w 105"/>
                    <a:gd name="T55" fmla="*/ 80 h 84"/>
                    <a:gd name="T56" fmla="*/ 66 w 105"/>
                    <a:gd name="T57" fmla="*/ 77 h 84"/>
                    <a:gd name="T58" fmla="*/ 76 w 105"/>
                    <a:gd name="T59" fmla="*/ 72 h 84"/>
                    <a:gd name="T60" fmla="*/ 94 w 105"/>
                    <a:gd name="T61" fmla="*/ 68 h 84"/>
                    <a:gd name="T62" fmla="*/ 102 w 105"/>
                    <a:gd name="T63" fmla="*/ 66 h 84"/>
                    <a:gd name="T64" fmla="*/ 104 w 105"/>
                    <a:gd name="T65" fmla="*/ 61 h 84"/>
                    <a:gd name="T66" fmla="*/ 105 w 105"/>
                    <a:gd name="T67" fmla="*/ 56 h 84"/>
                    <a:gd name="T68" fmla="*/ 103 w 105"/>
                    <a:gd name="T69" fmla="*/ 51 h 84"/>
                    <a:gd name="T70" fmla="*/ 93 w 105"/>
                    <a:gd name="T71" fmla="*/ 50 h 84"/>
                    <a:gd name="T72" fmla="*/ 88 w 105"/>
                    <a:gd name="T73" fmla="*/ 47 h 84"/>
                    <a:gd name="T74" fmla="*/ 81 w 105"/>
                    <a:gd name="T75" fmla="*/ 39 h 84"/>
                    <a:gd name="T76" fmla="*/ 77 w 105"/>
                    <a:gd name="T77" fmla="*/ 34 h 84"/>
                    <a:gd name="T78" fmla="*/ 77 w 105"/>
                    <a:gd name="T79" fmla="*/ 29 h 84"/>
                    <a:gd name="T80" fmla="*/ 74 w 105"/>
                    <a:gd name="T81" fmla="*/ 27 h 84"/>
                    <a:gd name="T82" fmla="*/ 70 w 105"/>
                    <a:gd name="T83" fmla="*/ 22 h 84"/>
                    <a:gd name="T84" fmla="*/ 65 w 105"/>
                    <a:gd name="T85" fmla="*/ 2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05" h="84">
                      <a:moveTo>
                        <a:pt x="65" y="20"/>
                      </a:moveTo>
                      <a:cubicBezTo>
                        <a:pt x="64" y="17"/>
                        <a:pt x="64" y="17"/>
                        <a:pt x="61" y="17"/>
                      </a:cubicBezTo>
                      <a:cubicBezTo>
                        <a:pt x="58" y="17"/>
                        <a:pt x="55" y="17"/>
                        <a:pt x="52" y="17"/>
                      </a:cubicBezTo>
                      <a:cubicBezTo>
                        <a:pt x="50" y="17"/>
                        <a:pt x="49" y="15"/>
                        <a:pt x="48" y="15"/>
                      </a:cubicBezTo>
                      <a:cubicBezTo>
                        <a:pt x="45" y="12"/>
                        <a:pt x="42" y="10"/>
                        <a:pt x="40" y="8"/>
                      </a:cubicBezTo>
                      <a:cubicBezTo>
                        <a:pt x="36" y="5"/>
                        <a:pt x="32" y="2"/>
                        <a:pt x="27" y="1"/>
                      </a:cubicBezTo>
                      <a:cubicBezTo>
                        <a:pt x="25" y="0"/>
                        <a:pt x="24" y="0"/>
                        <a:pt x="21" y="1"/>
                      </a:cubicBezTo>
                      <a:cubicBezTo>
                        <a:pt x="19" y="1"/>
                        <a:pt x="16" y="2"/>
                        <a:pt x="13" y="3"/>
                      </a:cubicBezTo>
                      <a:cubicBezTo>
                        <a:pt x="14" y="5"/>
                        <a:pt x="17" y="7"/>
                        <a:pt x="17" y="9"/>
                      </a:cubicBezTo>
                      <a:cubicBezTo>
                        <a:pt x="17" y="11"/>
                        <a:pt x="14" y="12"/>
                        <a:pt x="13" y="12"/>
                      </a:cubicBezTo>
                      <a:cubicBezTo>
                        <a:pt x="12" y="13"/>
                        <a:pt x="11" y="12"/>
                        <a:pt x="10" y="12"/>
                      </a:cubicBezTo>
                      <a:cubicBezTo>
                        <a:pt x="9" y="13"/>
                        <a:pt x="9" y="14"/>
                        <a:pt x="9" y="14"/>
                      </a:cubicBezTo>
                      <a:cubicBezTo>
                        <a:pt x="7" y="17"/>
                        <a:pt x="3" y="15"/>
                        <a:pt x="2" y="14"/>
                      </a:cubicBezTo>
                      <a:cubicBezTo>
                        <a:pt x="1" y="16"/>
                        <a:pt x="1" y="17"/>
                        <a:pt x="1" y="19"/>
                      </a:cubicBezTo>
                      <a:cubicBezTo>
                        <a:pt x="0" y="22"/>
                        <a:pt x="1" y="21"/>
                        <a:pt x="3" y="22"/>
                      </a:cubicBezTo>
                      <a:cubicBezTo>
                        <a:pt x="5" y="24"/>
                        <a:pt x="7" y="28"/>
                        <a:pt x="8" y="31"/>
                      </a:cubicBezTo>
                      <a:cubicBezTo>
                        <a:pt x="10" y="33"/>
                        <a:pt x="11" y="35"/>
                        <a:pt x="12" y="38"/>
                      </a:cubicBezTo>
                      <a:cubicBezTo>
                        <a:pt x="13" y="40"/>
                        <a:pt x="14" y="41"/>
                        <a:pt x="15" y="42"/>
                      </a:cubicBezTo>
                      <a:cubicBezTo>
                        <a:pt x="17" y="44"/>
                        <a:pt x="19" y="44"/>
                        <a:pt x="20" y="46"/>
                      </a:cubicBezTo>
                      <a:cubicBezTo>
                        <a:pt x="21" y="48"/>
                        <a:pt x="22" y="50"/>
                        <a:pt x="22" y="53"/>
                      </a:cubicBezTo>
                      <a:cubicBezTo>
                        <a:pt x="23" y="55"/>
                        <a:pt x="22" y="57"/>
                        <a:pt x="23" y="59"/>
                      </a:cubicBezTo>
                      <a:cubicBezTo>
                        <a:pt x="25" y="63"/>
                        <a:pt x="29" y="64"/>
                        <a:pt x="31" y="67"/>
                      </a:cubicBezTo>
                      <a:cubicBezTo>
                        <a:pt x="33" y="70"/>
                        <a:pt x="34" y="74"/>
                        <a:pt x="36" y="76"/>
                      </a:cubicBezTo>
                      <a:cubicBezTo>
                        <a:pt x="37" y="78"/>
                        <a:pt x="39" y="80"/>
                        <a:pt x="40" y="81"/>
                      </a:cubicBezTo>
                      <a:cubicBezTo>
                        <a:pt x="40" y="82"/>
                        <a:pt x="40" y="84"/>
                        <a:pt x="41" y="84"/>
                      </a:cubicBezTo>
                      <a:cubicBezTo>
                        <a:pt x="43" y="84"/>
                        <a:pt x="42" y="82"/>
                        <a:pt x="43" y="81"/>
                      </a:cubicBezTo>
                      <a:cubicBezTo>
                        <a:pt x="43" y="78"/>
                        <a:pt x="48" y="79"/>
                        <a:pt x="50" y="79"/>
                      </a:cubicBezTo>
                      <a:cubicBezTo>
                        <a:pt x="53" y="79"/>
                        <a:pt x="58" y="78"/>
                        <a:pt x="60" y="80"/>
                      </a:cubicBezTo>
                      <a:cubicBezTo>
                        <a:pt x="63" y="81"/>
                        <a:pt x="64" y="79"/>
                        <a:pt x="66" y="77"/>
                      </a:cubicBezTo>
                      <a:cubicBezTo>
                        <a:pt x="69" y="73"/>
                        <a:pt x="72" y="73"/>
                        <a:pt x="76" y="72"/>
                      </a:cubicBezTo>
                      <a:cubicBezTo>
                        <a:pt x="82" y="72"/>
                        <a:pt x="88" y="70"/>
                        <a:pt x="94" y="68"/>
                      </a:cubicBezTo>
                      <a:cubicBezTo>
                        <a:pt x="96" y="67"/>
                        <a:pt x="99" y="66"/>
                        <a:pt x="102" y="66"/>
                      </a:cubicBezTo>
                      <a:cubicBezTo>
                        <a:pt x="103" y="65"/>
                        <a:pt x="103" y="63"/>
                        <a:pt x="104" y="61"/>
                      </a:cubicBezTo>
                      <a:cubicBezTo>
                        <a:pt x="104" y="60"/>
                        <a:pt x="105" y="58"/>
                        <a:pt x="105" y="56"/>
                      </a:cubicBezTo>
                      <a:cubicBezTo>
                        <a:pt x="105" y="55"/>
                        <a:pt x="104" y="52"/>
                        <a:pt x="103" y="51"/>
                      </a:cubicBezTo>
                      <a:cubicBezTo>
                        <a:pt x="100" y="51"/>
                        <a:pt x="96" y="51"/>
                        <a:pt x="93" y="50"/>
                      </a:cubicBezTo>
                      <a:cubicBezTo>
                        <a:pt x="90" y="50"/>
                        <a:pt x="90" y="49"/>
                        <a:pt x="88" y="47"/>
                      </a:cubicBezTo>
                      <a:cubicBezTo>
                        <a:pt x="86" y="43"/>
                        <a:pt x="83" y="42"/>
                        <a:pt x="81" y="39"/>
                      </a:cubicBezTo>
                      <a:cubicBezTo>
                        <a:pt x="80" y="39"/>
                        <a:pt x="78" y="35"/>
                        <a:pt x="77" y="34"/>
                      </a:cubicBezTo>
                      <a:cubicBezTo>
                        <a:pt x="76" y="32"/>
                        <a:pt x="81" y="31"/>
                        <a:pt x="77" y="29"/>
                      </a:cubicBezTo>
                      <a:cubicBezTo>
                        <a:pt x="76" y="29"/>
                        <a:pt x="75" y="27"/>
                        <a:pt x="74" y="27"/>
                      </a:cubicBezTo>
                      <a:cubicBezTo>
                        <a:pt x="72" y="27"/>
                        <a:pt x="71" y="24"/>
                        <a:pt x="70" y="22"/>
                      </a:cubicBezTo>
                      <a:cubicBezTo>
                        <a:pt x="69" y="19"/>
                        <a:pt x="69" y="20"/>
                        <a:pt x="65" y="2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14" name="Freeform 685">
                  <a:extLst>
                    <a:ext uri="{FF2B5EF4-FFF2-40B4-BE49-F238E27FC236}">
                      <a16:creationId xmlns:a16="http://schemas.microsoft.com/office/drawing/2014/main" id="{36D61C22-4517-4844-8A4E-D6FE2374BF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11844" y="8155369"/>
                  <a:ext cx="163648" cy="184531"/>
                </a:xfrm>
                <a:custGeom>
                  <a:avLst/>
                  <a:gdLst>
                    <a:gd name="T0" fmla="*/ 5 w 21"/>
                    <a:gd name="T1" fmla="*/ 22 h 22"/>
                    <a:gd name="T2" fmla="*/ 8 w 21"/>
                    <a:gd name="T3" fmla="*/ 19 h 22"/>
                    <a:gd name="T4" fmla="*/ 12 w 21"/>
                    <a:gd name="T5" fmla="*/ 18 h 22"/>
                    <a:gd name="T6" fmla="*/ 15 w 21"/>
                    <a:gd name="T7" fmla="*/ 15 h 22"/>
                    <a:gd name="T8" fmla="*/ 11 w 21"/>
                    <a:gd name="T9" fmla="*/ 9 h 22"/>
                    <a:gd name="T10" fmla="*/ 21 w 21"/>
                    <a:gd name="T11" fmla="*/ 6 h 22"/>
                    <a:gd name="T12" fmla="*/ 19 w 21"/>
                    <a:gd name="T13" fmla="*/ 0 h 22"/>
                    <a:gd name="T14" fmla="*/ 9 w 21"/>
                    <a:gd name="T15" fmla="*/ 5 h 22"/>
                    <a:gd name="T16" fmla="*/ 4 w 21"/>
                    <a:gd name="T17" fmla="*/ 1 h 22"/>
                    <a:gd name="T18" fmla="*/ 3 w 21"/>
                    <a:gd name="T19" fmla="*/ 11 h 22"/>
                    <a:gd name="T20" fmla="*/ 0 w 21"/>
                    <a:gd name="T21" fmla="*/ 18 h 22"/>
                    <a:gd name="T22" fmla="*/ 1 w 21"/>
                    <a:gd name="T23" fmla="*/ 21 h 22"/>
                    <a:gd name="T24" fmla="*/ 5 w 21"/>
                    <a:gd name="T25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1" h="22">
                      <a:moveTo>
                        <a:pt x="5" y="22"/>
                      </a:moveTo>
                      <a:cubicBezTo>
                        <a:pt x="7" y="22"/>
                        <a:pt x="7" y="19"/>
                        <a:pt x="8" y="19"/>
                      </a:cubicBezTo>
                      <a:cubicBezTo>
                        <a:pt x="9" y="17"/>
                        <a:pt x="11" y="18"/>
                        <a:pt x="12" y="18"/>
                      </a:cubicBezTo>
                      <a:cubicBezTo>
                        <a:pt x="13" y="17"/>
                        <a:pt x="16" y="16"/>
                        <a:pt x="15" y="15"/>
                      </a:cubicBezTo>
                      <a:cubicBezTo>
                        <a:pt x="14" y="13"/>
                        <a:pt x="13" y="11"/>
                        <a:pt x="11" y="9"/>
                      </a:cubicBezTo>
                      <a:cubicBezTo>
                        <a:pt x="15" y="8"/>
                        <a:pt x="18" y="7"/>
                        <a:pt x="21" y="6"/>
                      </a:cubicBezTo>
                      <a:cubicBezTo>
                        <a:pt x="21" y="4"/>
                        <a:pt x="20" y="2"/>
                        <a:pt x="19" y="0"/>
                      </a:cubicBezTo>
                      <a:cubicBezTo>
                        <a:pt x="16" y="1"/>
                        <a:pt x="12" y="5"/>
                        <a:pt x="9" y="5"/>
                      </a:cubicBezTo>
                      <a:cubicBezTo>
                        <a:pt x="7" y="5"/>
                        <a:pt x="4" y="3"/>
                        <a:pt x="4" y="1"/>
                      </a:cubicBezTo>
                      <a:cubicBezTo>
                        <a:pt x="3" y="5"/>
                        <a:pt x="3" y="8"/>
                        <a:pt x="3" y="11"/>
                      </a:cubicBezTo>
                      <a:cubicBezTo>
                        <a:pt x="2" y="13"/>
                        <a:pt x="0" y="16"/>
                        <a:pt x="0" y="18"/>
                      </a:cubicBezTo>
                      <a:cubicBezTo>
                        <a:pt x="0" y="20"/>
                        <a:pt x="0" y="20"/>
                        <a:pt x="1" y="21"/>
                      </a:cubicBezTo>
                      <a:cubicBezTo>
                        <a:pt x="3" y="21"/>
                        <a:pt x="4" y="22"/>
                        <a:pt x="5" y="2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15" name="Freeform 686">
                  <a:extLst>
                    <a:ext uri="{FF2B5EF4-FFF2-40B4-BE49-F238E27FC236}">
                      <a16:creationId xmlns:a16="http://schemas.microsoft.com/office/drawing/2014/main" id="{52513630-BCD7-B347-9D3A-5ED3D61CB0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19893" y="8090076"/>
                  <a:ext cx="61705" cy="73815"/>
                </a:xfrm>
                <a:custGeom>
                  <a:avLst/>
                  <a:gdLst>
                    <a:gd name="T0" fmla="*/ 7 w 8"/>
                    <a:gd name="T1" fmla="*/ 2 h 9"/>
                    <a:gd name="T2" fmla="*/ 4 w 8"/>
                    <a:gd name="T3" fmla="*/ 0 h 9"/>
                    <a:gd name="T4" fmla="*/ 2 w 8"/>
                    <a:gd name="T5" fmla="*/ 2 h 9"/>
                    <a:gd name="T6" fmla="*/ 0 w 8"/>
                    <a:gd name="T7" fmla="*/ 8 h 9"/>
                    <a:gd name="T8" fmla="*/ 4 w 8"/>
                    <a:gd name="T9" fmla="*/ 8 h 9"/>
                    <a:gd name="T10" fmla="*/ 7 w 8"/>
                    <a:gd name="T11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9">
                      <a:moveTo>
                        <a:pt x="7" y="2"/>
                      </a:moveTo>
                      <a:cubicBezTo>
                        <a:pt x="7" y="1"/>
                        <a:pt x="5" y="0"/>
                        <a:pt x="4" y="0"/>
                      </a:cubicBezTo>
                      <a:cubicBezTo>
                        <a:pt x="3" y="1"/>
                        <a:pt x="3" y="1"/>
                        <a:pt x="2" y="2"/>
                      </a:cubicBezTo>
                      <a:cubicBezTo>
                        <a:pt x="2" y="4"/>
                        <a:pt x="1" y="6"/>
                        <a:pt x="0" y="8"/>
                      </a:cubicBezTo>
                      <a:cubicBezTo>
                        <a:pt x="2" y="8"/>
                        <a:pt x="2" y="9"/>
                        <a:pt x="4" y="8"/>
                      </a:cubicBezTo>
                      <a:cubicBezTo>
                        <a:pt x="5" y="7"/>
                        <a:pt x="8" y="4"/>
                        <a:pt x="7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16" name="Freeform 687">
                  <a:extLst>
                    <a:ext uri="{FF2B5EF4-FFF2-40B4-BE49-F238E27FC236}">
                      <a16:creationId xmlns:a16="http://schemas.microsoft.com/office/drawing/2014/main" id="{8749D6E3-E486-7F4D-A46C-F1E0DA6B1C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11844" y="8189439"/>
                  <a:ext cx="24146" cy="59618"/>
                </a:xfrm>
                <a:custGeom>
                  <a:avLst/>
                  <a:gdLst>
                    <a:gd name="T0" fmla="*/ 0 w 3"/>
                    <a:gd name="T1" fmla="*/ 3 h 7"/>
                    <a:gd name="T2" fmla="*/ 3 w 3"/>
                    <a:gd name="T3" fmla="*/ 7 h 7"/>
                    <a:gd name="T4" fmla="*/ 3 w 3"/>
                    <a:gd name="T5" fmla="*/ 1 h 7"/>
                    <a:gd name="T6" fmla="*/ 2 w 3"/>
                    <a:gd name="T7" fmla="*/ 0 h 7"/>
                    <a:gd name="T8" fmla="*/ 0 w 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7">
                      <a:moveTo>
                        <a:pt x="0" y="3"/>
                      </a:moveTo>
                      <a:cubicBezTo>
                        <a:pt x="0" y="5"/>
                        <a:pt x="1" y="6"/>
                        <a:pt x="3" y="7"/>
                      </a:cubicBezTo>
                      <a:cubicBezTo>
                        <a:pt x="3" y="5"/>
                        <a:pt x="3" y="3"/>
                        <a:pt x="3" y="1"/>
                      </a:cubicBezTo>
                      <a:cubicBezTo>
                        <a:pt x="3" y="0"/>
                        <a:pt x="3" y="0"/>
                        <a:pt x="2" y="0"/>
                      </a:cubicBezTo>
                      <a:cubicBezTo>
                        <a:pt x="0" y="0"/>
                        <a:pt x="0" y="2"/>
                        <a:pt x="0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17" name="Freeform 688">
                  <a:extLst>
                    <a:ext uri="{FF2B5EF4-FFF2-40B4-BE49-F238E27FC236}">
                      <a16:creationId xmlns:a16="http://schemas.microsoft.com/office/drawing/2014/main" id="{C92A8F18-FB39-2149-B95A-0A0EB0C20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9652" y="8155369"/>
                  <a:ext cx="64385" cy="218601"/>
                </a:xfrm>
                <a:custGeom>
                  <a:avLst/>
                  <a:gdLst>
                    <a:gd name="T0" fmla="*/ 4 w 8"/>
                    <a:gd name="T1" fmla="*/ 17 h 26"/>
                    <a:gd name="T2" fmla="*/ 6 w 8"/>
                    <a:gd name="T3" fmla="*/ 13 h 26"/>
                    <a:gd name="T4" fmla="*/ 5 w 8"/>
                    <a:gd name="T5" fmla="*/ 10 h 26"/>
                    <a:gd name="T6" fmla="*/ 7 w 8"/>
                    <a:gd name="T7" fmla="*/ 4 h 26"/>
                    <a:gd name="T8" fmla="*/ 6 w 8"/>
                    <a:gd name="T9" fmla="*/ 0 h 26"/>
                    <a:gd name="T10" fmla="*/ 2 w 8"/>
                    <a:gd name="T11" fmla="*/ 7 h 26"/>
                    <a:gd name="T12" fmla="*/ 0 w 8"/>
                    <a:gd name="T13" fmla="*/ 11 h 26"/>
                    <a:gd name="T14" fmla="*/ 1 w 8"/>
                    <a:gd name="T15" fmla="*/ 16 h 26"/>
                    <a:gd name="T16" fmla="*/ 2 w 8"/>
                    <a:gd name="T17" fmla="*/ 26 h 26"/>
                    <a:gd name="T18" fmla="*/ 2 w 8"/>
                    <a:gd name="T19" fmla="*/ 25 h 26"/>
                    <a:gd name="T20" fmla="*/ 4 w 8"/>
                    <a:gd name="T21" fmla="*/ 17 h 26"/>
                    <a:gd name="T22" fmla="*/ 4 w 8"/>
                    <a:gd name="T23" fmla="*/ 17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" h="26">
                      <a:moveTo>
                        <a:pt x="4" y="17"/>
                      </a:moveTo>
                      <a:cubicBezTo>
                        <a:pt x="4" y="16"/>
                        <a:pt x="5" y="15"/>
                        <a:pt x="6" y="13"/>
                      </a:cubicBezTo>
                      <a:cubicBezTo>
                        <a:pt x="7" y="11"/>
                        <a:pt x="6" y="12"/>
                        <a:pt x="5" y="10"/>
                      </a:cubicBezTo>
                      <a:cubicBezTo>
                        <a:pt x="3" y="8"/>
                        <a:pt x="4" y="3"/>
                        <a:pt x="7" y="4"/>
                      </a:cubicBezTo>
                      <a:cubicBezTo>
                        <a:pt x="8" y="1"/>
                        <a:pt x="8" y="1"/>
                        <a:pt x="6" y="0"/>
                      </a:cubicBezTo>
                      <a:cubicBezTo>
                        <a:pt x="4" y="0"/>
                        <a:pt x="3" y="5"/>
                        <a:pt x="2" y="7"/>
                      </a:cubicBezTo>
                      <a:cubicBezTo>
                        <a:pt x="1" y="8"/>
                        <a:pt x="0" y="9"/>
                        <a:pt x="0" y="11"/>
                      </a:cubicBezTo>
                      <a:cubicBezTo>
                        <a:pt x="0" y="12"/>
                        <a:pt x="1" y="14"/>
                        <a:pt x="1" y="16"/>
                      </a:cubicBezTo>
                      <a:cubicBezTo>
                        <a:pt x="1" y="19"/>
                        <a:pt x="2" y="22"/>
                        <a:pt x="2" y="26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3" y="23"/>
                        <a:pt x="3" y="20"/>
                        <a:pt x="4" y="17"/>
                      </a:cubicBezTo>
                      <a:cubicBezTo>
                        <a:pt x="4" y="16"/>
                        <a:pt x="4" y="18"/>
                        <a:pt x="4" y="17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18" name="Freeform 689">
                  <a:extLst>
                    <a:ext uri="{FF2B5EF4-FFF2-40B4-BE49-F238E27FC236}">
                      <a16:creationId xmlns:a16="http://schemas.microsoft.com/office/drawing/2014/main" id="{C6734D65-4E0F-874A-80BF-63E88A6167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31561" y="8481848"/>
                  <a:ext cx="40241" cy="65297"/>
                </a:xfrm>
                <a:custGeom>
                  <a:avLst/>
                  <a:gdLst>
                    <a:gd name="T0" fmla="*/ 3 w 5"/>
                    <a:gd name="T1" fmla="*/ 8 h 8"/>
                    <a:gd name="T2" fmla="*/ 2 w 5"/>
                    <a:gd name="T3" fmla="*/ 0 h 8"/>
                    <a:gd name="T4" fmla="*/ 0 w 5"/>
                    <a:gd name="T5" fmla="*/ 4 h 8"/>
                    <a:gd name="T6" fmla="*/ 3 w 5"/>
                    <a:gd name="T7" fmla="*/ 8 h 8"/>
                    <a:gd name="T8" fmla="*/ 3 w 5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8">
                      <a:moveTo>
                        <a:pt x="3" y="8"/>
                      </a:moveTo>
                      <a:cubicBezTo>
                        <a:pt x="3" y="7"/>
                        <a:pt x="5" y="0"/>
                        <a:pt x="2" y="0"/>
                      </a:cubicBezTo>
                      <a:cubicBezTo>
                        <a:pt x="1" y="1"/>
                        <a:pt x="0" y="3"/>
                        <a:pt x="0" y="4"/>
                      </a:cubicBezTo>
                      <a:cubicBezTo>
                        <a:pt x="0" y="6"/>
                        <a:pt x="1" y="7"/>
                        <a:pt x="3" y="8"/>
                      </a:cubicBezTo>
                      <a:cubicBezTo>
                        <a:pt x="3" y="8"/>
                        <a:pt x="2" y="8"/>
                        <a:pt x="3" y="8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19" name="Freeform 690">
                  <a:extLst>
                    <a:ext uri="{FF2B5EF4-FFF2-40B4-BE49-F238E27FC236}">
                      <a16:creationId xmlns:a16="http://schemas.microsoft.com/office/drawing/2014/main" id="{4D3A825C-A4C1-0940-98AD-58264CAEB5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09633" y="8791295"/>
                  <a:ext cx="418509" cy="281057"/>
                </a:xfrm>
                <a:custGeom>
                  <a:avLst/>
                  <a:gdLst>
                    <a:gd name="T0" fmla="*/ 47 w 53"/>
                    <a:gd name="T1" fmla="*/ 0 h 34"/>
                    <a:gd name="T2" fmla="*/ 38 w 53"/>
                    <a:gd name="T3" fmla="*/ 2 h 34"/>
                    <a:gd name="T4" fmla="*/ 28 w 53"/>
                    <a:gd name="T5" fmla="*/ 4 h 34"/>
                    <a:gd name="T6" fmla="*/ 23 w 53"/>
                    <a:gd name="T7" fmla="*/ 10 h 34"/>
                    <a:gd name="T8" fmla="*/ 17 w 53"/>
                    <a:gd name="T9" fmla="*/ 9 h 34"/>
                    <a:gd name="T10" fmla="*/ 9 w 53"/>
                    <a:gd name="T11" fmla="*/ 9 h 34"/>
                    <a:gd name="T12" fmla="*/ 3 w 53"/>
                    <a:gd name="T13" fmla="*/ 12 h 34"/>
                    <a:gd name="T14" fmla="*/ 1 w 53"/>
                    <a:gd name="T15" fmla="*/ 15 h 34"/>
                    <a:gd name="T16" fmla="*/ 1 w 53"/>
                    <a:gd name="T17" fmla="*/ 21 h 34"/>
                    <a:gd name="T18" fmla="*/ 3 w 53"/>
                    <a:gd name="T19" fmla="*/ 28 h 34"/>
                    <a:gd name="T20" fmla="*/ 4 w 53"/>
                    <a:gd name="T21" fmla="*/ 32 h 34"/>
                    <a:gd name="T22" fmla="*/ 12 w 53"/>
                    <a:gd name="T23" fmla="*/ 32 h 34"/>
                    <a:gd name="T24" fmla="*/ 16 w 53"/>
                    <a:gd name="T25" fmla="*/ 29 h 34"/>
                    <a:gd name="T26" fmla="*/ 21 w 53"/>
                    <a:gd name="T27" fmla="*/ 29 h 34"/>
                    <a:gd name="T28" fmla="*/ 24 w 53"/>
                    <a:gd name="T29" fmla="*/ 26 h 34"/>
                    <a:gd name="T30" fmla="*/ 32 w 53"/>
                    <a:gd name="T31" fmla="*/ 24 h 34"/>
                    <a:gd name="T32" fmla="*/ 41 w 53"/>
                    <a:gd name="T33" fmla="*/ 21 h 34"/>
                    <a:gd name="T34" fmla="*/ 47 w 53"/>
                    <a:gd name="T35" fmla="*/ 17 h 34"/>
                    <a:gd name="T36" fmla="*/ 52 w 53"/>
                    <a:gd name="T37" fmla="*/ 12 h 34"/>
                    <a:gd name="T38" fmla="*/ 47 w 53"/>
                    <a:gd name="T3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3" h="34">
                      <a:moveTo>
                        <a:pt x="47" y="0"/>
                      </a:moveTo>
                      <a:cubicBezTo>
                        <a:pt x="44" y="1"/>
                        <a:pt x="41" y="2"/>
                        <a:pt x="38" y="2"/>
                      </a:cubicBezTo>
                      <a:cubicBezTo>
                        <a:pt x="35" y="3"/>
                        <a:pt x="31" y="2"/>
                        <a:pt x="28" y="4"/>
                      </a:cubicBezTo>
                      <a:cubicBezTo>
                        <a:pt x="26" y="6"/>
                        <a:pt x="25" y="8"/>
                        <a:pt x="23" y="10"/>
                      </a:cubicBezTo>
                      <a:cubicBezTo>
                        <a:pt x="22" y="11"/>
                        <a:pt x="19" y="9"/>
                        <a:pt x="17" y="9"/>
                      </a:cubicBezTo>
                      <a:cubicBezTo>
                        <a:pt x="14" y="9"/>
                        <a:pt x="12" y="9"/>
                        <a:pt x="9" y="9"/>
                      </a:cubicBezTo>
                      <a:cubicBezTo>
                        <a:pt x="6" y="9"/>
                        <a:pt x="3" y="8"/>
                        <a:pt x="3" y="12"/>
                      </a:cubicBezTo>
                      <a:cubicBezTo>
                        <a:pt x="2" y="14"/>
                        <a:pt x="1" y="13"/>
                        <a:pt x="1" y="15"/>
                      </a:cubicBezTo>
                      <a:cubicBezTo>
                        <a:pt x="0" y="17"/>
                        <a:pt x="0" y="19"/>
                        <a:pt x="1" y="21"/>
                      </a:cubicBezTo>
                      <a:cubicBezTo>
                        <a:pt x="1" y="23"/>
                        <a:pt x="2" y="26"/>
                        <a:pt x="3" y="28"/>
                      </a:cubicBezTo>
                      <a:cubicBezTo>
                        <a:pt x="3" y="29"/>
                        <a:pt x="3" y="31"/>
                        <a:pt x="4" y="32"/>
                      </a:cubicBezTo>
                      <a:cubicBezTo>
                        <a:pt x="5" y="34"/>
                        <a:pt x="10" y="33"/>
                        <a:pt x="12" y="32"/>
                      </a:cubicBezTo>
                      <a:cubicBezTo>
                        <a:pt x="13" y="31"/>
                        <a:pt x="14" y="30"/>
                        <a:pt x="16" y="29"/>
                      </a:cubicBezTo>
                      <a:cubicBezTo>
                        <a:pt x="17" y="29"/>
                        <a:pt x="19" y="29"/>
                        <a:pt x="21" y="29"/>
                      </a:cubicBezTo>
                      <a:cubicBezTo>
                        <a:pt x="22" y="28"/>
                        <a:pt x="23" y="27"/>
                        <a:pt x="24" y="26"/>
                      </a:cubicBezTo>
                      <a:cubicBezTo>
                        <a:pt x="27" y="25"/>
                        <a:pt x="29" y="25"/>
                        <a:pt x="32" y="24"/>
                      </a:cubicBezTo>
                      <a:cubicBezTo>
                        <a:pt x="35" y="23"/>
                        <a:pt x="38" y="22"/>
                        <a:pt x="41" y="21"/>
                      </a:cubicBezTo>
                      <a:cubicBezTo>
                        <a:pt x="43" y="20"/>
                        <a:pt x="47" y="19"/>
                        <a:pt x="47" y="17"/>
                      </a:cubicBezTo>
                      <a:cubicBezTo>
                        <a:pt x="48" y="14"/>
                        <a:pt x="53" y="14"/>
                        <a:pt x="52" y="12"/>
                      </a:cubicBezTo>
                      <a:cubicBezTo>
                        <a:pt x="50" y="8"/>
                        <a:pt x="49" y="4"/>
                        <a:pt x="47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20" name="Freeform 691">
                  <a:extLst>
                    <a:ext uri="{FF2B5EF4-FFF2-40B4-BE49-F238E27FC236}">
                      <a16:creationId xmlns:a16="http://schemas.microsoft.com/office/drawing/2014/main" id="{132EEE83-E5DE-8341-8C95-E7B6097E6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79850" y="8481848"/>
                  <a:ext cx="321930" cy="408808"/>
                </a:xfrm>
                <a:custGeom>
                  <a:avLst/>
                  <a:gdLst>
                    <a:gd name="T0" fmla="*/ 39 w 41"/>
                    <a:gd name="T1" fmla="*/ 19 h 49"/>
                    <a:gd name="T2" fmla="*/ 34 w 41"/>
                    <a:gd name="T3" fmla="*/ 14 h 49"/>
                    <a:gd name="T4" fmla="*/ 28 w 41"/>
                    <a:gd name="T5" fmla="*/ 12 h 49"/>
                    <a:gd name="T6" fmla="*/ 22 w 41"/>
                    <a:gd name="T7" fmla="*/ 6 h 49"/>
                    <a:gd name="T8" fmla="*/ 21 w 41"/>
                    <a:gd name="T9" fmla="*/ 3 h 49"/>
                    <a:gd name="T10" fmla="*/ 22 w 41"/>
                    <a:gd name="T11" fmla="*/ 0 h 49"/>
                    <a:gd name="T12" fmla="*/ 17 w 41"/>
                    <a:gd name="T13" fmla="*/ 5 h 49"/>
                    <a:gd name="T14" fmla="*/ 10 w 41"/>
                    <a:gd name="T15" fmla="*/ 10 h 49"/>
                    <a:gd name="T16" fmla="*/ 5 w 41"/>
                    <a:gd name="T17" fmla="*/ 10 h 49"/>
                    <a:gd name="T18" fmla="*/ 0 w 41"/>
                    <a:gd name="T19" fmla="*/ 11 h 49"/>
                    <a:gd name="T20" fmla="*/ 5 w 41"/>
                    <a:gd name="T21" fmla="*/ 17 h 49"/>
                    <a:gd name="T22" fmla="*/ 16 w 41"/>
                    <a:gd name="T23" fmla="*/ 19 h 49"/>
                    <a:gd name="T24" fmla="*/ 16 w 41"/>
                    <a:gd name="T25" fmla="*/ 32 h 49"/>
                    <a:gd name="T26" fmla="*/ 11 w 41"/>
                    <a:gd name="T27" fmla="*/ 34 h 49"/>
                    <a:gd name="T28" fmla="*/ 0 w 41"/>
                    <a:gd name="T29" fmla="*/ 37 h 49"/>
                    <a:gd name="T30" fmla="*/ 5 w 41"/>
                    <a:gd name="T31" fmla="*/ 49 h 49"/>
                    <a:gd name="T32" fmla="*/ 14 w 41"/>
                    <a:gd name="T33" fmla="*/ 48 h 49"/>
                    <a:gd name="T34" fmla="*/ 17 w 41"/>
                    <a:gd name="T35" fmla="*/ 44 h 49"/>
                    <a:gd name="T36" fmla="*/ 23 w 41"/>
                    <a:gd name="T37" fmla="*/ 42 h 49"/>
                    <a:gd name="T38" fmla="*/ 28 w 41"/>
                    <a:gd name="T39" fmla="*/ 38 h 49"/>
                    <a:gd name="T40" fmla="*/ 29 w 41"/>
                    <a:gd name="T41" fmla="*/ 32 h 49"/>
                    <a:gd name="T42" fmla="*/ 32 w 41"/>
                    <a:gd name="T43" fmla="*/ 30 h 49"/>
                    <a:gd name="T44" fmla="*/ 37 w 41"/>
                    <a:gd name="T45" fmla="*/ 24 h 49"/>
                    <a:gd name="T46" fmla="*/ 39 w 41"/>
                    <a:gd name="T47" fmla="*/ 19 h 49"/>
                    <a:gd name="T48" fmla="*/ 39 w 41"/>
                    <a:gd name="T49" fmla="*/ 1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1" h="49">
                      <a:moveTo>
                        <a:pt x="39" y="19"/>
                      </a:moveTo>
                      <a:cubicBezTo>
                        <a:pt x="36" y="19"/>
                        <a:pt x="35" y="16"/>
                        <a:pt x="34" y="14"/>
                      </a:cubicBezTo>
                      <a:cubicBezTo>
                        <a:pt x="33" y="13"/>
                        <a:pt x="29" y="13"/>
                        <a:pt x="28" y="12"/>
                      </a:cubicBezTo>
                      <a:cubicBezTo>
                        <a:pt x="25" y="11"/>
                        <a:pt x="24" y="9"/>
                        <a:pt x="22" y="6"/>
                      </a:cubicBezTo>
                      <a:cubicBezTo>
                        <a:pt x="22" y="5"/>
                        <a:pt x="21" y="4"/>
                        <a:pt x="21" y="3"/>
                      </a:cubicBezTo>
                      <a:cubicBezTo>
                        <a:pt x="21" y="3"/>
                        <a:pt x="22" y="0"/>
                        <a:pt x="22" y="0"/>
                      </a:cubicBezTo>
                      <a:cubicBezTo>
                        <a:pt x="21" y="0"/>
                        <a:pt x="18" y="4"/>
                        <a:pt x="17" y="5"/>
                      </a:cubicBezTo>
                      <a:cubicBezTo>
                        <a:pt x="15" y="7"/>
                        <a:pt x="13" y="10"/>
                        <a:pt x="10" y="10"/>
                      </a:cubicBezTo>
                      <a:cubicBezTo>
                        <a:pt x="8" y="11"/>
                        <a:pt x="7" y="10"/>
                        <a:pt x="5" y="10"/>
                      </a:cubicBezTo>
                      <a:cubicBezTo>
                        <a:pt x="3" y="11"/>
                        <a:pt x="1" y="13"/>
                        <a:pt x="0" y="11"/>
                      </a:cubicBezTo>
                      <a:cubicBezTo>
                        <a:pt x="1" y="14"/>
                        <a:pt x="2" y="17"/>
                        <a:pt x="5" y="17"/>
                      </a:cubicBezTo>
                      <a:cubicBezTo>
                        <a:pt x="7" y="17"/>
                        <a:pt x="15" y="17"/>
                        <a:pt x="16" y="19"/>
                      </a:cubicBezTo>
                      <a:cubicBezTo>
                        <a:pt x="19" y="23"/>
                        <a:pt x="17" y="27"/>
                        <a:pt x="16" y="32"/>
                      </a:cubicBezTo>
                      <a:cubicBezTo>
                        <a:pt x="15" y="33"/>
                        <a:pt x="11" y="34"/>
                        <a:pt x="11" y="34"/>
                      </a:cubicBezTo>
                      <a:cubicBezTo>
                        <a:pt x="7" y="35"/>
                        <a:pt x="3" y="36"/>
                        <a:pt x="0" y="37"/>
                      </a:cubicBezTo>
                      <a:cubicBezTo>
                        <a:pt x="2" y="41"/>
                        <a:pt x="4" y="45"/>
                        <a:pt x="5" y="49"/>
                      </a:cubicBezTo>
                      <a:cubicBezTo>
                        <a:pt x="8" y="48"/>
                        <a:pt x="11" y="48"/>
                        <a:pt x="14" y="48"/>
                      </a:cubicBezTo>
                      <a:cubicBezTo>
                        <a:pt x="18" y="47"/>
                        <a:pt x="15" y="46"/>
                        <a:pt x="17" y="44"/>
                      </a:cubicBezTo>
                      <a:cubicBezTo>
                        <a:pt x="19" y="43"/>
                        <a:pt x="22" y="44"/>
                        <a:pt x="23" y="42"/>
                      </a:cubicBezTo>
                      <a:cubicBezTo>
                        <a:pt x="25" y="40"/>
                        <a:pt x="25" y="39"/>
                        <a:pt x="28" y="38"/>
                      </a:cubicBezTo>
                      <a:cubicBezTo>
                        <a:pt x="30" y="37"/>
                        <a:pt x="29" y="34"/>
                        <a:pt x="29" y="32"/>
                      </a:cubicBezTo>
                      <a:cubicBezTo>
                        <a:pt x="28" y="30"/>
                        <a:pt x="30" y="30"/>
                        <a:pt x="32" y="30"/>
                      </a:cubicBezTo>
                      <a:cubicBezTo>
                        <a:pt x="35" y="29"/>
                        <a:pt x="35" y="26"/>
                        <a:pt x="37" y="24"/>
                      </a:cubicBezTo>
                      <a:cubicBezTo>
                        <a:pt x="38" y="23"/>
                        <a:pt x="41" y="20"/>
                        <a:pt x="39" y="19"/>
                      </a:cubicBezTo>
                      <a:cubicBezTo>
                        <a:pt x="38" y="19"/>
                        <a:pt x="40" y="20"/>
                        <a:pt x="39" y="19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21" name="Freeform 692">
                  <a:extLst>
                    <a:ext uri="{FF2B5EF4-FFF2-40B4-BE49-F238E27FC236}">
                      <a16:creationId xmlns:a16="http://schemas.microsoft.com/office/drawing/2014/main" id="{A7DE03CA-6B45-EE4D-BF5D-7750960F16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3952" y="7681269"/>
                  <a:ext cx="431925" cy="198727"/>
                </a:xfrm>
                <a:custGeom>
                  <a:avLst/>
                  <a:gdLst>
                    <a:gd name="T0" fmla="*/ 55 w 55"/>
                    <a:gd name="T1" fmla="*/ 5 h 24"/>
                    <a:gd name="T2" fmla="*/ 47 w 55"/>
                    <a:gd name="T3" fmla="*/ 3 h 24"/>
                    <a:gd name="T4" fmla="*/ 36 w 55"/>
                    <a:gd name="T5" fmla="*/ 2 h 24"/>
                    <a:gd name="T6" fmla="*/ 27 w 55"/>
                    <a:gd name="T7" fmla="*/ 0 h 24"/>
                    <a:gd name="T8" fmla="*/ 22 w 55"/>
                    <a:gd name="T9" fmla="*/ 2 h 24"/>
                    <a:gd name="T10" fmla="*/ 19 w 55"/>
                    <a:gd name="T11" fmla="*/ 4 h 24"/>
                    <a:gd name="T12" fmla="*/ 11 w 55"/>
                    <a:gd name="T13" fmla="*/ 5 h 24"/>
                    <a:gd name="T14" fmla="*/ 9 w 55"/>
                    <a:gd name="T15" fmla="*/ 7 h 24"/>
                    <a:gd name="T16" fmla="*/ 8 w 55"/>
                    <a:gd name="T17" fmla="*/ 11 h 24"/>
                    <a:gd name="T18" fmla="*/ 12 w 55"/>
                    <a:gd name="T19" fmla="*/ 12 h 24"/>
                    <a:gd name="T20" fmla="*/ 15 w 55"/>
                    <a:gd name="T21" fmla="*/ 12 h 24"/>
                    <a:gd name="T22" fmla="*/ 19 w 55"/>
                    <a:gd name="T23" fmla="*/ 15 h 24"/>
                    <a:gd name="T24" fmla="*/ 15 w 55"/>
                    <a:gd name="T25" fmla="*/ 17 h 24"/>
                    <a:gd name="T26" fmla="*/ 11 w 55"/>
                    <a:gd name="T27" fmla="*/ 17 h 24"/>
                    <a:gd name="T28" fmla="*/ 10 w 55"/>
                    <a:gd name="T29" fmla="*/ 20 h 24"/>
                    <a:gd name="T30" fmla="*/ 1 w 55"/>
                    <a:gd name="T31" fmla="*/ 20 h 24"/>
                    <a:gd name="T32" fmla="*/ 11 w 55"/>
                    <a:gd name="T33" fmla="*/ 22 h 24"/>
                    <a:gd name="T34" fmla="*/ 15 w 55"/>
                    <a:gd name="T35" fmla="*/ 23 h 24"/>
                    <a:gd name="T36" fmla="*/ 21 w 55"/>
                    <a:gd name="T37" fmla="*/ 23 h 24"/>
                    <a:gd name="T38" fmla="*/ 25 w 55"/>
                    <a:gd name="T39" fmla="*/ 20 h 24"/>
                    <a:gd name="T40" fmla="*/ 28 w 55"/>
                    <a:gd name="T41" fmla="*/ 17 h 24"/>
                    <a:gd name="T42" fmla="*/ 33 w 55"/>
                    <a:gd name="T43" fmla="*/ 16 h 24"/>
                    <a:gd name="T44" fmla="*/ 37 w 55"/>
                    <a:gd name="T45" fmla="*/ 16 h 24"/>
                    <a:gd name="T46" fmla="*/ 40 w 55"/>
                    <a:gd name="T47" fmla="*/ 13 h 24"/>
                    <a:gd name="T48" fmla="*/ 44 w 55"/>
                    <a:gd name="T49" fmla="*/ 12 h 24"/>
                    <a:gd name="T50" fmla="*/ 54 w 55"/>
                    <a:gd name="T51" fmla="*/ 7 h 24"/>
                    <a:gd name="T52" fmla="*/ 55 w 55"/>
                    <a:gd name="T53" fmla="*/ 5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" h="24">
                      <a:moveTo>
                        <a:pt x="55" y="5"/>
                      </a:moveTo>
                      <a:cubicBezTo>
                        <a:pt x="52" y="5"/>
                        <a:pt x="50" y="3"/>
                        <a:pt x="47" y="3"/>
                      </a:cubicBezTo>
                      <a:cubicBezTo>
                        <a:pt x="44" y="2"/>
                        <a:pt x="40" y="2"/>
                        <a:pt x="36" y="2"/>
                      </a:cubicBezTo>
                      <a:cubicBezTo>
                        <a:pt x="33" y="2"/>
                        <a:pt x="30" y="2"/>
                        <a:pt x="27" y="0"/>
                      </a:cubicBezTo>
                      <a:cubicBezTo>
                        <a:pt x="25" y="0"/>
                        <a:pt x="23" y="0"/>
                        <a:pt x="22" y="2"/>
                      </a:cubicBezTo>
                      <a:cubicBezTo>
                        <a:pt x="22" y="4"/>
                        <a:pt x="21" y="5"/>
                        <a:pt x="19" y="4"/>
                      </a:cubicBezTo>
                      <a:cubicBezTo>
                        <a:pt x="17" y="3"/>
                        <a:pt x="12" y="1"/>
                        <a:pt x="11" y="5"/>
                      </a:cubicBezTo>
                      <a:cubicBezTo>
                        <a:pt x="10" y="6"/>
                        <a:pt x="11" y="6"/>
                        <a:pt x="9" y="7"/>
                      </a:cubicBezTo>
                      <a:cubicBezTo>
                        <a:pt x="8" y="8"/>
                        <a:pt x="6" y="10"/>
                        <a:pt x="8" y="11"/>
                      </a:cubicBezTo>
                      <a:cubicBezTo>
                        <a:pt x="9" y="12"/>
                        <a:pt x="12" y="13"/>
                        <a:pt x="12" y="12"/>
                      </a:cubicBezTo>
                      <a:cubicBezTo>
                        <a:pt x="13" y="10"/>
                        <a:pt x="14" y="11"/>
                        <a:pt x="15" y="12"/>
                      </a:cubicBezTo>
                      <a:cubicBezTo>
                        <a:pt x="16" y="13"/>
                        <a:pt x="20" y="14"/>
                        <a:pt x="19" y="15"/>
                      </a:cubicBezTo>
                      <a:cubicBezTo>
                        <a:pt x="19" y="16"/>
                        <a:pt x="16" y="16"/>
                        <a:pt x="15" y="17"/>
                      </a:cubicBezTo>
                      <a:cubicBezTo>
                        <a:pt x="14" y="18"/>
                        <a:pt x="13" y="19"/>
                        <a:pt x="11" y="17"/>
                      </a:cubicBezTo>
                      <a:cubicBezTo>
                        <a:pt x="10" y="16"/>
                        <a:pt x="10" y="19"/>
                        <a:pt x="10" y="20"/>
                      </a:cubicBezTo>
                      <a:cubicBezTo>
                        <a:pt x="6" y="22"/>
                        <a:pt x="4" y="15"/>
                        <a:pt x="1" y="20"/>
                      </a:cubicBezTo>
                      <a:cubicBezTo>
                        <a:pt x="0" y="21"/>
                        <a:pt x="10" y="23"/>
                        <a:pt x="11" y="22"/>
                      </a:cubicBezTo>
                      <a:cubicBezTo>
                        <a:pt x="12" y="21"/>
                        <a:pt x="14" y="22"/>
                        <a:pt x="15" y="23"/>
                      </a:cubicBezTo>
                      <a:cubicBezTo>
                        <a:pt x="16" y="23"/>
                        <a:pt x="19" y="24"/>
                        <a:pt x="21" y="23"/>
                      </a:cubicBezTo>
                      <a:cubicBezTo>
                        <a:pt x="22" y="22"/>
                        <a:pt x="24" y="23"/>
                        <a:pt x="25" y="20"/>
                      </a:cubicBezTo>
                      <a:cubicBezTo>
                        <a:pt x="25" y="19"/>
                        <a:pt x="27" y="18"/>
                        <a:pt x="28" y="17"/>
                      </a:cubicBezTo>
                      <a:cubicBezTo>
                        <a:pt x="29" y="16"/>
                        <a:pt x="33" y="16"/>
                        <a:pt x="33" y="16"/>
                      </a:cubicBezTo>
                      <a:cubicBezTo>
                        <a:pt x="34" y="18"/>
                        <a:pt x="35" y="16"/>
                        <a:pt x="37" y="16"/>
                      </a:cubicBezTo>
                      <a:cubicBezTo>
                        <a:pt x="38" y="16"/>
                        <a:pt x="39" y="13"/>
                        <a:pt x="40" y="13"/>
                      </a:cubicBezTo>
                      <a:cubicBezTo>
                        <a:pt x="41" y="12"/>
                        <a:pt x="43" y="13"/>
                        <a:pt x="44" y="12"/>
                      </a:cubicBezTo>
                      <a:cubicBezTo>
                        <a:pt x="48" y="11"/>
                        <a:pt x="50" y="9"/>
                        <a:pt x="54" y="7"/>
                      </a:cubicBezTo>
                      <a:cubicBezTo>
                        <a:pt x="55" y="7"/>
                        <a:pt x="55" y="7"/>
                        <a:pt x="55" y="5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22" name="Freeform 693">
                  <a:extLst>
                    <a:ext uri="{FF2B5EF4-FFF2-40B4-BE49-F238E27FC236}">
                      <a16:creationId xmlns:a16="http://schemas.microsoft.com/office/drawing/2014/main" id="{4AD0770A-1945-AD43-9E13-A509C4A4D2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38134" y="7556355"/>
                  <a:ext cx="700200" cy="434358"/>
                </a:xfrm>
                <a:custGeom>
                  <a:avLst/>
                  <a:gdLst>
                    <a:gd name="T0" fmla="*/ 78 w 89"/>
                    <a:gd name="T1" fmla="*/ 32 h 52"/>
                    <a:gd name="T2" fmla="*/ 81 w 89"/>
                    <a:gd name="T3" fmla="*/ 33 h 52"/>
                    <a:gd name="T4" fmla="*/ 84 w 89"/>
                    <a:gd name="T5" fmla="*/ 31 h 52"/>
                    <a:gd name="T6" fmla="*/ 81 w 89"/>
                    <a:gd name="T7" fmla="*/ 26 h 52"/>
                    <a:gd name="T8" fmla="*/ 79 w 89"/>
                    <a:gd name="T9" fmla="*/ 27 h 52"/>
                    <a:gd name="T10" fmla="*/ 75 w 89"/>
                    <a:gd name="T11" fmla="*/ 27 h 52"/>
                    <a:gd name="T12" fmla="*/ 78 w 89"/>
                    <a:gd name="T13" fmla="*/ 21 h 52"/>
                    <a:gd name="T14" fmla="*/ 74 w 89"/>
                    <a:gd name="T15" fmla="*/ 22 h 52"/>
                    <a:gd name="T16" fmla="*/ 68 w 89"/>
                    <a:gd name="T17" fmla="*/ 25 h 52"/>
                    <a:gd name="T18" fmla="*/ 65 w 89"/>
                    <a:gd name="T19" fmla="*/ 29 h 52"/>
                    <a:gd name="T20" fmla="*/ 62 w 89"/>
                    <a:gd name="T21" fmla="*/ 28 h 52"/>
                    <a:gd name="T22" fmla="*/ 57 w 89"/>
                    <a:gd name="T23" fmla="*/ 27 h 52"/>
                    <a:gd name="T24" fmla="*/ 53 w 89"/>
                    <a:gd name="T25" fmla="*/ 23 h 52"/>
                    <a:gd name="T26" fmla="*/ 52 w 89"/>
                    <a:gd name="T27" fmla="*/ 17 h 52"/>
                    <a:gd name="T28" fmla="*/ 49 w 89"/>
                    <a:gd name="T29" fmla="*/ 13 h 52"/>
                    <a:gd name="T30" fmla="*/ 45 w 89"/>
                    <a:gd name="T31" fmla="*/ 12 h 52"/>
                    <a:gd name="T32" fmla="*/ 38 w 89"/>
                    <a:gd name="T33" fmla="*/ 12 h 52"/>
                    <a:gd name="T34" fmla="*/ 31 w 89"/>
                    <a:gd name="T35" fmla="*/ 12 h 52"/>
                    <a:gd name="T36" fmla="*/ 27 w 89"/>
                    <a:gd name="T37" fmla="*/ 8 h 52"/>
                    <a:gd name="T38" fmla="*/ 23 w 89"/>
                    <a:gd name="T39" fmla="*/ 8 h 52"/>
                    <a:gd name="T40" fmla="*/ 19 w 89"/>
                    <a:gd name="T41" fmla="*/ 10 h 52"/>
                    <a:gd name="T42" fmla="*/ 17 w 89"/>
                    <a:gd name="T43" fmla="*/ 6 h 52"/>
                    <a:gd name="T44" fmla="*/ 15 w 89"/>
                    <a:gd name="T45" fmla="*/ 1 h 52"/>
                    <a:gd name="T46" fmla="*/ 15 w 89"/>
                    <a:gd name="T47" fmla="*/ 5 h 52"/>
                    <a:gd name="T48" fmla="*/ 14 w 89"/>
                    <a:gd name="T49" fmla="*/ 8 h 52"/>
                    <a:gd name="T50" fmla="*/ 13 w 89"/>
                    <a:gd name="T51" fmla="*/ 3 h 52"/>
                    <a:gd name="T52" fmla="*/ 14 w 89"/>
                    <a:gd name="T53" fmla="*/ 0 h 52"/>
                    <a:gd name="T54" fmla="*/ 1 w 89"/>
                    <a:gd name="T55" fmla="*/ 4 h 52"/>
                    <a:gd name="T56" fmla="*/ 1 w 89"/>
                    <a:gd name="T57" fmla="*/ 15 h 52"/>
                    <a:gd name="T58" fmla="*/ 1 w 89"/>
                    <a:gd name="T59" fmla="*/ 23 h 52"/>
                    <a:gd name="T60" fmla="*/ 2 w 89"/>
                    <a:gd name="T61" fmla="*/ 26 h 52"/>
                    <a:gd name="T62" fmla="*/ 6 w 89"/>
                    <a:gd name="T63" fmla="*/ 26 h 52"/>
                    <a:gd name="T64" fmla="*/ 6 w 89"/>
                    <a:gd name="T65" fmla="*/ 23 h 52"/>
                    <a:gd name="T66" fmla="*/ 10 w 89"/>
                    <a:gd name="T67" fmla="*/ 20 h 52"/>
                    <a:gd name="T68" fmla="*/ 13 w 89"/>
                    <a:gd name="T69" fmla="*/ 18 h 52"/>
                    <a:gd name="T70" fmla="*/ 17 w 89"/>
                    <a:gd name="T71" fmla="*/ 19 h 52"/>
                    <a:gd name="T72" fmla="*/ 21 w 89"/>
                    <a:gd name="T73" fmla="*/ 20 h 52"/>
                    <a:gd name="T74" fmla="*/ 21 w 89"/>
                    <a:gd name="T75" fmla="*/ 24 h 52"/>
                    <a:gd name="T76" fmla="*/ 26 w 89"/>
                    <a:gd name="T77" fmla="*/ 27 h 52"/>
                    <a:gd name="T78" fmla="*/ 33 w 89"/>
                    <a:gd name="T79" fmla="*/ 34 h 52"/>
                    <a:gd name="T80" fmla="*/ 38 w 89"/>
                    <a:gd name="T81" fmla="*/ 37 h 52"/>
                    <a:gd name="T82" fmla="*/ 41 w 89"/>
                    <a:gd name="T83" fmla="*/ 39 h 52"/>
                    <a:gd name="T84" fmla="*/ 50 w 89"/>
                    <a:gd name="T85" fmla="*/ 45 h 52"/>
                    <a:gd name="T86" fmla="*/ 54 w 89"/>
                    <a:gd name="T87" fmla="*/ 49 h 52"/>
                    <a:gd name="T88" fmla="*/ 61 w 89"/>
                    <a:gd name="T89" fmla="*/ 52 h 52"/>
                    <a:gd name="T90" fmla="*/ 63 w 89"/>
                    <a:gd name="T91" fmla="*/ 47 h 52"/>
                    <a:gd name="T92" fmla="*/ 62 w 89"/>
                    <a:gd name="T93" fmla="*/ 42 h 52"/>
                    <a:gd name="T94" fmla="*/ 59 w 89"/>
                    <a:gd name="T95" fmla="*/ 38 h 52"/>
                    <a:gd name="T96" fmla="*/ 64 w 89"/>
                    <a:gd name="T97" fmla="*/ 36 h 52"/>
                    <a:gd name="T98" fmla="*/ 66 w 89"/>
                    <a:gd name="T99" fmla="*/ 33 h 52"/>
                    <a:gd name="T100" fmla="*/ 68 w 89"/>
                    <a:gd name="T101" fmla="*/ 30 h 52"/>
                    <a:gd name="T102" fmla="*/ 71 w 89"/>
                    <a:gd name="T103" fmla="*/ 30 h 52"/>
                    <a:gd name="T104" fmla="*/ 74 w 89"/>
                    <a:gd name="T105" fmla="*/ 29 h 52"/>
                    <a:gd name="T106" fmla="*/ 74 w 89"/>
                    <a:gd name="T107" fmla="*/ 34 h 52"/>
                    <a:gd name="T108" fmla="*/ 77 w 89"/>
                    <a:gd name="T109" fmla="*/ 34 h 52"/>
                    <a:gd name="T110" fmla="*/ 78 w 89"/>
                    <a:gd name="T111" fmla="*/ 32 h 52"/>
                    <a:gd name="T112" fmla="*/ 78 w 89"/>
                    <a:gd name="T113" fmla="*/ 3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89" h="52">
                      <a:moveTo>
                        <a:pt x="78" y="32"/>
                      </a:moveTo>
                      <a:cubicBezTo>
                        <a:pt x="79" y="33"/>
                        <a:pt x="79" y="34"/>
                        <a:pt x="81" y="33"/>
                      </a:cubicBezTo>
                      <a:cubicBezTo>
                        <a:pt x="82" y="33"/>
                        <a:pt x="83" y="31"/>
                        <a:pt x="84" y="31"/>
                      </a:cubicBezTo>
                      <a:cubicBezTo>
                        <a:pt x="89" y="30"/>
                        <a:pt x="83" y="28"/>
                        <a:pt x="81" y="26"/>
                      </a:cubicBezTo>
                      <a:cubicBezTo>
                        <a:pt x="80" y="25"/>
                        <a:pt x="80" y="26"/>
                        <a:pt x="79" y="27"/>
                      </a:cubicBezTo>
                      <a:cubicBezTo>
                        <a:pt x="79" y="28"/>
                        <a:pt x="76" y="27"/>
                        <a:pt x="75" y="27"/>
                      </a:cubicBezTo>
                      <a:cubicBezTo>
                        <a:pt x="71" y="25"/>
                        <a:pt x="77" y="22"/>
                        <a:pt x="78" y="21"/>
                      </a:cubicBezTo>
                      <a:cubicBezTo>
                        <a:pt x="78" y="21"/>
                        <a:pt x="74" y="22"/>
                        <a:pt x="74" y="22"/>
                      </a:cubicBezTo>
                      <a:cubicBezTo>
                        <a:pt x="72" y="23"/>
                        <a:pt x="70" y="23"/>
                        <a:pt x="68" y="25"/>
                      </a:cubicBezTo>
                      <a:cubicBezTo>
                        <a:pt x="67" y="26"/>
                        <a:pt x="66" y="28"/>
                        <a:pt x="65" y="29"/>
                      </a:cubicBezTo>
                      <a:cubicBezTo>
                        <a:pt x="64" y="32"/>
                        <a:pt x="63" y="30"/>
                        <a:pt x="62" y="28"/>
                      </a:cubicBezTo>
                      <a:cubicBezTo>
                        <a:pt x="61" y="26"/>
                        <a:pt x="59" y="27"/>
                        <a:pt x="57" y="27"/>
                      </a:cubicBezTo>
                      <a:cubicBezTo>
                        <a:pt x="55" y="27"/>
                        <a:pt x="54" y="24"/>
                        <a:pt x="53" y="23"/>
                      </a:cubicBezTo>
                      <a:cubicBezTo>
                        <a:pt x="51" y="21"/>
                        <a:pt x="54" y="19"/>
                        <a:pt x="52" y="17"/>
                      </a:cubicBezTo>
                      <a:cubicBezTo>
                        <a:pt x="51" y="16"/>
                        <a:pt x="50" y="14"/>
                        <a:pt x="49" y="13"/>
                      </a:cubicBezTo>
                      <a:cubicBezTo>
                        <a:pt x="48" y="12"/>
                        <a:pt x="46" y="11"/>
                        <a:pt x="45" y="12"/>
                      </a:cubicBezTo>
                      <a:cubicBezTo>
                        <a:pt x="43" y="13"/>
                        <a:pt x="41" y="12"/>
                        <a:pt x="38" y="12"/>
                      </a:cubicBezTo>
                      <a:cubicBezTo>
                        <a:pt x="36" y="12"/>
                        <a:pt x="33" y="13"/>
                        <a:pt x="31" y="12"/>
                      </a:cubicBezTo>
                      <a:cubicBezTo>
                        <a:pt x="30" y="11"/>
                        <a:pt x="28" y="9"/>
                        <a:pt x="27" y="8"/>
                      </a:cubicBezTo>
                      <a:cubicBezTo>
                        <a:pt x="25" y="6"/>
                        <a:pt x="24" y="6"/>
                        <a:pt x="23" y="8"/>
                      </a:cubicBezTo>
                      <a:cubicBezTo>
                        <a:pt x="22" y="9"/>
                        <a:pt x="21" y="10"/>
                        <a:pt x="19" y="10"/>
                      </a:cubicBezTo>
                      <a:cubicBezTo>
                        <a:pt x="16" y="10"/>
                        <a:pt x="16" y="8"/>
                        <a:pt x="17" y="6"/>
                      </a:cubicBezTo>
                      <a:cubicBezTo>
                        <a:pt x="18" y="3"/>
                        <a:pt x="18" y="3"/>
                        <a:pt x="15" y="1"/>
                      </a:cubicBezTo>
                      <a:cubicBezTo>
                        <a:pt x="15" y="2"/>
                        <a:pt x="15" y="4"/>
                        <a:pt x="15" y="5"/>
                      </a:cubicBezTo>
                      <a:cubicBezTo>
                        <a:pt x="15" y="7"/>
                        <a:pt x="16" y="8"/>
                        <a:pt x="14" y="8"/>
                      </a:cubicBezTo>
                      <a:cubicBezTo>
                        <a:pt x="12" y="7"/>
                        <a:pt x="12" y="4"/>
                        <a:pt x="13" y="3"/>
                      </a:cubicBezTo>
                      <a:cubicBezTo>
                        <a:pt x="13" y="3"/>
                        <a:pt x="15" y="0"/>
                        <a:pt x="14" y="0"/>
                      </a:cubicBezTo>
                      <a:cubicBezTo>
                        <a:pt x="9" y="1"/>
                        <a:pt x="5" y="2"/>
                        <a:pt x="1" y="4"/>
                      </a:cubicBezTo>
                      <a:cubicBezTo>
                        <a:pt x="0" y="4"/>
                        <a:pt x="1" y="14"/>
                        <a:pt x="1" y="15"/>
                      </a:cubicBezTo>
                      <a:cubicBezTo>
                        <a:pt x="1" y="18"/>
                        <a:pt x="1" y="21"/>
                        <a:pt x="1" y="23"/>
                      </a:cubicBezTo>
                      <a:cubicBezTo>
                        <a:pt x="1" y="25"/>
                        <a:pt x="0" y="26"/>
                        <a:pt x="2" y="26"/>
                      </a:cubicBezTo>
                      <a:cubicBezTo>
                        <a:pt x="3" y="26"/>
                        <a:pt x="4" y="26"/>
                        <a:pt x="6" y="26"/>
                      </a:cubicBezTo>
                      <a:cubicBezTo>
                        <a:pt x="8" y="26"/>
                        <a:pt x="5" y="24"/>
                        <a:pt x="6" y="23"/>
                      </a:cubicBezTo>
                      <a:cubicBezTo>
                        <a:pt x="7" y="21"/>
                        <a:pt x="9" y="22"/>
                        <a:pt x="10" y="20"/>
                      </a:cubicBezTo>
                      <a:cubicBezTo>
                        <a:pt x="12" y="19"/>
                        <a:pt x="12" y="19"/>
                        <a:pt x="13" y="18"/>
                      </a:cubicBezTo>
                      <a:cubicBezTo>
                        <a:pt x="15" y="17"/>
                        <a:pt x="16" y="18"/>
                        <a:pt x="17" y="19"/>
                      </a:cubicBezTo>
                      <a:cubicBezTo>
                        <a:pt x="18" y="20"/>
                        <a:pt x="21" y="20"/>
                        <a:pt x="21" y="20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ubicBezTo>
                        <a:pt x="22" y="27"/>
                        <a:pt x="25" y="27"/>
                        <a:pt x="26" y="27"/>
                      </a:cubicBezTo>
                      <a:cubicBezTo>
                        <a:pt x="31" y="27"/>
                        <a:pt x="31" y="30"/>
                        <a:pt x="33" y="34"/>
                      </a:cubicBezTo>
                      <a:cubicBezTo>
                        <a:pt x="34" y="35"/>
                        <a:pt x="36" y="36"/>
                        <a:pt x="38" y="37"/>
                      </a:cubicBezTo>
                      <a:cubicBezTo>
                        <a:pt x="39" y="37"/>
                        <a:pt x="40" y="38"/>
                        <a:pt x="41" y="39"/>
                      </a:cubicBezTo>
                      <a:cubicBezTo>
                        <a:pt x="44" y="41"/>
                        <a:pt x="47" y="44"/>
                        <a:pt x="50" y="45"/>
                      </a:cubicBezTo>
                      <a:cubicBezTo>
                        <a:pt x="54" y="46"/>
                        <a:pt x="54" y="46"/>
                        <a:pt x="54" y="49"/>
                      </a:cubicBezTo>
                      <a:cubicBezTo>
                        <a:pt x="56" y="49"/>
                        <a:pt x="59" y="51"/>
                        <a:pt x="61" y="52"/>
                      </a:cubicBezTo>
                      <a:cubicBezTo>
                        <a:pt x="61" y="49"/>
                        <a:pt x="60" y="49"/>
                        <a:pt x="63" y="47"/>
                      </a:cubicBezTo>
                      <a:cubicBezTo>
                        <a:pt x="64" y="45"/>
                        <a:pt x="62" y="44"/>
                        <a:pt x="62" y="42"/>
                      </a:cubicBezTo>
                      <a:cubicBezTo>
                        <a:pt x="63" y="39"/>
                        <a:pt x="60" y="40"/>
                        <a:pt x="59" y="38"/>
                      </a:cubicBezTo>
                      <a:cubicBezTo>
                        <a:pt x="58" y="36"/>
                        <a:pt x="63" y="37"/>
                        <a:pt x="64" y="36"/>
                      </a:cubicBezTo>
                      <a:cubicBezTo>
                        <a:pt x="67" y="35"/>
                        <a:pt x="64" y="32"/>
                        <a:pt x="66" y="33"/>
                      </a:cubicBezTo>
                      <a:cubicBezTo>
                        <a:pt x="70" y="33"/>
                        <a:pt x="66" y="30"/>
                        <a:pt x="68" y="30"/>
                      </a:cubicBezTo>
                      <a:cubicBezTo>
                        <a:pt x="69" y="29"/>
                        <a:pt x="70" y="31"/>
                        <a:pt x="71" y="30"/>
                      </a:cubicBezTo>
                      <a:cubicBezTo>
                        <a:pt x="72" y="30"/>
                        <a:pt x="73" y="29"/>
                        <a:pt x="74" y="29"/>
                      </a:cubicBezTo>
                      <a:cubicBezTo>
                        <a:pt x="76" y="29"/>
                        <a:pt x="74" y="33"/>
                        <a:pt x="74" y="34"/>
                      </a:cubicBezTo>
                      <a:cubicBezTo>
                        <a:pt x="75" y="34"/>
                        <a:pt x="77" y="31"/>
                        <a:pt x="77" y="34"/>
                      </a:cubicBezTo>
                      <a:cubicBezTo>
                        <a:pt x="77" y="34"/>
                        <a:pt x="77" y="32"/>
                        <a:pt x="78" y="32"/>
                      </a:cubicBezTo>
                      <a:cubicBezTo>
                        <a:pt x="79" y="32"/>
                        <a:pt x="77" y="32"/>
                        <a:pt x="78" y="3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23" name="Freeform 694">
                  <a:extLst>
                    <a:ext uri="{FF2B5EF4-FFF2-40B4-BE49-F238E27FC236}">
                      <a16:creationId xmlns:a16="http://schemas.microsoft.com/office/drawing/2014/main" id="{F7FCC8BF-944E-CD49-ACC4-AD95FA4F3B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50072" y="8038974"/>
                  <a:ext cx="0" cy="851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24" name="Freeform 695">
                  <a:extLst>
                    <a:ext uri="{FF2B5EF4-FFF2-40B4-BE49-F238E27FC236}">
                      <a16:creationId xmlns:a16="http://schemas.microsoft.com/office/drawing/2014/main" id="{BC222AE2-7FB1-734F-AD45-2E5414CF1D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87898" y="7706818"/>
                  <a:ext cx="574108" cy="357706"/>
                </a:xfrm>
                <a:custGeom>
                  <a:avLst/>
                  <a:gdLst>
                    <a:gd name="T0" fmla="*/ 73 w 73"/>
                    <a:gd name="T1" fmla="*/ 28 h 43"/>
                    <a:gd name="T2" fmla="*/ 69 w 73"/>
                    <a:gd name="T3" fmla="*/ 27 h 43"/>
                    <a:gd name="T4" fmla="*/ 65 w 73"/>
                    <a:gd name="T5" fmla="*/ 24 h 43"/>
                    <a:gd name="T6" fmla="*/ 58 w 73"/>
                    <a:gd name="T7" fmla="*/ 20 h 43"/>
                    <a:gd name="T8" fmla="*/ 52 w 73"/>
                    <a:gd name="T9" fmla="*/ 16 h 43"/>
                    <a:gd name="T10" fmla="*/ 47 w 73"/>
                    <a:gd name="T11" fmla="*/ 9 h 43"/>
                    <a:gd name="T12" fmla="*/ 40 w 73"/>
                    <a:gd name="T13" fmla="*/ 5 h 43"/>
                    <a:gd name="T14" fmla="*/ 40 w 73"/>
                    <a:gd name="T15" fmla="*/ 2 h 43"/>
                    <a:gd name="T16" fmla="*/ 36 w 73"/>
                    <a:gd name="T17" fmla="*/ 1 h 43"/>
                    <a:gd name="T18" fmla="*/ 34 w 73"/>
                    <a:gd name="T19" fmla="*/ 0 h 43"/>
                    <a:gd name="T20" fmla="*/ 31 w 73"/>
                    <a:gd name="T21" fmla="*/ 1 h 43"/>
                    <a:gd name="T22" fmla="*/ 28 w 73"/>
                    <a:gd name="T23" fmla="*/ 3 h 43"/>
                    <a:gd name="T24" fmla="*/ 25 w 73"/>
                    <a:gd name="T25" fmla="*/ 6 h 43"/>
                    <a:gd name="T26" fmla="*/ 22 w 73"/>
                    <a:gd name="T27" fmla="*/ 8 h 43"/>
                    <a:gd name="T28" fmla="*/ 17 w 73"/>
                    <a:gd name="T29" fmla="*/ 8 h 43"/>
                    <a:gd name="T30" fmla="*/ 12 w 73"/>
                    <a:gd name="T31" fmla="*/ 2 h 43"/>
                    <a:gd name="T32" fmla="*/ 2 w 73"/>
                    <a:gd name="T33" fmla="*/ 5 h 43"/>
                    <a:gd name="T34" fmla="*/ 5 w 73"/>
                    <a:gd name="T35" fmla="*/ 12 h 43"/>
                    <a:gd name="T36" fmla="*/ 8 w 73"/>
                    <a:gd name="T37" fmla="*/ 17 h 43"/>
                    <a:gd name="T38" fmla="*/ 8 w 73"/>
                    <a:gd name="T39" fmla="*/ 19 h 43"/>
                    <a:gd name="T40" fmla="*/ 10 w 73"/>
                    <a:gd name="T41" fmla="*/ 22 h 43"/>
                    <a:gd name="T42" fmla="*/ 9 w 73"/>
                    <a:gd name="T43" fmla="*/ 26 h 43"/>
                    <a:gd name="T44" fmla="*/ 9 w 73"/>
                    <a:gd name="T45" fmla="*/ 31 h 43"/>
                    <a:gd name="T46" fmla="*/ 14 w 73"/>
                    <a:gd name="T47" fmla="*/ 29 h 43"/>
                    <a:gd name="T48" fmla="*/ 17 w 73"/>
                    <a:gd name="T49" fmla="*/ 26 h 43"/>
                    <a:gd name="T50" fmla="*/ 27 w 73"/>
                    <a:gd name="T51" fmla="*/ 27 h 43"/>
                    <a:gd name="T52" fmla="*/ 37 w 73"/>
                    <a:gd name="T53" fmla="*/ 31 h 43"/>
                    <a:gd name="T54" fmla="*/ 45 w 73"/>
                    <a:gd name="T55" fmla="*/ 35 h 43"/>
                    <a:gd name="T56" fmla="*/ 46 w 73"/>
                    <a:gd name="T57" fmla="*/ 37 h 43"/>
                    <a:gd name="T58" fmla="*/ 48 w 73"/>
                    <a:gd name="T59" fmla="*/ 42 h 43"/>
                    <a:gd name="T60" fmla="*/ 53 w 73"/>
                    <a:gd name="T61" fmla="*/ 43 h 43"/>
                    <a:gd name="T62" fmla="*/ 57 w 73"/>
                    <a:gd name="T63" fmla="*/ 40 h 43"/>
                    <a:gd name="T64" fmla="*/ 62 w 73"/>
                    <a:gd name="T65" fmla="*/ 38 h 43"/>
                    <a:gd name="T66" fmla="*/ 65 w 73"/>
                    <a:gd name="T67" fmla="*/ 33 h 43"/>
                    <a:gd name="T68" fmla="*/ 69 w 73"/>
                    <a:gd name="T69" fmla="*/ 31 h 43"/>
                    <a:gd name="T70" fmla="*/ 73 w 73"/>
                    <a:gd name="T71" fmla="*/ 31 h 43"/>
                    <a:gd name="T72" fmla="*/ 73 w 73"/>
                    <a:gd name="T73" fmla="*/ 28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73" h="43">
                      <a:moveTo>
                        <a:pt x="73" y="28"/>
                      </a:moveTo>
                      <a:cubicBezTo>
                        <a:pt x="72" y="27"/>
                        <a:pt x="71" y="27"/>
                        <a:pt x="69" y="27"/>
                      </a:cubicBezTo>
                      <a:cubicBezTo>
                        <a:pt x="68" y="26"/>
                        <a:pt x="66" y="25"/>
                        <a:pt x="65" y="24"/>
                      </a:cubicBezTo>
                      <a:cubicBezTo>
                        <a:pt x="63" y="23"/>
                        <a:pt x="60" y="22"/>
                        <a:pt x="58" y="20"/>
                      </a:cubicBezTo>
                      <a:cubicBezTo>
                        <a:pt x="57" y="18"/>
                        <a:pt x="54" y="18"/>
                        <a:pt x="52" y="16"/>
                      </a:cubicBezTo>
                      <a:cubicBezTo>
                        <a:pt x="51" y="13"/>
                        <a:pt x="50" y="9"/>
                        <a:pt x="47" y="9"/>
                      </a:cubicBezTo>
                      <a:cubicBezTo>
                        <a:pt x="44" y="9"/>
                        <a:pt x="40" y="9"/>
                        <a:pt x="40" y="5"/>
                      </a:cubicBezTo>
                      <a:cubicBezTo>
                        <a:pt x="40" y="4"/>
                        <a:pt x="41" y="2"/>
                        <a:pt x="40" y="2"/>
                      </a:cubicBezTo>
                      <a:cubicBezTo>
                        <a:pt x="39" y="1"/>
                        <a:pt x="38" y="2"/>
                        <a:pt x="36" y="1"/>
                      </a:cubicBezTo>
                      <a:cubicBezTo>
                        <a:pt x="36" y="1"/>
                        <a:pt x="35" y="0"/>
                        <a:pt x="34" y="0"/>
                      </a:cubicBezTo>
                      <a:cubicBezTo>
                        <a:pt x="33" y="0"/>
                        <a:pt x="32" y="1"/>
                        <a:pt x="31" y="1"/>
                      </a:cubicBezTo>
                      <a:cubicBezTo>
                        <a:pt x="30" y="0"/>
                        <a:pt x="29" y="3"/>
                        <a:pt x="28" y="3"/>
                      </a:cubicBezTo>
                      <a:cubicBezTo>
                        <a:pt x="27" y="3"/>
                        <a:pt x="24" y="4"/>
                        <a:pt x="25" y="6"/>
                      </a:cubicBezTo>
                      <a:cubicBezTo>
                        <a:pt x="26" y="9"/>
                        <a:pt x="25" y="8"/>
                        <a:pt x="22" y="8"/>
                      </a:cubicBezTo>
                      <a:cubicBezTo>
                        <a:pt x="21" y="8"/>
                        <a:pt x="18" y="8"/>
                        <a:pt x="17" y="8"/>
                      </a:cubicBezTo>
                      <a:cubicBezTo>
                        <a:pt x="15" y="6"/>
                        <a:pt x="14" y="4"/>
                        <a:pt x="12" y="2"/>
                      </a:cubicBezTo>
                      <a:cubicBezTo>
                        <a:pt x="9" y="0"/>
                        <a:pt x="5" y="3"/>
                        <a:pt x="2" y="5"/>
                      </a:cubicBezTo>
                      <a:cubicBezTo>
                        <a:pt x="3" y="6"/>
                        <a:pt x="6" y="10"/>
                        <a:pt x="5" y="12"/>
                      </a:cubicBezTo>
                      <a:cubicBezTo>
                        <a:pt x="0" y="15"/>
                        <a:pt x="6" y="15"/>
                        <a:pt x="8" y="17"/>
                      </a:cubicBezTo>
                      <a:cubicBezTo>
                        <a:pt x="8" y="17"/>
                        <a:pt x="8" y="19"/>
                        <a:pt x="8" y="19"/>
                      </a:cubicBezTo>
                      <a:cubicBezTo>
                        <a:pt x="7" y="20"/>
                        <a:pt x="9" y="22"/>
                        <a:pt x="10" y="22"/>
                      </a:cubicBezTo>
                      <a:cubicBezTo>
                        <a:pt x="10" y="23"/>
                        <a:pt x="9" y="24"/>
                        <a:pt x="9" y="26"/>
                      </a:cubicBezTo>
                      <a:cubicBezTo>
                        <a:pt x="9" y="27"/>
                        <a:pt x="9" y="29"/>
                        <a:pt x="9" y="31"/>
                      </a:cubicBezTo>
                      <a:cubicBezTo>
                        <a:pt x="11" y="31"/>
                        <a:pt x="12" y="31"/>
                        <a:pt x="14" y="29"/>
                      </a:cubicBezTo>
                      <a:cubicBezTo>
                        <a:pt x="15" y="28"/>
                        <a:pt x="16" y="27"/>
                        <a:pt x="17" y="26"/>
                      </a:cubicBezTo>
                      <a:cubicBezTo>
                        <a:pt x="21" y="26"/>
                        <a:pt x="24" y="25"/>
                        <a:pt x="27" y="27"/>
                      </a:cubicBezTo>
                      <a:cubicBezTo>
                        <a:pt x="29" y="30"/>
                        <a:pt x="35" y="28"/>
                        <a:pt x="37" y="31"/>
                      </a:cubicBezTo>
                      <a:cubicBezTo>
                        <a:pt x="39" y="34"/>
                        <a:pt x="41" y="35"/>
                        <a:pt x="45" y="35"/>
                      </a:cubicBezTo>
                      <a:cubicBezTo>
                        <a:pt x="46" y="35"/>
                        <a:pt x="46" y="35"/>
                        <a:pt x="46" y="37"/>
                      </a:cubicBezTo>
                      <a:cubicBezTo>
                        <a:pt x="46" y="40"/>
                        <a:pt x="46" y="40"/>
                        <a:pt x="48" y="42"/>
                      </a:cubicBezTo>
                      <a:cubicBezTo>
                        <a:pt x="50" y="42"/>
                        <a:pt x="51" y="43"/>
                        <a:pt x="53" y="43"/>
                      </a:cubicBezTo>
                      <a:cubicBezTo>
                        <a:pt x="56" y="43"/>
                        <a:pt x="56" y="42"/>
                        <a:pt x="57" y="40"/>
                      </a:cubicBezTo>
                      <a:cubicBezTo>
                        <a:pt x="58" y="38"/>
                        <a:pt x="60" y="39"/>
                        <a:pt x="62" y="38"/>
                      </a:cubicBezTo>
                      <a:cubicBezTo>
                        <a:pt x="64" y="37"/>
                        <a:pt x="64" y="35"/>
                        <a:pt x="65" y="33"/>
                      </a:cubicBezTo>
                      <a:cubicBezTo>
                        <a:pt x="65" y="31"/>
                        <a:pt x="68" y="33"/>
                        <a:pt x="69" y="31"/>
                      </a:cubicBezTo>
                      <a:cubicBezTo>
                        <a:pt x="69" y="29"/>
                        <a:pt x="72" y="31"/>
                        <a:pt x="73" y="31"/>
                      </a:cubicBezTo>
                      <a:cubicBezTo>
                        <a:pt x="73" y="30"/>
                        <a:pt x="73" y="29"/>
                        <a:pt x="73" y="28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25" name="Freeform 696">
                  <a:extLst>
                    <a:ext uri="{FF2B5EF4-FFF2-40B4-BE49-F238E27FC236}">
                      <a16:creationId xmlns:a16="http://schemas.microsoft.com/office/drawing/2014/main" id="{2BE6EDB1-6C0B-514D-B80A-7ED3B47621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94202" y="7789147"/>
                  <a:ext cx="313881" cy="224276"/>
                </a:xfrm>
                <a:custGeom>
                  <a:avLst/>
                  <a:gdLst>
                    <a:gd name="T0" fmla="*/ 30 w 40"/>
                    <a:gd name="T1" fmla="*/ 10 h 27"/>
                    <a:gd name="T2" fmla="*/ 25 w 40"/>
                    <a:gd name="T3" fmla="*/ 10 h 27"/>
                    <a:gd name="T4" fmla="*/ 21 w 40"/>
                    <a:gd name="T5" fmla="*/ 8 h 27"/>
                    <a:gd name="T6" fmla="*/ 19 w 40"/>
                    <a:gd name="T7" fmla="*/ 9 h 27"/>
                    <a:gd name="T8" fmla="*/ 17 w 40"/>
                    <a:gd name="T9" fmla="*/ 9 h 27"/>
                    <a:gd name="T10" fmla="*/ 10 w 40"/>
                    <a:gd name="T11" fmla="*/ 8 h 27"/>
                    <a:gd name="T12" fmla="*/ 12 w 40"/>
                    <a:gd name="T13" fmla="*/ 5 h 27"/>
                    <a:gd name="T14" fmla="*/ 16 w 40"/>
                    <a:gd name="T15" fmla="*/ 7 h 27"/>
                    <a:gd name="T16" fmla="*/ 19 w 40"/>
                    <a:gd name="T17" fmla="*/ 5 h 27"/>
                    <a:gd name="T18" fmla="*/ 16 w 40"/>
                    <a:gd name="T19" fmla="*/ 6 h 27"/>
                    <a:gd name="T20" fmla="*/ 16 w 40"/>
                    <a:gd name="T21" fmla="*/ 1 h 27"/>
                    <a:gd name="T22" fmla="*/ 14 w 40"/>
                    <a:gd name="T23" fmla="*/ 2 h 27"/>
                    <a:gd name="T24" fmla="*/ 10 w 40"/>
                    <a:gd name="T25" fmla="*/ 2 h 27"/>
                    <a:gd name="T26" fmla="*/ 8 w 40"/>
                    <a:gd name="T27" fmla="*/ 5 h 27"/>
                    <a:gd name="T28" fmla="*/ 6 w 40"/>
                    <a:gd name="T29" fmla="*/ 8 h 27"/>
                    <a:gd name="T30" fmla="*/ 1 w 40"/>
                    <a:gd name="T31" fmla="*/ 10 h 27"/>
                    <a:gd name="T32" fmla="*/ 4 w 40"/>
                    <a:gd name="T33" fmla="*/ 14 h 27"/>
                    <a:gd name="T34" fmla="*/ 4 w 40"/>
                    <a:gd name="T35" fmla="*/ 19 h 27"/>
                    <a:gd name="T36" fmla="*/ 4 w 40"/>
                    <a:gd name="T37" fmla="*/ 24 h 27"/>
                    <a:gd name="T38" fmla="*/ 9 w 40"/>
                    <a:gd name="T39" fmla="*/ 22 h 27"/>
                    <a:gd name="T40" fmla="*/ 12 w 40"/>
                    <a:gd name="T41" fmla="*/ 20 h 27"/>
                    <a:gd name="T42" fmla="*/ 17 w 40"/>
                    <a:gd name="T43" fmla="*/ 17 h 27"/>
                    <a:gd name="T44" fmla="*/ 20 w 40"/>
                    <a:gd name="T45" fmla="*/ 17 h 27"/>
                    <a:gd name="T46" fmla="*/ 22 w 40"/>
                    <a:gd name="T47" fmla="*/ 21 h 27"/>
                    <a:gd name="T48" fmla="*/ 21 w 40"/>
                    <a:gd name="T49" fmla="*/ 24 h 27"/>
                    <a:gd name="T50" fmla="*/ 27 w 40"/>
                    <a:gd name="T51" fmla="*/ 23 h 27"/>
                    <a:gd name="T52" fmla="*/ 32 w 40"/>
                    <a:gd name="T53" fmla="*/ 21 h 27"/>
                    <a:gd name="T54" fmla="*/ 39 w 40"/>
                    <a:gd name="T55" fmla="*/ 21 h 27"/>
                    <a:gd name="T56" fmla="*/ 38 w 40"/>
                    <a:gd name="T57" fmla="*/ 18 h 27"/>
                    <a:gd name="T58" fmla="*/ 36 w 40"/>
                    <a:gd name="T59" fmla="*/ 14 h 27"/>
                    <a:gd name="T60" fmla="*/ 32 w 40"/>
                    <a:gd name="T61" fmla="*/ 9 h 27"/>
                    <a:gd name="T62" fmla="*/ 30 w 40"/>
                    <a:gd name="T63" fmla="*/ 10 h 27"/>
                    <a:gd name="T64" fmla="*/ 30 w 40"/>
                    <a:gd name="T65" fmla="*/ 1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0" h="27">
                      <a:moveTo>
                        <a:pt x="30" y="10"/>
                      </a:moveTo>
                      <a:cubicBezTo>
                        <a:pt x="28" y="11"/>
                        <a:pt x="27" y="10"/>
                        <a:pt x="25" y="10"/>
                      </a:cubicBezTo>
                      <a:cubicBezTo>
                        <a:pt x="23" y="10"/>
                        <a:pt x="22" y="8"/>
                        <a:pt x="21" y="8"/>
                      </a:cubicBezTo>
                      <a:cubicBezTo>
                        <a:pt x="20" y="8"/>
                        <a:pt x="20" y="9"/>
                        <a:pt x="19" y="9"/>
                      </a:cubicBezTo>
                      <a:cubicBezTo>
                        <a:pt x="19" y="10"/>
                        <a:pt x="18" y="9"/>
                        <a:pt x="17" y="9"/>
                      </a:cubicBezTo>
                      <a:cubicBezTo>
                        <a:pt x="15" y="9"/>
                        <a:pt x="12" y="9"/>
                        <a:pt x="10" y="8"/>
                      </a:cubicBezTo>
                      <a:cubicBezTo>
                        <a:pt x="9" y="7"/>
                        <a:pt x="12" y="5"/>
                        <a:pt x="12" y="5"/>
                      </a:cubicBezTo>
                      <a:cubicBezTo>
                        <a:pt x="14" y="4"/>
                        <a:pt x="15" y="7"/>
                        <a:pt x="16" y="7"/>
                      </a:cubicBezTo>
                      <a:cubicBezTo>
                        <a:pt x="18" y="7"/>
                        <a:pt x="19" y="6"/>
                        <a:pt x="19" y="5"/>
                      </a:cubicBezTo>
                      <a:cubicBezTo>
                        <a:pt x="18" y="4"/>
                        <a:pt x="17" y="6"/>
                        <a:pt x="16" y="6"/>
                      </a:cubicBezTo>
                      <a:cubicBezTo>
                        <a:pt x="15" y="5"/>
                        <a:pt x="17" y="2"/>
                        <a:pt x="16" y="1"/>
                      </a:cubicBezTo>
                      <a:cubicBezTo>
                        <a:pt x="16" y="0"/>
                        <a:pt x="14" y="2"/>
                        <a:pt x="14" y="2"/>
                      </a:cubicBezTo>
                      <a:cubicBezTo>
                        <a:pt x="12" y="3"/>
                        <a:pt x="11" y="1"/>
                        <a:pt x="10" y="2"/>
                      </a:cubicBezTo>
                      <a:cubicBezTo>
                        <a:pt x="8" y="2"/>
                        <a:pt x="12" y="5"/>
                        <a:pt x="8" y="5"/>
                      </a:cubicBezTo>
                      <a:cubicBezTo>
                        <a:pt x="6" y="4"/>
                        <a:pt x="9" y="8"/>
                        <a:pt x="6" y="8"/>
                      </a:cubicBezTo>
                      <a:cubicBezTo>
                        <a:pt x="5" y="9"/>
                        <a:pt x="0" y="8"/>
                        <a:pt x="1" y="10"/>
                      </a:cubicBezTo>
                      <a:cubicBezTo>
                        <a:pt x="2" y="13"/>
                        <a:pt x="5" y="11"/>
                        <a:pt x="4" y="14"/>
                      </a:cubicBezTo>
                      <a:cubicBezTo>
                        <a:pt x="4" y="17"/>
                        <a:pt x="7" y="17"/>
                        <a:pt x="4" y="19"/>
                      </a:cubicBezTo>
                      <a:cubicBezTo>
                        <a:pt x="3" y="20"/>
                        <a:pt x="1" y="24"/>
                        <a:pt x="4" y="24"/>
                      </a:cubicBezTo>
                      <a:cubicBezTo>
                        <a:pt x="6" y="24"/>
                        <a:pt x="8" y="21"/>
                        <a:pt x="9" y="22"/>
                      </a:cubicBezTo>
                      <a:cubicBezTo>
                        <a:pt x="12" y="25"/>
                        <a:pt x="9" y="20"/>
                        <a:pt x="12" y="20"/>
                      </a:cubicBezTo>
                      <a:cubicBezTo>
                        <a:pt x="14" y="20"/>
                        <a:pt x="15" y="19"/>
                        <a:pt x="17" y="17"/>
                      </a:cubicBezTo>
                      <a:cubicBezTo>
                        <a:pt x="18" y="14"/>
                        <a:pt x="19" y="15"/>
                        <a:pt x="20" y="17"/>
                      </a:cubicBezTo>
                      <a:cubicBezTo>
                        <a:pt x="21" y="18"/>
                        <a:pt x="22" y="19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ubicBezTo>
                        <a:pt x="22" y="27"/>
                        <a:pt x="26" y="24"/>
                        <a:pt x="27" y="23"/>
                      </a:cubicBezTo>
                      <a:cubicBezTo>
                        <a:pt x="28" y="22"/>
                        <a:pt x="31" y="20"/>
                        <a:pt x="32" y="21"/>
                      </a:cubicBezTo>
                      <a:cubicBezTo>
                        <a:pt x="34" y="23"/>
                        <a:pt x="36" y="20"/>
                        <a:pt x="39" y="21"/>
                      </a:cubicBezTo>
                      <a:cubicBezTo>
                        <a:pt x="40" y="20"/>
                        <a:pt x="38" y="18"/>
                        <a:pt x="38" y="18"/>
                      </a:cubicBezTo>
                      <a:cubicBezTo>
                        <a:pt x="37" y="16"/>
                        <a:pt x="38" y="14"/>
                        <a:pt x="36" y="14"/>
                      </a:cubicBezTo>
                      <a:cubicBezTo>
                        <a:pt x="33" y="15"/>
                        <a:pt x="31" y="12"/>
                        <a:pt x="32" y="9"/>
                      </a:cubicBezTo>
                      <a:cubicBezTo>
                        <a:pt x="32" y="9"/>
                        <a:pt x="31" y="9"/>
                        <a:pt x="30" y="10"/>
                      </a:cubicBezTo>
                      <a:cubicBezTo>
                        <a:pt x="29" y="10"/>
                        <a:pt x="31" y="9"/>
                        <a:pt x="30" y="1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26" name="Freeform 697">
                  <a:extLst>
                    <a:ext uri="{FF2B5EF4-FFF2-40B4-BE49-F238E27FC236}">
                      <a16:creationId xmlns:a16="http://schemas.microsoft.com/office/drawing/2014/main" id="{0A1C3AF6-56C8-6143-AFCC-58386D6EC2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42024" y="7982196"/>
                  <a:ext cx="651912" cy="616052"/>
                </a:xfrm>
                <a:custGeom>
                  <a:avLst/>
                  <a:gdLst>
                    <a:gd name="T0" fmla="*/ 8 w 83"/>
                    <a:gd name="T1" fmla="*/ 51 h 74"/>
                    <a:gd name="T2" fmla="*/ 9 w 83"/>
                    <a:gd name="T3" fmla="*/ 54 h 74"/>
                    <a:gd name="T4" fmla="*/ 11 w 83"/>
                    <a:gd name="T5" fmla="*/ 57 h 74"/>
                    <a:gd name="T6" fmla="*/ 5 w 83"/>
                    <a:gd name="T7" fmla="*/ 61 h 74"/>
                    <a:gd name="T8" fmla="*/ 3 w 83"/>
                    <a:gd name="T9" fmla="*/ 64 h 74"/>
                    <a:gd name="T10" fmla="*/ 6 w 83"/>
                    <a:gd name="T11" fmla="*/ 66 h 74"/>
                    <a:gd name="T12" fmla="*/ 13 w 83"/>
                    <a:gd name="T13" fmla="*/ 64 h 74"/>
                    <a:gd name="T14" fmla="*/ 19 w 83"/>
                    <a:gd name="T15" fmla="*/ 65 h 74"/>
                    <a:gd name="T16" fmla="*/ 23 w 83"/>
                    <a:gd name="T17" fmla="*/ 65 h 74"/>
                    <a:gd name="T18" fmla="*/ 28 w 83"/>
                    <a:gd name="T19" fmla="*/ 64 h 74"/>
                    <a:gd name="T20" fmla="*/ 29 w 83"/>
                    <a:gd name="T21" fmla="*/ 67 h 74"/>
                    <a:gd name="T22" fmla="*/ 32 w 83"/>
                    <a:gd name="T23" fmla="*/ 69 h 74"/>
                    <a:gd name="T24" fmla="*/ 33 w 83"/>
                    <a:gd name="T25" fmla="*/ 73 h 74"/>
                    <a:gd name="T26" fmla="*/ 34 w 83"/>
                    <a:gd name="T27" fmla="*/ 71 h 74"/>
                    <a:gd name="T28" fmla="*/ 36 w 83"/>
                    <a:gd name="T29" fmla="*/ 73 h 74"/>
                    <a:gd name="T30" fmla="*/ 43 w 83"/>
                    <a:gd name="T31" fmla="*/ 71 h 74"/>
                    <a:gd name="T32" fmla="*/ 46 w 83"/>
                    <a:gd name="T33" fmla="*/ 70 h 74"/>
                    <a:gd name="T34" fmla="*/ 50 w 83"/>
                    <a:gd name="T35" fmla="*/ 70 h 74"/>
                    <a:gd name="T36" fmla="*/ 48 w 83"/>
                    <a:gd name="T37" fmla="*/ 64 h 74"/>
                    <a:gd name="T38" fmla="*/ 46 w 83"/>
                    <a:gd name="T39" fmla="*/ 61 h 74"/>
                    <a:gd name="T40" fmla="*/ 44 w 83"/>
                    <a:gd name="T41" fmla="*/ 57 h 74"/>
                    <a:gd name="T42" fmla="*/ 46 w 83"/>
                    <a:gd name="T43" fmla="*/ 52 h 74"/>
                    <a:gd name="T44" fmla="*/ 49 w 83"/>
                    <a:gd name="T45" fmla="*/ 52 h 74"/>
                    <a:gd name="T46" fmla="*/ 52 w 83"/>
                    <a:gd name="T47" fmla="*/ 52 h 74"/>
                    <a:gd name="T48" fmla="*/ 57 w 83"/>
                    <a:gd name="T49" fmla="*/ 46 h 74"/>
                    <a:gd name="T50" fmla="*/ 60 w 83"/>
                    <a:gd name="T51" fmla="*/ 44 h 74"/>
                    <a:gd name="T52" fmla="*/ 62 w 83"/>
                    <a:gd name="T53" fmla="*/ 41 h 74"/>
                    <a:gd name="T54" fmla="*/ 65 w 83"/>
                    <a:gd name="T55" fmla="*/ 39 h 74"/>
                    <a:gd name="T56" fmla="*/ 66 w 83"/>
                    <a:gd name="T57" fmla="*/ 37 h 74"/>
                    <a:gd name="T58" fmla="*/ 69 w 83"/>
                    <a:gd name="T59" fmla="*/ 33 h 74"/>
                    <a:gd name="T60" fmla="*/ 71 w 83"/>
                    <a:gd name="T61" fmla="*/ 27 h 74"/>
                    <a:gd name="T62" fmla="*/ 66 w 83"/>
                    <a:gd name="T63" fmla="*/ 23 h 74"/>
                    <a:gd name="T64" fmla="*/ 65 w 83"/>
                    <a:gd name="T65" fmla="*/ 16 h 74"/>
                    <a:gd name="T66" fmla="*/ 70 w 83"/>
                    <a:gd name="T67" fmla="*/ 14 h 74"/>
                    <a:gd name="T68" fmla="*/ 74 w 83"/>
                    <a:gd name="T69" fmla="*/ 15 h 74"/>
                    <a:gd name="T70" fmla="*/ 77 w 83"/>
                    <a:gd name="T71" fmla="*/ 13 h 74"/>
                    <a:gd name="T72" fmla="*/ 83 w 83"/>
                    <a:gd name="T73" fmla="*/ 10 h 74"/>
                    <a:gd name="T74" fmla="*/ 76 w 83"/>
                    <a:gd name="T75" fmla="*/ 6 h 74"/>
                    <a:gd name="T76" fmla="*/ 74 w 83"/>
                    <a:gd name="T77" fmla="*/ 2 h 74"/>
                    <a:gd name="T78" fmla="*/ 71 w 83"/>
                    <a:gd name="T79" fmla="*/ 0 h 74"/>
                    <a:gd name="T80" fmla="*/ 65 w 83"/>
                    <a:gd name="T81" fmla="*/ 1 h 74"/>
                    <a:gd name="T82" fmla="*/ 56 w 83"/>
                    <a:gd name="T83" fmla="*/ 4 h 74"/>
                    <a:gd name="T84" fmla="*/ 53 w 83"/>
                    <a:gd name="T85" fmla="*/ 8 h 74"/>
                    <a:gd name="T86" fmla="*/ 51 w 83"/>
                    <a:gd name="T87" fmla="*/ 13 h 74"/>
                    <a:gd name="T88" fmla="*/ 48 w 83"/>
                    <a:gd name="T89" fmla="*/ 18 h 74"/>
                    <a:gd name="T90" fmla="*/ 47 w 83"/>
                    <a:gd name="T91" fmla="*/ 21 h 74"/>
                    <a:gd name="T92" fmla="*/ 43 w 83"/>
                    <a:gd name="T93" fmla="*/ 24 h 74"/>
                    <a:gd name="T94" fmla="*/ 41 w 83"/>
                    <a:gd name="T95" fmla="*/ 30 h 74"/>
                    <a:gd name="T96" fmla="*/ 38 w 83"/>
                    <a:gd name="T97" fmla="*/ 30 h 74"/>
                    <a:gd name="T98" fmla="*/ 34 w 83"/>
                    <a:gd name="T99" fmla="*/ 32 h 74"/>
                    <a:gd name="T100" fmla="*/ 30 w 83"/>
                    <a:gd name="T101" fmla="*/ 33 h 74"/>
                    <a:gd name="T102" fmla="*/ 27 w 83"/>
                    <a:gd name="T103" fmla="*/ 37 h 74"/>
                    <a:gd name="T104" fmla="*/ 22 w 83"/>
                    <a:gd name="T105" fmla="*/ 42 h 74"/>
                    <a:gd name="T106" fmla="*/ 13 w 83"/>
                    <a:gd name="T107" fmla="*/ 43 h 74"/>
                    <a:gd name="T108" fmla="*/ 0 w 83"/>
                    <a:gd name="T109" fmla="*/ 40 h 74"/>
                    <a:gd name="T110" fmla="*/ 3 w 83"/>
                    <a:gd name="T111" fmla="*/ 46 h 74"/>
                    <a:gd name="T112" fmla="*/ 8 w 83"/>
                    <a:gd name="T113" fmla="*/ 5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83" h="74">
                      <a:moveTo>
                        <a:pt x="8" y="51"/>
                      </a:moveTo>
                      <a:cubicBezTo>
                        <a:pt x="8" y="52"/>
                        <a:pt x="8" y="53"/>
                        <a:pt x="9" y="54"/>
                      </a:cubicBezTo>
                      <a:cubicBezTo>
                        <a:pt x="10" y="55"/>
                        <a:pt x="11" y="56"/>
                        <a:pt x="11" y="57"/>
                      </a:cubicBezTo>
                      <a:cubicBezTo>
                        <a:pt x="11" y="58"/>
                        <a:pt x="6" y="60"/>
                        <a:pt x="5" y="61"/>
                      </a:cubicBezTo>
                      <a:cubicBezTo>
                        <a:pt x="4" y="61"/>
                        <a:pt x="3" y="62"/>
                        <a:pt x="3" y="64"/>
                      </a:cubicBezTo>
                      <a:cubicBezTo>
                        <a:pt x="3" y="66"/>
                        <a:pt x="3" y="66"/>
                        <a:pt x="6" y="66"/>
                      </a:cubicBezTo>
                      <a:cubicBezTo>
                        <a:pt x="8" y="65"/>
                        <a:pt x="11" y="65"/>
                        <a:pt x="13" y="64"/>
                      </a:cubicBezTo>
                      <a:cubicBezTo>
                        <a:pt x="15" y="64"/>
                        <a:pt x="17" y="64"/>
                        <a:pt x="19" y="65"/>
                      </a:cubicBezTo>
                      <a:cubicBezTo>
                        <a:pt x="20" y="65"/>
                        <a:pt x="22" y="65"/>
                        <a:pt x="23" y="65"/>
                      </a:cubicBezTo>
                      <a:cubicBezTo>
                        <a:pt x="25" y="65"/>
                        <a:pt x="26" y="64"/>
                        <a:pt x="28" y="64"/>
                      </a:cubicBezTo>
                      <a:cubicBezTo>
                        <a:pt x="29" y="64"/>
                        <a:pt x="29" y="66"/>
                        <a:pt x="29" y="67"/>
                      </a:cubicBezTo>
                      <a:cubicBezTo>
                        <a:pt x="30" y="68"/>
                        <a:pt x="31" y="68"/>
                        <a:pt x="32" y="69"/>
                      </a:cubicBezTo>
                      <a:cubicBezTo>
                        <a:pt x="32" y="70"/>
                        <a:pt x="33" y="72"/>
                        <a:pt x="33" y="73"/>
                      </a:cubicBezTo>
                      <a:cubicBezTo>
                        <a:pt x="35" y="74"/>
                        <a:pt x="34" y="72"/>
                        <a:pt x="34" y="71"/>
                      </a:cubicBezTo>
                      <a:cubicBezTo>
                        <a:pt x="35" y="71"/>
                        <a:pt x="36" y="73"/>
                        <a:pt x="36" y="73"/>
                      </a:cubicBezTo>
                      <a:cubicBezTo>
                        <a:pt x="38" y="72"/>
                        <a:pt x="40" y="70"/>
                        <a:pt x="43" y="71"/>
                      </a:cubicBezTo>
                      <a:cubicBezTo>
                        <a:pt x="44" y="71"/>
                        <a:pt x="45" y="71"/>
                        <a:pt x="46" y="70"/>
                      </a:cubicBezTo>
                      <a:cubicBezTo>
                        <a:pt x="47" y="70"/>
                        <a:pt x="49" y="70"/>
                        <a:pt x="50" y="70"/>
                      </a:cubicBezTo>
                      <a:cubicBezTo>
                        <a:pt x="51" y="69"/>
                        <a:pt x="49" y="64"/>
                        <a:pt x="48" y="64"/>
                      </a:cubicBezTo>
                      <a:cubicBezTo>
                        <a:pt x="47" y="63"/>
                        <a:pt x="46" y="63"/>
                        <a:pt x="46" y="61"/>
                      </a:cubicBezTo>
                      <a:cubicBezTo>
                        <a:pt x="46" y="59"/>
                        <a:pt x="45" y="58"/>
                        <a:pt x="44" y="57"/>
                      </a:cubicBezTo>
                      <a:cubicBezTo>
                        <a:pt x="41" y="56"/>
                        <a:pt x="45" y="54"/>
                        <a:pt x="46" y="52"/>
                      </a:cubicBezTo>
                      <a:cubicBezTo>
                        <a:pt x="47" y="52"/>
                        <a:pt x="47" y="51"/>
                        <a:pt x="49" y="52"/>
                      </a:cubicBezTo>
                      <a:cubicBezTo>
                        <a:pt x="51" y="54"/>
                        <a:pt x="50" y="52"/>
                        <a:pt x="52" y="52"/>
                      </a:cubicBezTo>
                      <a:cubicBezTo>
                        <a:pt x="56" y="51"/>
                        <a:pt x="55" y="48"/>
                        <a:pt x="57" y="46"/>
                      </a:cubicBezTo>
                      <a:cubicBezTo>
                        <a:pt x="58" y="45"/>
                        <a:pt x="60" y="45"/>
                        <a:pt x="60" y="44"/>
                      </a:cubicBezTo>
                      <a:cubicBezTo>
                        <a:pt x="61" y="43"/>
                        <a:pt x="62" y="42"/>
                        <a:pt x="62" y="41"/>
                      </a:cubicBezTo>
                      <a:cubicBezTo>
                        <a:pt x="62" y="40"/>
                        <a:pt x="64" y="39"/>
                        <a:pt x="65" y="39"/>
                      </a:cubicBezTo>
                      <a:cubicBezTo>
                        <a:pt x="66" y="39"/>
                        <a:pt x="66" y="37"/>
                        <a:pt x="66" y="37"/>
                      </a:cubicBezTo>
                      <a:cubicBezTo>
                        <a:pt x="66" y="34"/>
                        <a:pt x="70" y="36"/>
                        <a:pt x="69" y="33"/>
                      </a:cubicBezTo>
                      <a:cubicBezTo>
                        <a:pt x="69" y="30"/>
                        <a:pt x="68" y="29"/>
                        <a:pt x="71" y="27"/>
                      </a:cubicBezTo>
                      <a:cubicBezTo>
                        <a:pt x="72" y="27"/>
                        <a:pt x="67" y="24"/>
                        <a:pt x="66" y="23"/>
                      </a:cubicBezTo>
                      <a:cubicBezTo>
                        <a:pt x="65" y="21"/>
                        <a:pt x="66" y="18"/>
                        <a:pt x="65" y="16"/>
                      </a:cubicBezTo>
                      <a:cubicBezTo>
                        <a:pt x="65" y="13"/>
                        <a:pt x="68" y="13"/>
                        <a:pt x="70" y="14"/>
                      </a:cubicBezTo>
                      <a:cubicBezTo>
                        <a:pt x="71" y="14"/>
                        <a:pt x="73" y="15"/>
                        <a:pt x="74" y="15"/>
                      </a:cubicBezTo>
                      <a:cubicBezTo>
                        <a:pt x="76" y="15"/>
                        <a:pt x="76" y="14"/>
                        <a:pt x="77" y="13"/>
                      </a:cubicBezTo>
                      <a:cubicBezTo>
                        <a:pt x="80" y="13"/>
                        <a:pt x="81" y="13"/>
                        <a:pt x="83" y="10"/>
                      </a:cubicBezTo>
                      <a:cubicBezTo>
                        <a:pt x="80" y="9"/>
                        <a:pt x="77" y="8"/>
                        <a:pt x="76" y="6"/>
                      </a:cubicBezTo>
                      <a:cubicBezTo>
                        <a:pt x="75" y="5"/>
                        <a:pt x="75" y="3"/>
                        <a:pt x="74" y="2"/>
                      </a:cubicBezTo>
                      <a:cubicBezTo>
                        <a:pt x="73" y="1"/>
                        <a:pt x="72" y="1"/>
                        <a:pt x="71" y="0"/>
                      </a:cubicBezTo>
                      <a:cubicBezTo>
                        <a:pt x="69" y="0"/>
                        <a:pt x="66" y="1"/>
                        <a:pt x="65" y="1"/>
                      </a:cubicBezTo>
                      <a:cubicBezTo>
                        <a:pt x="61" y="0"/>
                        <a:pt x="59" y="2"/>
                        <a:pt x="56" y="4"/>
                      </a:cubicBezTo>
                      <a:cubicBezTo>
                        <a:pt x="53" y="5"/>
                        <a:pt x="51" y="5"/>
                        <a:pt x="53" y="8"/>
                      </a:cubicBezTo>
                      <a:cubicBezTo>
                        <a:pt x="55" y="10"/>
                        <a:pt x="53" y="12"/>
                        <a:pt x="51" y="13"/>
                      </a:cubicBezTo>
                      <a:cubicBezTo>
                        <a:pt x="49" y="15"/>
                        <a:pt x="52" y="19"/>
                        <a:pt x="48" y="18"/>
                      </a:cubicBezTo>
                      <a:cubicBezTo>
                        <a:pt x="43" y="18"/>
                        <a:pt x="47" y="19"/>
                        <a:pt x="47" y="21"/>
                      </a:cubicBezTo>
                      <a:cubicBezTo>
                        <a:pt x="48" y="22"/>
                        <a:pt x="44" y="23"/>
                        <a:pt x="43" y="24"/>
                      </a:cubicBezTo>
                      <a:cubicBezTo>
                        <a:pt x="42" y="26"/>
                        <a:pt x="42" y="30"/>
                        <a:pt x="41" y="30"/>
                      </a:cubicBezTo>
                      <a:cubicBezTo>
                        <a:pt x="40" y="31"/>
                        <a:pt x="39" y="30"/>
                        <a:pt x="38" y="30"/>
                      </a:cubicBezTo>
                      <a:cubicBezTo>
                        <a:pt x="36" y="30"/>
                        <a:pt x="35" y="31"/>
                        <a:pt x="34" y="32"/>
                      </a:cubicBezTo>
                      <a:cubicBezTo>
                        <a:pt x="32" y="33"/>
                        <a:pt x="31" y="32"/>
                        <a:pt x="30" y="33"/>
                      </a:cubicBezTo>
                      <a:cubicBezTo>
                        <a:pt x="28" y="34"/>
                        <a:pt x="28" y="35"/>
                        <a:pt x="27" y="37"/>
                      </a:cubicBezTo>
                      <a:cubicBezTo>
                        <a:pt x="27" y="40"/>
                        <a:pt x="25" y="41"/>
                        <a:pt x="22" y="42"/>
                      </a:cubicBezTo>
                      <a:cubicBezTo>
                        <a:pt x="19" y="43"/>
                        <a:pt x="16" y="43"/>
                        <a:pt x="13" y="43"/>
                      </a:cubicBezTo>
                      <a:cubicBezTo>
                        <a:pt x="8" y="43"/>
                        <a:pt x="4" y="42"/>
                        <a:pt x="0" y="40"/>
                      </a:cubicBezTo>
                      <a:cubicBezTo>
                        <a:pt x="1" y="42"/>
                        <a:pt x="2" y="44"/>
                        <a:pt x="3" y="46"/>
                      </a:cubicBezTo>
                      <a:cubicBezTo>
                        <a:pt x="4" y="47"/>
                        <a:pt x="8" y="48"/>
                        <a:pt x="8" y="5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27" name="Freeform 698">
                  <a:extLst>
                    <a:ext uri="{FF2B5EF4-FFF2-40B4-BE49-F238E27FC236}">
                      <a16:creationId xmlns:a16="http://schemas.microsoft.com/office/drawing/2014/main" id="{1A853363-E6EE-FC43-8400-EE216B58B2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09830" y="7905544"/>
                  <a:ext cx="590207" cy="442874"/>
                </a:xfrm>
                <a:custGeom>
                  <a:avLst/>
                  <a:gdLst>
                    <a:gd name="T0" fmla="*/ 72 w 75"/>
                    <a:gd name="T1" fmla="*/ 7 h 53"/>
                    <a:gd name="T2" fmla="*/ 69 w 75"/>
                    <a:gd name="T3" fmla="*/ 8 h 53"/>
                    <a:gd name="T4" fmla="*/ 67 w 75"/>
                    <a:gd name="T5" fmla="*/ 7 h 53"/>
                    <a:gd name="T6" fmla="*/ 62 w 75"/>
                    <a:gd name="T7" fmla="*/ 10 h 53"/>
                    <a:gd name="T8" fmla="*/ 57 w 75"/>
                    <a:gd name="T9" fmla="*/ 11 h 53"/>
                    <a:gd name="T10" fmla="*/ 57 w 75"/>
                    <a:gd name="T11" fmla="*/ 4 h 53"/>
                    <a:gd name="T12" fmla="*/ 54 w 75"/>
                    <a:gd name="T13" fmla="*/ 1 h 53"/>
                    <a:gd name="T14" fmla="*/ 50 w 75"/>
                    <a:gd name="T15" fmla="*/ 6 h 53"/>
                    <a:gd name="T16" fmla="*/ 47 w 75"/>
                    <a:gd name="T17" fmla="*/ 8 h 53"/>
                    <a:gd name="T18" fmla="*/ 44 w 75"/>
                    <a:gd name="T19" fmla="*/ 8 h 53"/>
                    <a:gd name="T20" fmla="*/ 39 w 75"/>
                    <a:gd name="T21" fmla="*/ 10 h 53"/>
                    <a:gd name="T22" fmla="*/ 34 w 75"/>
                    <a:gd name="T23" fmla="*/ 7 h 53"/>
                    <a:gd name="T24" fmla="*/ 28 w 75"/>
                    <a:gd name="T25" fmla="*/ 6 h 53"/>
                    <a:gd name="T26" fmla="*/ 27 w 75"/>
                    <a:gd name="T27" fmla="*/ 8 h 53"/>
                    <a:gd name="T28" fmla="*/ 24 w 75"/>
                    <a:gd name="T29" fmla="*/ 9 h 53"/>
                    <a:gd name="T30" fmla="*/ 21 w 75"/>
                    <a:gd name="T31" fmla="*/ 14 h 53"/>
                    <a:gd name="T32" fmla="*/ 15 w 75"/>
                    <a:gd name="T33" fmla="*/ 17 h 53"/>
                    <a:gd name="T34" fmla="*/ 11 w 75"/>
                    <a:gd name="T35" fmla="*/ 19 h 53"/>
                    <a:gd name="T36" fmla="*/ 5 w 75"/>
                    <a:gd name="T37" fmla="*/ 16 h 53"/>
                    <a:gd name="T38" fmla="*/ 4 w 75"/>
                    <a:gd name="T39" fmla="*/ 23 h 53"/>
                    <a:gd name="T40" fmla="*/ 3 w 75"/>
                    <a:gd name="T41" fmla="*/ 29 h 53"/>
                    <a:gd name="T42" fmla="*/ 2 w 75"/>
                    <a:gd name="T43" fmla="*/ 33 h 53"/>
                    <a:gd name="T44" fmla="*/ 3 w 75"/>
                    <a:gd name="T45" fmla="*/ 37 h 53"/>
                    <a:gd name="T46" fmla="*/ 4 w 75"/>
                    <a:gd name="T47" fmla="*/ 40 h 53"/>
                    <a:gd name="T48" fmla="*/ 8 w 75"/>
                    <a:gd name="T49" fmla="*/ 43 h 53"/>
                    <a:gd name="T50" fmla="*/ 4 w 75"/>
                    <a:gd name="T51" fmla="*/ 49 h 53"/>
                    <a:gd name="T52" fmla="*/ 29 w 75"/>
                    <a:gd name="T53" fmla="*/ 50 h 53"/>
                    <a:gd name="T54" fmla="*/ 32 w 75"/>
                    <a:gd name="T55" fmla="*/ 43 h 53"/>
                    <a:gd name="T56" fmla="*/ 39 w 75"/>
                    <a:gd name="T57" fmla="*/ 40 h 53"/>
                    <a:gd name="T58" fmla="*/ 43 w 75"/>
                    <a:gd name="T59" fmla="*/ 39 h 53"/>
                    <a:gd name="T60" fmla="*/ 45 w 75"/>
                    <a:gd name="T61" fmla="*/ 39 h 53"/>
                    <a:gd name="T62" fmla="*/ 47 w 75"/>
                    <a:gd name="T63" fmla="*/ 33 h 53"/>
                    <a:gd name="T64" fmla="*/ 51 w 75"/>
                    <a:gd name="T65" fmla="*/ 30 h 53"/>
                    <a:gd name="T66" fmla="*/ 51 w 75"/>
                    <a:gd name="T67" fmla="*/ 27 h 53"/>
                    <a:gd name="T68" fmla="*/ 55 w 75"/>
                    <a:gd name="T69" fmla="*/ 26 h 53"/>
                    <a:gd name="T70" fmla="*/ 55 w 75"/>
                    <a:gd name="T71" fmla="*/ 23 h 53"/>
                    <a:gd name="T72" fmla="*/ 58 w 75"/>
                    <a:gd name="T73" fmla="*/ 19 h 53"/>
                    <a:gd name="T74" fmla="*/ 56 w 75"/>
                    <a:gd name="T75" fmla="*/ 14 h 53"/>
                    <a:gd name="T76" fmla="*/ 63 w 75"/>
                    <a:gd name="T77" fmla="*/ 11 h 53"/>
                    <a:gd name="T78" fmla="*/ 70 w 75"/>
                    <a:gd name="T79" fmla="*/ 10 h 53"/>
                    <a:gd name="T80" fmla="*/ 74 w 75"/>
                    <a:gd name="T81" fmla="*/ 9 h 53"/>
                    <a:gd name="T82" fmla="*/ 75 w 75"/>
                    <a:gd name="T83" fmla="*/ 7 h 53"/>
                    <a:gd name="T84" fmla="*/ 72 w 75"/>
                    <a:gd name="T85" fmla="*/ 7 h 53"/>
                    <a:gd name="T86" fmla="*/ 72 w 75"/>
                    <a:gd name="T87" fmla="*/ 7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5" h="53">
                      <a:moveTo>
                        <a:pt x="72" y="7"/>
                      </a:moveTo>
                      <a:cubicBezTo>
                        <a:pt x="71" y="7"/>
                        <a:pt x="70" y="9"/>
                        <a:pt x="69" y="8"/>
                      </a:cubicBezTo>
                      <a:cubicBezTo>
                        <a:pt x="68" y="8"/>
                        <a:pt x="68" y="6"/>
                        <a:pt x="67" y="7"/>
                      </a:cubicBezTo>
                      <a:cubicBezTo>
                        <a:pt x="65" y="7"/>
                        <a:pt x="63" y="9"/>
                        <a:pt x="62" y="10"/>
                      </a:cubicBezTo>
                      <a:cubicBezTo>
                        <a:pt x="61" y="10"/>
                        <a:pt x="59" y="12"/>
                        <a:pt x="57" y="11"/>
                      </a:cubicBezTo>
                      <a:cubicBezTo>
                        <a:pt x="56" y="10"/>
                        <a:pt x="59" y="6"/>
                        <a:pt x="57" y="4"/>
                      </a:cubicBezTo>
                      <a:cubicBezTo>
                        <a:pt x="57" y="4"/>
                        <a:pt x="55" y="0"/>
                        <a:pt x="54" y="1"/>
                      </a:cubicBezTo>
                      <a:cubicBezTo>
                        <a:pt x="53" y="3"/>
                        <a:pt x="52" y="5"/>
                        <a:pt x="50" y="6"/>
                      </a:cubicBezTo>
                      <a:cubicBezTo>
                        <a:pt x="48" y="7"/>
                        <a:pt x="47" y="6"/>
                        <a:pt x="47" y="8"/>
                      </a:cubicBezTo>
                      <a:cubicBezTo>
                        <a:pt x="46" y="11"/>
                        <a:pt x="45" y="7"/>
                        <a:pt x="44" y="8"/>
                      </a:cubicBezTo>
                      <a:cubicBezTo>
                        <a:pt x="42" y="9"/>
                        <a:pt x="41" y="10"/>
                        <a:pt x="39" y="10"/>
                      </a:cubicBezTo>
                      <a:cubicBezTo>
                        <a:pt x="37" y="9"/>
                        <a:pt x="35" y="8"/>
                        <a:pt x="34" y="7"/>
                      </a:cubicBezTo>
                      <a:cubicBezTo>
                        <a:pt x="33" y="7"/>
                        <a:pt x="28" y="6"/>
                        <a:pt x="28" y="6"/>
                      </a:cubicBezTo>
                      <a:cubicBezTo>
                        <a:pt x="27" y="7"/>
                        <a:pt x="28" y="8"/>
                        <a:pt x="27" y="8"/>
                      </a:cubicBezTo>
                      <a:cubicBezTo>
                        <a:pt x="26" y="8"/>
                        <a:pt x="24" y="8"/>
                        <a:pt x="24" y="9"/>
                      </a:cubicBezTo>
                      <a:cubicBezTo>
                        <a:pt x="23" y="11"/>
                        <a:pt x="23" y="13"/>
                        <a:pt x="21" y="14"/>
                      </a:cubicBezTo>
                      <a:cubicBezTo>
                        <a:pt x="18" y="16"/>
                        <a:pt x="17" y="15"/>
                        <a:pt x="15" y="17"/>
                      </a:cubicBezTo>
                      <a:cubicBezTo>
                        <a:pt x="14" y="19"/>
                        <a:pt x="12" y="19"/>
                        <a:pt x="11" y="19"/>
                      </a:cubicBezTo>
                      <a:cubicBezTo>
                        <a:pt x="10" y="18"/>
                        <a:pt x="5" y="17"/>
                        <a:pt x="5" y="16"/>
                      </a:cubicBezTo>
                      <a:cubicBezTo>
                        <a:pt x="5" y="19"/>
                        <a:pt x="5" y="21"/>
                        <a:pt x="4" y="23"/>
                      </a:cubicBezTo>
                      <a:cubicBezTo>
                        <a:pt x="2" y="25"/>
                        <a:pt x="0" y="27"/>
                        <a:pt x="3" y="29"/>
                      </a:cubicBezTo>
                      <a:cubicBezTo>
                        <a:pt x="4" y="30"/>
                        <a:pt x="2" y="31"/>
                        <a:pt x="2" y="33"/>
                      </a:cubicBezTo>
                      <a:cubicBezTo>
                        <a:pt x="2" y="34"/>
                        <a:pt x="2" y="36"/>
                        <a:pt x="3" y="37"/>
                      </a:cubicBezTo>
                      <a:cubicBezTo>
                        <a:pt x="3" y="39"/>
                        <a:pt x="2" y="40"/>
                        <a:pt x="4" y="40"/>
                      </a:cubicBezTo>
                      <a:cubicBezTo>
                        <a:pt x="7" y="41"/>
                        <a:pt x="8" y="40"/>
                        <a:pt x="8" y="43"/>
                      </a:cubicBezTo>
                      <a:cubicBezTo>
                        <a:pt x="8" y="45"/>
                        <a:pt x="5" y="48"/>
                        <a:pt x="4" y="49"/>
                      </a:cubicBezTo>
                      <a:cubicBezTo>
                        <a:pt x="12" y="53"/>
                        <a:pt x="21" y="52"/>
                        <a:pt x="29" y="50"/>
                      </a:cubicBezTo>
                      <a:cubicBezTo>
                        <a:pt x="32" y="49"/>
                        <a:pt x="31" y="45"/>
                        <a:pt x="32" y="43"/>
                      </a:cubicBezTo>
                      <a:cubicBezTo>
                        <a:pt x="33" y="41"/>
                        <a:pt x="37" y="42"/>
                        <a:pt x="39" y="40"/>
                      </a:cubicBezTo>
                      <a:cubicBezTo>
                        <a:pt x="40" y="40"/>
                        <a:pt x="41" y="39"/>
                        <a:pt x="43" y="39"/>
                      </a:cubicBezTo>
                      <a:cubicBezTo>
                        <a:pt x="43" y="39"/>
                        <a:pt x="45" y="40"/>
                        <a:pt x="45" y="39"/>
                      </a:cubicBezTo>
                      <a:cubicBezTo>
                        <a:pt x="46" y="37"/>
                        <a:pt x="46" y="35"/>
                        <a:pt x="47" y="33"/>
                      </a:cubicBezTo>
                      <a:cubicBezTo>
                        <a:pt x="48" y="32"/>
                        <a:pt x="52" y="31"/>
                        <a:pt x="51" y="30"/>
                      </a:cubicBezTo>
                      <a:cubicBezTo>
                        <a:pt x="51" y="29"/>
                        <a:pt x="47" y="27"/>
                        <a:pt x="51" y="27"/>
                      </a:cubicBezTo>
                      <a:cubicBezTo>
                        <a:pt x="52" y="27"/>
                        <a:pt x="54" y="28"/>
                        <a:pt x="55" y="26"/>
                      </a:cubicBezTo>
                      <a:cubicBezTo>
                        <a:pt x="55" y="25"/>
                        <a:pt x="54" y="24"/>
                        <a:pt x="55" y="23"/>
                      </a:cubicBezTo>
                      <a:cubicBezTo>
                        <a:pt x="55" y="21"/>
                        <a:pt x="58" y="21"/>
                        <a:pt x="58" y="19"/>
                      </a:cubicBezTo>
                      <a:cubicBezTo>
                        <a:pt x="58" y="17"/>
                        <a:pt x="55" y="16"/>
                        <a:pt x="56" y="14"/>
                      </a:cubicBezTo>
                      <a:cubicBezTo>
                        <a:pt x="58" y="13"/>
                        <a:pt x="61" y="12"/>
                        <a:pt x="63" y="11"/>
                      </a:cubicBezTo>
                      <a:cubicBezTo>
                        <a:pt x="65" y="9"/>
                        <a:pt x="68" y="10"/>
                        <a:pt x="70" y="10"/>
                      </a:cubicBezTo>
                      <a:cubicBezTo>
                        <a:pt x="71" y="10"/>
                        <a:pt x="73" y="10"/>
                        <a:pt x="74" y="9"/>
                      </a:cubicBezTo>
                      <a:cubicBezTo>
                        <a:pt x="74" y="9"/>
                        <a:pt x="75" y="8"/>
                        <a:pt x="75" y="7"/>
                      </a:cubicBezTo>
                      <a:cubicBezTo>
                        <a:pt x="74" y="7"/>
                        <a:pt x="73" y="7"/>
                        <a:pt x="72" y="7"/>
                      </a:cubicBezTo>
                      <a:cubicBezTo>
                        <a:pt x="71" y="8"/>
                        <a:pt x="73" y="7"/>
                        <a:pt x="72" y="7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28" name="Freeform 699">
                  <a:extLst>
                    <a:ext uri="{FF2B5EF4-FFF2-40B4-BE49-F238E27FC236}">
                      <a16:creationId xmlns:a16="http://schemas.microsoft.com/office/drawing/2014/main" id="{F3B52E6E-1583-3D45-8D63-AA73CE4004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56175" y="7547837"/>
                  <a:ext cx="21461" cy="34068"/>
                </a:xfrm>
                <a:custGeom>
                  <a:avLst/>
                  <a:gdLst>
                    <a:gd name="T0" fmla="*/ 3 w 3"/>
                    <a:gd name="T1" fmla="*/ 2 h 4"/>
                    <a:gd name="T2" fmla="*/ 1 w 3"/>
                    <a:gd name="T3" fmla="*/ 1 h 4"/>
                    <a:gd name="T4" fmla="*/ 3 w 3"/>
                    <a:gd name="T5" fmla="*/ 4 h 4"/>
                    <a:gd name="T6" fmla="*/ 3 w 3"/>
                    <a:gd name="T7" fmla="*/ 2 h 4"/>
                    <a:gd name="T8" fmla="*/ 3 w 3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4">
                      <a:moveTo>
                        <a:pt x="3" y="2"/>
                      </a:moveTo>
                      <a:cubicBezTo>
                        <a:pt x="2" y="2"/>
                        <a:pt x="1" y="0"/>
                        <a:pt x="1" y="1"/>
                      </a:cubicBezTo>
                      <a:cubicBezTo>
                        <a:pt x="0" y="2"/>
                        <a:pt x="2" y="3"/>
                        <a:pt x="3" y="4"/>
                      </a:cubicBezTo>
                      <a:cubicBezTo>
                        <a:pt x="3" y="3"/>
                        <a:pt x="3" y="2"/>
                        <a:pt x="3" y="2"/>
                      </a:cubicBezTo>
                      <a:cubicBezTo>
                        <a:pt x="2" y="1"/>
                        <a:pt x="3" y="2"/>
                        <a:pt x="3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29" name="Freeform 700">
                  <a:extLst>
                    <a:ext uri="{FF2B5EF4-FFF2-40B4-BE49-F238E27FC236}">
                      <a16:creationId xmlns:a16="http://schemas.microsoft.com/office/drawing/2014/main" id="{4722D1E7-B2C3-024D-A9F7-670F970066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59864" y="7022635"/>
                  <a:ext cx="1596241" cy="809100"/>
                </a:xfrm>
                <a:custGeom>
                  <a:avLst/>
                  <a:gdLst>
                    <a:gd name="T0" fmla="*/ 194 w 203"/>
                    <a:gd name="T1" fmla="*/ 37 h 97"/>
                    <a:gd name="T2" fmla="*/ 177 w 203"/>
                    <a:gd name="T3" fmla="*/ 31 h 97"/>
                    <a:gd name="T4" fmla="*/ 163 w 203"/>
                    <a:gd name="T5" fmla="*/ 19 h 97"/>
                    <a:gd name="T6" fmla="*/ 154 w 203"/>
                    <a:gd name="T7" fmla="*/ 7 h 97"/>
                    <a:gd name="T8" fmla="*/ 137 w 203"/>
                    <a:gd name="T9" fmla="*/ 10 h 97"/>
                    <a:gd name="T10" fmla="*/ 129 w 203"/>
                    <a:gd name="T11" fmla="*/ 8 h 97"/>
                    <a:gd name="T12" fmla="*/ 112 w 203"/>
                    <a:gd name="T13" fmla="*/ 2 h 97"/>
                    <a:gd name="T14" fmla="*/ 76 w 203"/>
                    <a:gd name="T15" fmla="*/ 10 h 97"/>
                    <a:gd name="T16" fmla="*/ 75 w 203"/>
                    <a:gd name="T17" fmla="*/ 20 h 97"/>
                    <a:gd name="T18" fmla="*/ 74 w 203"/>
                    <a:gd name="T19" fmla="*/ 31 h 97"/>
                    <a:gd name="T20" fmla="*/ 60 w 203"/>
                    <a:gd name="T21" fmla="*/ 29 h 97"/>
                    <a:gd name="T22" fmla="*/ 48 w 203"/>
                    <a:gd name="T23" fmla="*/ 32 h 97"/>
                    <a:gd name="T24" fmla="*/ 37 w 203"/>
                    <a:gd name="T25" fmla="*/ 27 h 97"/>
                    <a:gd name="T26" fmla="*/ 22 w 203"/>
                    <a:gd name="T27" fmla="*/ 25 h 97"/>
                    <a:gd name="T28" fmla="*/ 13 w 203"/>
                    <a:gd name="T29" fmla="*/ 32 h 97"/>
                    <a:gd name="T30" fmla="*/ 3 w 203"/>
                    <a:gd name="T31" fmla="*/ 38 h 97"/>
                    <a:gd name="T32" fmla="*/ 4 w 203"/>
                    <a:gd name="T33" fmla="*/ 47 h 97"/>
                    <a:gd name="T34" fmla="*/ 14 w 203"/>
                    <a:gd name="T35" fmla="*/ 57 h 97"/>
                    <a:gd name="T36" fmla="*/ 17 w 203"/>
                    <a:gd name="T37" fmla="*/ 57 h 97"/>
                    <a:gd name="T38" fmla="*/ 36 w 203"/>
                    <a:gd name="T39" fmla="*/ 63 h 97"/>
                    <a:gd name="T40" fmla="*/ 33 w 203"/>
                    <a:gd name="T41" fmla="*/ 66 h 97"/>
                    <a:gd name="T42" fmla="*/ 22 w 203"/>
                    <a:gd name="T43" fmla="*/ 72 h 97"/>
                    <a:gd name="T44" fmla="*/ 31 w 203"/>
                    <a:gd name="T45" fmla="*/ 82 h 97"/>
                    <a:gd name="T46" fmla="*/ 48 w 203"/>
                    <a:gd name="T47" fmla="*/ 90 h 97"/>
                    <a:gd name="T48" fmla="*/ 50 w 203"/>
                    <a:gd name="T49" fmla="*/ 68 h 97"/>
                    <a:gd name="T50" fmla="*/ 64 w 203"/>
                    <a:gd name="T51" fmla="*/ 62 h 97"/>
                    <a:gd name="T52" fmla="*/ 72 w 203"/>
                    <a:gd name="T53" fmla="*/ 66 h 97"/>
                    <a:gd name="T54" fmla="*/ 84 w 203"/>
                    <a:gd name="T55" fmla="*/ 76 h 97"/>
                    <a:gd name="T56" fmla="*/ 100 w 203"/>
                    <a:gd name="T57" fmla="*/ 81 h 97"/>
                    <a:gd name="T58" fmla="*/ 107 w 203"/>
                    <a:gd name="T59" fmla="*/ 91 h 97"/>
                    <a:gd name="T60" fmla="*/ 123 w 203"/>
                    <a:gd name="T61" fmla="*/ 85 h 97"/>
                    <a:gd name="T62" fmla="*/ 137 w 203"/>
                    <a:gd name="T63" fmla="*/ 83 h 97"/>
                    <a:gd name="T64" fmla="*/ 153 w 203"/>
                    <a:gd name="T65" fmla="*/ 81 h 97"/>
                    <a:gd name="T66" fmla="*/ 172 w 203"/>
                    <a:gd name="T67" fmla="*/ 76 h 97"/>
                    <a:gd name="T68" fmla="*/ 175 w 203"/>
                    <a:gd name="T69" fmla="*/ 66 h 97"/>
                    <a:gd name="T70" fmla="*/ 182 w 203"/>
                    <a:gd name="T71" fmla="*/ 60 h 97"/>
                    <a:gd name="T72" fmla="*/ 193 w 203"/>
                    <a:gd name="T73" fmla="*/ 56 h 97"/>
                    <a:gd name="T74" fmla="*/ 202 w 203"/>
                    <a:gd name="T75" fmla="*/ 44 h 97"/>
                    <a:gd name="T76" fmla="*/ 201 w 203"/>
                    <a:gd name="T77" fmla="*/ 39 h 97"/>
                    <a:gd name="T78" fmla="*/ 140 w 203"/>
                    <a:gd name="T79" fmla="*/ 65 h 97"/>
                    <a:gd name="T80" fmla="*/ 141 w 203"/>
                    <a:gd name="T81" fmla="*/ 59 h 97"/>
                    <a:gd name="T82" fmla="*/ 148 w 203"/>
                    <a:gd name="T83" fmla="*/ 58 h 97"/>
                    <a:gd name="T84" fmla="*/ 156 w 203"/>
                    <a:gd name="T85" fmla="*/ 58 h 97"/>
                    <a:gd name="T86" fmla="*/ 165 w 203"/>
                    <a:gd name="T87" fmla="*/ 59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03" h="97">
                      <a:moveTo>
                        <a:pt x="201" y="39"/>
                      </a:moveTo>
                      <a:cubicBezTo>
                        <a:pt x="201" y="38"/>
                        <a:pt x="197" y="39"/>
                        <a:pt x="197" y="39"/>
                      </a:cubicBezTo>
                      <a:cubicBezTo>
                        <a:pt x="195" y="39"/>
                        <a:pt x="194" y="38"/>
                        <a:pt x="194" y="37"/>
                      </a:cubicBezTo>
                      <a:cubicBezTo>
                        <a:pt x="193" y="35"/>
                        <a:pt x="191" y="35"/>
                        <a:pt x="191" y="34"/>
                      </a:cubicBezTo>
                      <a:cubicBezTo>
                        <a:pt x="190" y="33"/>
                        <a:pt x="189" y="30"/>
                        <a:pt x="186" y="30"/>
                      </a:cubicBezTo>
                      <a:cubicBezTo>
                        <a:pt x="183" y="30"/>
                        <a:pt x="180" y="33"/>
                        <a:pt x="177" y="31"/>
                      </a:cubicBezTo>
                      <a:cubicBezTo>
                        <a:pt x="176" y="30"/>
                        <a:pt x="175" y="29"/>
                        <a:pt x="174" y="28"/>
                      </a:cubicBezTo>
                      <a:cubicBezTo>
                        <a:pt x="173" y="28"/>
                        <a:pt x="171" y="31"/>
                        <a:pt x="170" y="31"/>
                      </a:cubicBezTo>
                      <a:cubicBezTo>
                        <a:pt x="169" y="32"/>
                        <a:pt x="163" y="21"/>
                        <a:pt x="163" y="19"/>
                      </a:cubicBezTo>
                      <a:cubicBezTo>
                        <a:pt x="161" y="17"/>
                        <a:pt x="160" y="14"/>
                        <a:pt x="157" y="13"/>
                      </a:cubicBezTo>
                      <a:cubicBezTo>
                        <a:pt x="156" y="12"/>
                        <a:pt x="155" y="11"/>
                        <a:pt x="154" y="11"/>
                      </a:cubicBezTo>
                      <a:cubicBezTo>
                        <a:pt x="152" y="10"/>
                        <a:pt x="154" y="8"/>
                        <a:pt x="154" y="7"/>
                      </a:cubicBezTo>
                      <a:cubicBezTo>
                        <a:pt x="154" y="6"/>
                        <a:pt x="147" y="10"/>
                        <a:pt x="146" y="11"/>
                      </a:cubicBezTo>
                      <a:cubicBezTo>
                        <a:pt x="145" y="11"/>
                        <a:pt x="137" y="14"/>
                        <a:pt x="137" y="13"/>
                      </a:cubicBezTo>
                      <a:cubicBezTo>
                        <a:pt x="137" y="11"/>
                        <a:pt x="139" y="10"/>
                        <a:pt x="137" y="10"/>
                      </a:cubicBezTo>
                      <a:cubicBezTo>
                        <a:pt x="136" y="9"/>
                        <a:pt x="135" y="8"/>
                        <a:pt x="134" y="9"/>
                      </a:cubicBezTo>
                      <a:cubicBezTo>
                        <a:pt x="134" y="9"/>
                        <a:pt x="134" y="10"/>
                        <a:pt x="133" y="9"/>
                      </a:cubicBezTo>
                      <a:cubicBezTo>
                        <a:pt x="131" y="8"/>
                        <a:pt x="132" y="7"/>
                        <a:pt x="129" y="8"/>
                      </a:cubicBezTo>
                      <a:cubicBezTo>
                        <a:pt x="126" y="10"/>
                        <a:pt x="126" y="7"/>
                        <a:pt x="126" y="5"/>
                      </a:cubicBezTo>
                      <a:cubicBezTo>
                        <a:pt x="127" y="1"/>
                        <a:pt x="121" y="0"/>
                        <a:pt x="118" y="0"/>
                      </a:cubicBezTo>
                      <a:cubicBezTo>
                        <a:pt x="116" y="0"/>
                        <a:pt x="114" y="1"/>
                        <a:pt x="112" y="2"/>
                      </a:cubicBezTo>
                      <a:cubicBezTo>
                        <a:pt x="110" y="3"/>
                        <a:pt x="108" y="4"/>
                        <a:pt x="105" y="4"/>
                      </a:cubicBezTo>
                      <a:cubicBezTo>
                        <a:pt x="97" y="6"/>
                        <a:pt x="89" y="9"/>
                        <a:pt x="81" y="9"/>
                      </a:cubicBezTo>
                      <a:cubicBezTo>
                        <a:pt x="79" y="9"/>
                        <a:pt x="77" y="9"/>
                        <a:pt x="76" y="10"/>
                      </a:cubicBezTo>
                      <a:cubicBezTo>
                        <a:pt x="75" y="11"/>
                        <a:pt x="77" y="14"/>
                        <a:pt x="79" y="14"/>
                      </a:cubicBezTo>
                      <a:cubicBezTo>
                        <a:pt x="83" y="17"/>
                        <a:pt x="76" y="16"/>
                        <a:pt x="74" y="17"/>
                      </a:cubicBezTo>
                      <a:cubicBezTo>
                        <a:pt x="72" y="18"/>
                        <a:pt x="75" y="19"/>
                        <a:pt x="75" y="20"/>
                      </a:cubicBezTo>
                      <a:cubicBezTo>
                        <a:pt x="75" y="22"/>
                        <a:pt x="71" y="22"/>
                        <a:pt x="71" y="23"/>
                      </a:cubicBezTo>
                      <a:cubicBezTo>
                        <a:pt x="71" y="26"/>
                        <a:pt x="79" y="25"/>
                        <a:pt x="78" y="29"/>
                      </a:cubicBezTo>
                      <a:cubicBezTo>
                        <a:pt x="77" y="30"/>
                        <a:pt x="76" y="31"/>
                        <a:pt x="74" y="31"/>
                      </a:cubicBezTo>
                      <a:cubicBezTo>
                        <a:pt x="73" y="31"/>
                        <a:pt x="70" y="31"/>
                        <a:pt x="69" y="31"/>
                      </a:cubicBezTo>
                      <a:cubicBezTo>
                        <a:pt x="67" y="32"/>
                        <a:pt x="68" y="33"/>
                        <a:pt x="66" y="32"/>
                      </a:cubicBezTo>
                      <a:cubicBezTo>
                        <a:pt x="64" y="31"/>
                        <a:pt x="62" y="29"/>
                        <a:pt x="60" y="29"/>
                      </a:cubicBezTo>
                      <a:cubicBezTo>
                        <a:pt x="59" y="28"/>
                        <a:pt x="57" y="30"/>
                        <a:pt x="56" y="30"/>
                      </a:cubicBezTo>
                      <a:cubicBezTo>
                        <a:pt x="54" y="29"/>
                        <a:pt x="53" y="29"/>
                        <a:pt x="51" y="30"/>
                      </a:cubicBezTo>
                      <a:cubicBezTo>
                        <a:pt x="50" y="31"/>
                        <a:pt x="49" y="33"/>
                        <a:pt x="48" y="32"/>
                      </a:cubicBezTo>
                      <a:cubicBezTo>
                        <a:pt x="47" y="32"/>
                        <a:pt x="44" y="29"/>
                        <a:pt x="43" y="30"/>
                      </a:cubicBezTo>
                      <a:cubicBezTo>
                        <a:pt x="42" y="30"/>
                        <a:pt x="42" y="33"/>
                        <a:pt x="41" y="31"/>
                      </a:cubicBezTo>
                      <a:cubicBezTo>
                        <a:pt x="40" y="29"/>
                        <a:pt x="39" y="28"/>
                        <a:pt x="37" y="27"/>
                      </a:cubicBezTo>
                      <a:cubicBezTo>
                        <a:pt x="35" y="26"/>
                        <a:pt x="33" y="26"/>
                        <a:pt x="32" y="25"/>
                      </a:cubicBezTo>
                      <a:cubicBezTo>
                        <a:pt x="29" y="24"/>
                        <a:pt x="29" y="26"/>
                        <a:pt x="27" y="26"/>
                      </a:cubicBezTo>
                      <a:cubicBezTo>
                        <a:pt x="25" y="27"/>
                        <a:pt x="24" y="24"/>
                        <a:pt x="22" y="25"/>
                      </a:cubicBezTo>
                      <a:cubicBezTo>
                        <a:pt x="21" y="26"/>
                        <a:pt x="21" y="27"/>
                        <a:pt x="20" y="27"/>
                      </a:cubicBezTo>
                      <a:cubicBezTo>
                        <a:pt x="19" y="28"/>
                        <a:pt x="17" y="28"/>
                        <a:pt x="16" y="28"/>
                      </a:cubicBezTo>
                      <a:cubicBezTo>
                        <a:pt x="15" y="29"/>
                        <a:pt x="13" y="31"/>
                        <a:pt x="13" y="32"/>
                      </a:cubicBezTo>
                      <a:cubicBezTo>
                        <a:pt x="12" y="33"/>
                        <a:pt x="14" y="36"/>
                        <a:pt x="12" y="36"/>
                      </a:cubicBezTo>
                      <a:cubicBezTo>
                        <a:pt x="10" y="37"/>
                        <a:pt x="7" y="31"/>
                        <a:pt x="6" y="34"/>
                      </a:cubicBezTo>
                      <a:cubicBezTo>
                        <a:pt x="5" y="36"/>
                        <a:pt x="4" y="36"/>
                        <a:pt x="3" y="38"/>
                      </a:cubicBezTo>
                      <a:cubicBezTo>
                        <a:pt x="2" y="40"/>
                        <a:pt x="6" y="40"/>
                        <a:pt x="4" y="42"/>
                      </a:cubicBezTo>
                      <a:cubicBezTo>
                        <a:pt x="3" y="43"/>
                        <a:pt x="0" y="45"/>
                        <a:pt x="2" y="46"/>
                      </a:cubicBezTo>
                      <a:cubicBezTo>
                        <a:pt x="3" y="46"/>
                        <a:pt x="4" y="47"/>
                        <a:pt x="4" y="47"/>
                      </a:cubicBezTo>
                      <a:cubicBezTo>
                        <a:pt x="5" y="48"/>
                        <a:pt x="4" y="49"/>
                        <a:pt x="5" y="50"/>
                      </a:cubicBezTo>
                      <a:cubicBezTo>
                        <a:pt x="7" y="51"/>
                        <a:pt x="9" y="49"/>
                        <a:pt x="11" y="51"/>
                      </a:cubicBezTo>
                      <a:cubicBezTo>
                        <a:pt x="12" y="52"/>
                        <a:pt x="14" y="55"/>
                        <a:pt x="14" y="57"/>
                      </a:cubicBezTo>
                      <a:cubicBezTo>
                        <a:pt x="13" y="57"/>
                        <a:pt x="10" y="56"/>
                        <a:pt x="13" y="58"/>
                      </a:cubicBezTo>
                      <a:cubicBezTo>
                        <a:pt x="14" y="59"/>
                        <a:pt x="14" y="60"/>
                        <a:pt x="16" y="58"/>
                      </a:cubicBezTo>
                      <a:cubicBezTo>
                        <a:pt x="16" y="57"/>
                        <a:pt x="16" y="57"/>
                        <a:pt x="17" y="57"/>
                      </a:cubicBezTo>
                      <a:cubicBezTo>
                        <a:pt x="22" y="57"/>
                        <a:pt x="24" y="54"/>
                        <a:pt x="29" y="56"/>
                      </a:cubicBezTo>
                      <a:cubicBezTo>
                        <a:pt x="31" y="57"/>
                        <a:pt x="33" y="54"/>
                        <a:pt x="34" y="56"/>
                      </a:cubicBezTo>
                      <a:cubicBezTo>
                        <a:pt x="35" y="57"/>
                        <a:pt x="37" y="61"/>
                        <a:pt x="36" y="63"/>
                      </a:cubicBezTo>
                      <a:cubicBezTo>
                        <a:pt x="35" y="63"/>
                        <a:pt x="33" y="64"/>
                        <a:pt x="35" y="64"/>
                      </a:cubicBezTo>
                      <a:cubicBezTo>
                        <a:pt x="35" y="65"/>
                        <a:pt x="35" y="65"/>
                        <a:pt x="35" y="65"/>
                      </a:cubicBezTo>
                      <a:cubicBezTo>
                        <a:pt x="34" y="66"/>
                        <a:pt x="33" y="66"/>
                        <a:pt x="33" y="66"/>
                      </a:cubicBezTo>
                      <a:cubicBezTo>
                        <a:pt x="30" y="66"/>
                        <a:pt x="22" y="64"/>
                        <a:pt x="24" y="69"/>
                      </a:cubicBezTo>
                      <a:cubicBezTo>
                        <a:pt x="25" y="71"/>
                        <a:pt x="24" y="71"/>
                        <a:pt x="22" y="70"/>
                      </a:cubicBezTo>
                      <a:cubicBezTo>
                        <a:pt x="20" y="69"/>
                        <a:pt x="21" y="71"/>
                        <a:pt x="22" y="72"/>
                      </a:cubicBezTo>
                      <a:cubicBezTo>
                        <a:pt x="24" y="72"/>
                        <a:pt x="24" y="75"/>
                        <a:pt x="25" y="76"/>
                      </a:cubicBezTo>
                      <a:cubicBezTo>
                        <a:pt x="27" y="77"/>
                        <a:pt x="24" y="79"/>
                        <a:pt x="27" y="79"/>
                      </a:cubicBezTo>
                      <a:cubicBezTo>
                        <a:pt x="28" y="79"/>
                        <a:pt x="30" y="81"/>
                        <a:pt x="31" y="82"/>
                      </a:cubicBezTo>
                      <a:cubicBezTo>
                        <a:pt x="34" y="82"/>
                        <a:pt x="31" y="85"/>
                        <a:pt x="31" y="87"/>
                      </a:cubicBezTo>
                      <a:cubicBezTo>
                        <a:pt x="34" y="85"/>
                        <a:pt x="38" y="82"/>
                        <a:pt x="42" y="85"/>
                      </a:cubicBezTo>
                      <a:cubicBezTo>
                        <a:pt x="44" y="87"/>
                        <a:pt x="45" y="90"/>
                        <a:pt x="48" y="90"/>
                      </a:cubicBezTo>
                      <a:cubicBezTo>
                        <a:pt x="50" y="90"/>
                        <a:pt x="49" y="88"/>
                        <a:pt x="49" y="87"/>
                      </a:cubicBezTo>
                      <a:cubicBezTo>
                        <a:pt x="49" y="84"/>
                        <a:pt x="49" y="81"/>
                        <a:pt x="49" y="78"/>
                      </a:cubicBezTo>
                      <a:cubicBezTo>
                        <a:pt x="49" y="76"/>
                        <a:pt x="48" y="68"/>
                        <a:pt x="50" y="68"/>
                      </a:cubicBezTo>
                      <a:cubicBezTo>
                        <a:pt x="52" y="67"/>
                        <a:pt x="55" y="66"/>
                        <a:pt x="57" y="65"/>
                      </a:cubicBezTo>
                      <a:cubicBezTo>
                        <a:pt x="59" y="65"/>
                        <a:pt x="61" y="64"/>
                        <a:pt x="62" y="64"/>
                      </a:cubicBezTo>
                      <a:cubicBezTo>
                        <a:pt x="63" y="63"/>
                        <a:pt x="62" y="61"/>
                        <a:pt x="64" y="62"/>
                      </a:cubicBezTo>
                      <a:cubicBezTo>
                        <a:pt x="65" y="62"/>
                        <a:pt x="68" y="64"/>
                        <a:pt x="68" y="62"/>
                      </a:cubicBezTo>
                      <a:cubicBezTo>
                        <a:pt x="68" y="61"/>
                        <a:pt x="70" y="60"/>
                        <a:pt x="71" y="62"/>
                      </a:cubicBezTo>
                      <a:cubicBezTo>
                        <a:pt x="72" y="63"/>
                        <a:pt x="71" y="64"/>
                        <a:pt x="72" y="66"/>
                      </a:cubicBezTo>
                      <a:cubicBezTo>
                        <a:pt x="72" y="67"/>
                        <a:pt x="73" y="69"/>
                        <a:pt x="72" y="70"/>
                      </a:cubicBezTo>
                      <a:cubicBezTo>
                        <a:pt x="73" y="71"/>
                        <a:pt x="74" y="71"/>
                        <a:pt x="75" y="72"/>
                      </a:cubicBezTo>
                      <a:cubicBezTo>
                        <a:pt x="78" y="75"/>
                        <a:pt x="80" y="77"/>
                        <a:pt x="84" y="76"/>
                      </a:cubicBezTo>
                      <a:cubicBezTo>
                        <a:pt x="86" y="76"/>
                        <a:pt x="88" y="77"/>
                        <a:pt x="90" y="77"/>
                      </a:cubicBezTo>
                      <a:cubicBezTo>
                        <a:pt x="92" y="77"/>
                        <a:pt x="93" y="75"/>
                        <a:pt x="95" y="75"/>
                      </a:cubicBezTo>
                      <a:cubicBezTo>
                        <a:pt x="97" y="76"/>
                        <a:pt x="99" y="79"/>
                        <a:pt x="100" y="81"/>
                      </a:cubicBezTo>
                      <a:cubicBezTo>
                        <a:pt x="101" y="82"/>
                        <a:pt x="100" y="83"/>
                        <a:pt x="100" y="85"/>
                      </a:cubicBezTo>
                      <a:cubicBezTo>
                        <a:pt x="100" y="87"/>
                        <a:pt x="103" y="88"/>
                        <a:pt x="103" y="90"/>
                      </a:cubicBezTo>
                      <a:cubicBezTo>
                        <a:pt x="103" y="91"/>
                        <a:pt x="106" y="91"/>
                        <a:pt x="107" y="91"/>
                      </a:cubicBezTo>
                      <a:cubicBezTo>
                        <a:pt x="109" y="91"/>
                        <a:pt x="109" y="91"/>
                        <a:pt x="110" y="93"/>
                      </a:cubicBezTo>
                      <a:cubicBezTo>
                        <a:pt x="112" y="97"/>
                        <a:pt x="114" y="92"/>
                        <a:pt x="116" y="90"/>
                      </a:cubicBezTo>
                      <a:cubicBezTo>
                        <a:pt x="117" y="87"/>
                        <a:pt x="121" y="87"/>
                        <a:pt x="123" y="85"/>
                      </a:cubicBezTo>
                      <a:cubicBezTo>
                        <a:pt x="125" y="85"/>
                        <a:pt x="125" y="85"/>
                        <a:pt x="126" y="84"/>
                      </a:cubicBezTo>
                      <a:cubicBezTo>
                        <a:pt x="127" y="81"/>
                        <a:pt x="128" y="82"/>
                        <a:pt x="130" y="82"/>
                      </a:cubicBezTo>
                      <a:cubicBezTo>
                        <a:pt x="132" y="82"/>
                        <a:pt x="136" y="85"/>
                        <a:pt x="137" y="83"/>
                      </a:cubicBezTo>
                      <a:cubicBezTo>
                        <a:pt x="137" y="81"/>
                        <a:pt x="137" y="80"/>
                        <a:pt x="139" y="79"/>
                      </a:cubicBezTo>
                      <a:cubicBezTo>
                        <a:pt x="141" y="78"/>
                        <a:pt x="143" y="80"/>
                        <a:pt x="145" y="80"/>
                      </a:cubicBezTo>
                      <a:cubicBezTo>
                        <a:pt x="147" y="81"/>
                        <a:pt x="151" y="81"/>
                        <a:pt x="153" y="81"/>
                      </a:cubicBezTo>
                      <a:cubicBezTo>
                        <a:pt x="159" y="81"/>
                        <a:pt x="164" y="83"/>
                        <a:pt x="170" y="84"/>
                      </a:cubicBezTo>
                      <a:cubicBezTo>
                        <a:pt x="169" y="82"/>
                        <a:pt x="171" y="81"/>
                        <a:pt x="173" y="79"/>
                      </a:cubicBezTo>
                      <a:cubicBezTo>
                        <a:pt x="174" y="78"/>
                        <a:pt x="173" y="78"/>
                        <a:pt x="172" y="76"/>
                      </a:cubicBezTo>
                      <a:cubicBezTo>
                        <a:pt x="171" y="75"/>
                        <a:pt x="171" y="73"/>
                        <a:pt x="171" y="71"/>
                      </a:cubicBezTo>
                      <a:cubicBezTo>
                        <a:pt x="170" y="71"/>
                        <a:pt x="170" y="67"/>
                        <a:pt x="169" y="68"/>
                      </a:cubicBezTo>
                      <a:cubicBezTo>
                        <a:pt x="170" y="67"/>
                        <a:pt x="173" y="67"/>
                        <a:pt x="175" y="66"/>
                      </a:cubicBezTo>
                      <a:cubicBezTo>
                        <a:pt x="178" y="66"/>
                        <a:pt x="180" y="68"/>
                        <a:pt x="182" y="66"/>
                      </a:cubicBezTo>
                      <a:cubicBezTo>
                        <a:pt x="183" y="66"/>
                        <a:pt x="181" y="65"/>
                        <a:pt x="181" y="64"/>
                      </a:cubicBezTo>
                      <a:cubicBezTo>
                        <a:pt x="180" y="63"/>
                        <a:pt x="181" y="61"/>
                        <a:pt x="182" y="60"/>
                      </a:cubicBezTo>
                      <a:cubicBezTo>
                        <a:pt x="183" y="59"/>
                        <a:pt x="184" y="53"/>
                        <a:pt x="185" y="54"/>
                      </a:cubicBezTo>
                      <a:cubicBezTo>
                        <a:pt x="187" y="55"/>
                        <a:pt x="188" y="56"/>
                        <a:pt x="190" y="56"/>
                      </a:cubicBezTo>
                      <a:cubicBezTo>
                        <a:pt x="191" y="55"/>
                        <a:pt x="192" y="57"/>
                        <a:pt x="193" y="56"/>
                      </a:cubicBezTo>
                      <a:cubicBezTo>
                        <a:pt x="194" y="56"/>
                        <a:pt x="196" y="55"/>
                        <a:pt x="197" y="54"/>
                      </a:cubicBezTo>
                      <a:cubicBezTo>
                        <a:pt x="198" y="53"/>
                        <a:pt x="196" y="51"/>
                        <a:pt x="196" y="49"/>
                      </a:cubicBezTo>
                      <a:cubicBezTo>
                        <a:pt x="197" y="46"/>
                        <a:pt x="200" y="47"/>
                        <a:pt x="202" y="44"/>
                      </a:cubicBezTo>
                      <a:cubicBezTo>
                        <a:pt x="202" y="43"/>
                        <a:pt x="202" y="43"/>
                        <a:pt x="203" y="42"/>
                      </a:cubicBezTo>
                      <a:cubicBezTo>
                        <a:pt x="203" y="41"/>
                        <a:pt x="202" y="40"/>
                        <a:pt x="201" y="39"/>
                      </a:cubicBezTo>
                      <a:cubicBezTo>
                        <a:pt x="201" y="38"/>
                        <a:pt x="202" y="39"/>
                        <a:pt x="201" y="39"/>
                      </a:cubicBezTo>
                      <a:close/>
                      <a:moveTo>
                        <a:pt x="148" y="58"/>
                      </a:moveTo>
                      <a:cubicBezTo>
                        <a:pt x="146" y="58"/>
                        <a:pt x="143" y="61"/>
                        <a:pt x="142" y="62"/>
                      </a:cubicBezTo>
                      <a:cubicBezTo>
                        <a:pt x="141" y="62"/>
                        <a:pt x="140" y="64"/>
                        <a:pt x="140" y="65"/>
                      </a:cubicBezTo>
                      <a:cubicBezTo>
                        <a:pt x="140" y="66"/>
                        <a:pt x="141" y="67"/>
                        <a:pt x="141" y="67"/>
                      </a:cubicBezTo>
                      <a:cubicBezTo>
                        <a:pt x="140" y="68"/>
                        <a:pt x="138" y="64"/>
                        <a:pt x="138" y="63"/>
                      </a:cubicBezTo>
                      <a:cubicBezTo>
                        <a:pt x="138" y="61"/>
                        <a:pt x="139" y="60"/>
                        <a:pt x="141" y="59"/>
                      </a:cubicBezTo>
                      <a:cubicBezTo>
                        <a:pt x="143" y="58"/>
                        <a:pt x="145" y="57"/>
                        <a:pt x="147" y="57"/>
                      </a:cubicBezTo>
                      <a:cubicBezTo>
                        <a:pt x="147" y="57"/>
                        <a:pt x="152" y="58"/>
                        <a:pt x="152" y="58"/>
                      </a:cubicBezTo>
                      <a:cubicBezTo>
                        <a:pt x="151" y="59"/>
                        <a:pt x="148" y="58"/>
                        <a:pt x="148" y="58"/>
                      </a:cubicBezTo>
                      <a:cubicBezTo>
                        <a:pt x="146" y="58"/>
                        <a:pt x="149" y="58"/>
                        <a:pt x="148" y="58"/>
                      </a:cubicBezTo>
                      <a:close/>
                      <a:moveTo>
                        <a:pt x="165" y="59"/>
                      </a:moveTo>
                      <a:cubicBezTo>
                        <a:pt x="164" y="61"/>
                        <a:pt x="157" y="60"/>
                        <a:pt x="156" y="58"/>
                      </a:cubicBezTo>
                      <a:cubicBezTo>
                        <a:pt x="156" y="58"/>
                        <a:pt x="160" y="58"/>
                        <a:pt x="160" y="58"/>
                      </a:cubicBezTo>
                      <a:cubicBezTo>
                        <a:pt x="162" y="58"/>
                        <a:pt x="163" y="58"/>
                        <a:pt x="165" y="57"/>
                      </a:cubicBezTo>
                      <a:cubicBezTo>
                        <a:pt x="165" y="57"/>
                        <a:pt x="165" y="59"/>
                        <a:pt x="165" y="59"/>
                      </a:cubicBezTo>
                      <a:cubicBezTo>
                        <a:pt x="164" y="60"/>
                        <a:pt x="165" y="58"/>
                        <a:pt x="165" y="59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30" name="Freeform 701">
                  <a:extLst>
                    <a:ext uri="{FF2B5EF4-FFF2-40B4-BE49-F238E27FC236}">
                      <a16:creationId xmlns:a16="http://schemas.microsoft.com/office/drawing/2014/main" id="{5F977C42-51B2-2D47-A7D5-6A4D4035AA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23712" y="8030456"/>
                  <a:ext cx="1102612" cy="1243456"/>
                </a:xfrm>
                <a:custGeom>
                  <a:avLst/>
                  <a:gdLst>
                    <a:gd name="T0" fmla="*/ 121 w 140"/>
                    <a:gd name="T1" fmla="*/ 66 h 149"/>
                    <a:gd name="T2" fmla="*/ 129 w 140"/>
                    <a:gd name="T3" fmla="*/ 54 h 149"/>
                    <a:gd name="T4" fmla="*/ 137 w 140"/>
                    <a:gd name="T5" fmla="*/ 46 h 149"/>
                    <a:gd name="T6" fmla="*/ 135 w 140"/>
                    <a:gd name="T7" fmla="*/ 41 h 149"/>
                    <a:gd name="T8" fmla="*/ 127 w 140"/>
                    <a:gd name="T9" fmla="*/ 37 h 149"/>
                    <a:gd name="T10" fmla="*/ 119 w 140"/>
                    <a:gd name="T11" fmla="*/ 43 h 149"/>
                    <a:gd name="T12" fmla="*/ 106 w 140"/>
                    <a:gd name="T13" fmla="*/ 51 h 149"/>
                    <a:gd name="T14" fmla="*/ 100 w 140"/>
                    <a:gd name="T15" fmla="*/ 45 h 149"/>
                    <a:gd name="T16" fmla="*/ 92 w 140"/>
                    <a:gd name="T17" fmla="*/ 52 h 149"/>
                    <a:gd name="T18" fmla="*/ 77 w 140"/>
                    <a:gd name="T19" fmla="*/ 47 h 149"/>
                    <a:gd name="T20" fmla="*/ 62 w 140"/>
                    <a:gd name="T21" fmla="*/ 41 h 149"/>
                    <a:gd name="T22" fmla="*/ 63 w 140"/>
                    <a:gd name="T23" fmla="*/ 32 h 149"/>
                    <a:gd name="T24" fmla="*/ 52 w 140"/>
                    <a:gd name="T25" fmla="*/ 22 h 149"/>
                    <a:gd name="T26" fmla="*/ 55 w 140"/>
                    <a:gd name="T27" fmla="*/ 12 h 149"/>
                    <a:gd name="T28" fmla="*/ 50 w 140"/>
                    <a:gd name="T29" fmla="*/ 2 h 149"/>
                    <a:gd name="T30" fmla="*/ 40 w 140"/>
                    <a:gd name="T31" fmla="*/ 8 h 149"/>
                    <a:gd name="T32" fmla="*/ 30 w 140"/>
                    <a:gd name="T33" fmla="*/ 12 h 149"/>
                    <a:gd name="T34" fmla="*/ 33 w 140"/>
                    <a:gd name="T35" fmla="*/ 22 h 149"/>
                    <a:gd name="T36" fmla="*/ 29 w 140"/>
                    <a:gd name="T37" fmla="*/ 33 h 149"/>
                    <a:gd name="T38" fmla="*/ 19 w 140"/>
                    <a:gd name="T39" fmla="*/ 44 h 149"/>
                    <a:gd name="T40" fmla="*/ 7 w 140"/>
                    <a:gd name="T41" fmla="*/ 50 h 149"/>
                    <a:gd name="T42" fmla="*/ 14 w 140"/>
                    <a:gd name="T43" fmla="*/ 64 h 149"/>
                    <a:gd name="T44" fmla="*/ 5 w 140"/>
                    <a:gd name="T45" fmla="*/ 64 h 149"/>
                    <a:gd name="T46" fmla="*/ 11 w 140"/>
                    <a:gd name="T47" fmla="*/ 72 h 149"/>
                    <a:gd name="T48" fmla="*/ 11 w 140"/>
                    <a:gd name="T49" fmla="*/ 82 h 149"/>
                    <a:gd name="T50" fmla="*/ 19 w 140"/>
                    <a:gd name="T51" fmla="*/ 78 h 149"/>
                    <a:gd name="T52" fmla="*/ 23 w 140"/>
                    <a:gd name="T53" fmla="*/ 75 h 149"/>
                    <a:gd name="T54" fmla="*/ 22 w 140"/>
                    <a:gd name="T55" fmla="*/ 78 h 149"/>
                    <a:gd name="T56" fmla="*/ 24 w 140"/>
                    <a:gd name="T57" fmla="*/ 82 h 149"/>
                    <a:gd name="T58" fmla="*/ 24 w 140"/>
                    <a:gd name="T59" fmla="*/ 95 h 149"/>
                    <a:gd name="T60" fmla="*/ 26 w 140"/>
                    <a:gd name="T61" fmla="*/ 107 h 149"/>
                    <a:gd name="T62" fmla="*/ 39 w 140"/>
                    <a:gd name="T63" fmla="*/ 134 h 149"/>
                    <a:gd name="T64" fmla="*/ 50 w 140"/>
                    <a:gd name="T65" fmla="*/ 143 h 149"/>
                    <a:gd name="T66" fmla="*/ 57 w 140"/>
                    <a:gd name="T67" fmla="*/ 132 h 149"/>
                    <a:gd name="T68" fmla="*/ 65 w 140"/>
                    <a:gd name="T69" fmla="*/ 107 h 149"/>
                    <a:gd name="T70" fmla="*/ 81 w 140"/>
                    <a:gd name="T71" fmla="*/ 93 h 149"/>
                    <a:gd name="T72" fmla="*/ 91 w 140"/>
                    <a:gd name="T73" fmla="*/ 84 h 149"/>
                    <a:gd name="T74" fmla="*/ 98 w 140"/>
                    <a:gd name="T75" fmla="*/ 74 h 149"/>
                    <a:gd name="T76" fmla="*/ 101 w 140"/>
                    <a:gd name="T77" fmla="*/ 78 h 149"/>
                    <a:gd name="T78" fmla="*/ 100 w 140"/>
                    <a:gd name="T79" fmla="*/ 58 h 149"/>
                    <a:gd name="T80" fmla="*/ 104 w 140"/>
                    <a:gd name="T81" fmla="*/ 57 h 149"/>
                    <a:gd name="T82" fmla="*/ 114 w 140"/>
                    <a:gd name="T83" fmla="*/ 60 h 149"/>
                    <a:gd name="T84" fmla="*/ 115 w 140"/>
                    <a:gd name="T85" fmla="*/ 68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40" h="149">
                      <a:moveTo>
                        <a:pt x="117" y="76"/>
                      </a:moveTo>
                      <a:cubicBezTo>
                        <a:pt x="121" y="77"/>
                        <a:pt x="119" y="73"/>
                        <a:pt x="120" y="71"/>
                      </a:cubicBezTo>
                      <a:cubicBezTo>
                        <a:pt x="120" y="69"/>
                        <a:pt x="121" y="67"/>
                        <a:pt x="121" y="66"/>
                      </a:cubicBezTo>
                      <a:cubicBezTo>
                        <a:pt x="122" y="65"/>
                        <a:pt x="124" y="67"/>
                        <a:pt x="125" y="65"/>
                      </a:cubicBezTo>
                      <a:cubicBezTo>
                        <a:pt x="126" y="63"/>
                        <a:pt x="126" y="61"/>
                        <a:pt x="126" y="59"/>
                      </a:cubicBezTo>
                      <a:cubicBezTo>
                        <a:pt x="127" y="57"/>
                        <a:pt x="129" y="56"/>
                        <a:pt x="129" y="54"/>
                      </a:cubicBezTo>
                      <a:cubicBezTo>
                        <a:pt x="129" y="52"/>
                        <a:pt x="132" y="50"/>
                        <a:pt x="133" y="49"/>
                      </a:cubicBezTo>
                      <a:cubicBezTo>
                        <a:pt x="136" y="46"/>
                        <a:pt x="135" y="49"/>
                        <a:pt x="137" y="50"/>
                      </a:cubicBezTo>
                      <a:cubicBezTo>
                        <a:pt x="137" y="50"/>
                        <a:pt x="137" y="46"/>
                        <a:pt x="137" y="46"/>
                      </a:cubicBezTo>
                      <a:cubicBezTo>
                        <a:pt x="137" y="45"/>
                        <a:pt x="140" y="45"/>
                        <a:pt x="138" y="43"/>
                      </a:cubicBezTo>
                      <a:cubicBezTo>
                        <a:pt x="137" y="43"/>
                        <a:pt x="135" y="43"/>
                        <a:pt x="134" y="43"/>
                      </a:cubicBezTo>
                      <a:cubicBezTo>
                        <a:pt x="134" y="42"/>
                        <a:pt x="135" y="41"/>
                        <a:pt x="135" y="41"/>
                      </a:cubicBezTo>
                      <a:cubicBezTo>
                        <a:pt x="136" y="40"/>
                        <a:pt x="135" y="39"/>
                        <a:pt x="134" y="38"/>
                      </a:cubicBezTo>
                      <a:cubicBezTo>
                        <a:pt x="133" y="37"/>
                        <a:pt x="133" y="37"/>
                        <a:pt x="132" y="38"/>
                      </a:cubicBezTo>
                      <a:cubicBezTo>
                        <a:pt x="130" y="39"/>
                        <a:pt x="129" y="38"/>
                        <a:pt x="127" y="37"/>
                      </a:cubicBezTo>
                      <a:cubicBezTo>
                        <a:pt x="126" y="37"/>
                        <a:pt x="124" y="39"/>
                        <a:pt x="124" y="40"/>
                      </a:cubicBezTo>
                      <a:cubicBezTo>
                        <a:pt x="123" y="41"/>
                        <a:pt x="122" y="40"/>
                        <a:pt x="121" y="41"/>
                      </a:cubicBezTo>
                      <a:cubicBezTo>
                        <a:pt x="120" y="41"/>
                        <a:pt x="119" y="42"/>
                        <a:pt x="119" y="43"/>
                      </a:cubicBezTo>
                      <a:cubicBezTo>
                        <a:pt x="117" y="45"/>
                        <a:pt x="116" y="46"/>
                        <a:pt x="114" y="45"/>
                      </a:cubicBezTo>
                      <a:cubicBezTo>
                        <a:pt x="113" y="46"/>
                        <a:pt x="114" y="48"/>
                        <a:pt x="115" y="49"/>
                      </a:cubicBezTo>
                      <a:cubicBezTo>
                        <a:pt x="117" y="53"/>
                        <a:pt x="108" y="50"/>
                        <a:pt x="106" y="51"/>
                      </a:cubicBezTo>
                      <a:cubicBezTo>
                        <a:pt x="105" y="52"/>
                        <a:pt x="102" y="51"/>
                        <a:pt x="101" y="50"/>
                      </a:cubicBezTo>
                      <a:cubicBezTo>
                        <a:pt x="100" y="49"/>
                        <a:pt x="101" y="47"/>
                        <a:pt x="101" y="47"/>
                      </a:cubicBezTo>
                      <a:cubicBezTo>
                        <a:pt x="101" y="47"/>
                        <a:pt x="101" y="44"/>
                        <a:pt x="100" y="45"/>
                      </a:cubicBezTo>
                      <a:cubicBezTo>
                        <a:pt x="98" y="45"/>
                        <a:pt x="96" y="45"/>
                        <a:pt x="96" y="48"/>
                      </a:cubicBezTo>
                      <a:cubicBezTo>
                        <a:pt x="97" y="49"/>
                        <a:pt x="98" y="52"/>
                        <a:pt x="97" y="52"/>
                      </a:cubicBezTo>
                      <a:cubicBezTo>
                        <a:pt x="95" y="52"/>
                        <a:pt x="94" y="54"/>
                        <a:pt x="92" y="52"/>
                      </a:cubicBezTo>
                      <a:cubicBezTo>
                        <a:pt x="91" y="50"/>
                        <a:pt x="90" y="53"/>
                        <a:pt x="89" y="52"/>
                      </a:cubicBezTo>
                      <a:cubicBezTo>
                        <a:pt x="86" y="51"/>
                        <a:pt x="85" y="51"/>
                        <a:pt x="82" y="50"/>
                      </a:cubicBezTo>
                      <a:cubicBezTo>
                        <a:pt x="80" y="49"/>
                        <a:pt x="79" y="47"/>
                        <a:pt x="77" y="47"/>
                      </a:cubicBezTo>
                      <a:cubicBezTo>
                        <a:pt x="74" y="48"/>
                        <a:pt x="74" y="47"/>
                        <a:pt x="72" y="46"/>
                      </a:cubicBezTo>
                      <a:cubicBezTo>
                        <a:pt x="70" y="45"/>
                        <a:pt x="68" y="46"/>
                        <a:pt x="67" y="45"/>
                      </a:cubicBezTo>
                      <a:cubicBezTo>
                        <a:pt x="65" y="43"/>
                        <a:pt x="63" y="42"/>
                        <a:pt x="62" y="41"/>
                      </a:cubicBezTo>
                      <a:cubicBezTo>
                        <a:pt x="60" y="40"/>
                        <a:pt x="59" y="40"/>
                        <a:pt x="60" y="38"/>
                      </a:cubicBezTo>
                      <a:cubicBezTo>
                        <a:pt x="61" y="37"/>
                        <a:pt x="60" y="35"/>
                        <a:pt x="62" y="34"/>
                      </a:cubicBezTo>
                      <a:cubicBezTo>
                        <a:pt x="64" y="33"/>
                        <a:pt x="65" y="34"/>
                        <a:pt x="63" y="32"/>
                      </a:cubicBezTo>
                      <a:cubicBezTo>
                        <a:pt x="61" y="31"/>
                        <a:pt x="59" y="29"/>
                        <a:pt x="57" y="28"/>
                      </a:cubicBezTo>
                      <a:cubicBezTo>
                        <a:pt x="56" y="28"/>
                        <a:pt x="55" y="26"/>
                        <a:pt x="53" y="26"/>
                      </a:cubicBezTo>
                      <a:cubicBezTo>
                        <a:pt x="53" y="26"/>
                        <a:pt x="53" y="23"/>
                        <a:pt x="52" y="22"/>
                      </a:cubicBezTo>
                      <a:cubicBezTo>
                        <a:pt x="47" y="17"/>
                        <a:pt x="57" y="23"/>
                        <a:pt x="57" y="19"/>
                      </a:cubicBezTo>
                      <a:cubicBezTo>
                        <a:pt x="57" y="17"/>
                        <a:pt x="56" y="17"/>
                        <a:pt x="54" y="15"/>
                      </a:cubicBezTo>
                      <a:cubicBezTo>
                        <a:pt x="53" y="14"/>
                        <a:pt x="53" y="13"/>
                        <a:pt x="55" y="12"/>
                      </a:cubicBezTo>
                      <a:cubicBezTo>
                        <a:pt x="57" y="12"/>
                        <a:pt x="56" y="9"/>
                        <a:pt x="58" y="8"/>
                      </a:cubicBezTo>
                      <a:cubicBezTo>
                        <a:pt x="59" y="7"/>
                        <a:pt x="61" y="6"/>
                        <a:pt x="60" y="4"/>
                      </a:cubicBezTo>
                      <a:cubicBezTo>
                        <a:pt x="58" y="1"/>
                        <a:pt x="53" y="0"/>
                        <a:pt x="50" y="2"/>
                      </a:cubicBezTo>
                      <a:cubicBezTo>
                        <a:pt x="49" y="3"/>
                        <a:pt x="49" y="3"/>
                        <a:pt x="47" y="4"/>
                      </a:cubicBezTo>
                      <a:cubicBezTo>
                        <a:pt x="46" y="4"/>
                        <a:pt x="46" y="6"/>
                        <a:pt x="45" y="7"/>
                      </a:cubicBezTo>
                      <a:cubicBezTo>
                        <a:pt x="43" y="8"/>
                        <a:pt x="41" y="7"/>
                        <a:pt x="40" y="8"/>
                      </a:cubicBezTo>
                      <a:cubicBezTo>
                        <a:pt x="39" y="9"/>
                        <a:pt x="37" y="9"/>
                        <a:pt x="35" y="8"/>
                      </a:cubicBezTo>
                      <a:cubicBezTo>
                        <a:pt x="33" y="8"/>
                        <a:pt x="32" y="7"/>
                        <a:pt x="30" y="8"/>
                      </a:cubicBezTo>
                      <a:cubicBezTo>
                        <a:pt x="28" y="8"/>
                        <a:pt x="29" y="11"/>
                        <a:pt x="30" y="12"/>
                      </a:cubicBezTo>
                      <a:cubicBezTo>
                        <a:pt x="30" y="14"/>
                        <a:pt x="30" y="16"/>
                        <a:pt x="30" y="17"/>
                      </a:cubicBezTo>
                      <a:cubicBezTo>
                        <a:pt x="31" y="19"/>
                        <a:pt x="33" y="19"/>
                        <a:pt x="35" y="20"/>
                      </a:cubicBezTo>
                      <a:cubicBezTo>
                        <a:pt x="36" y="22"/>
                        <a:pt x="34" y="22"/>
                        <a:pt x="33" y="22"/>
                      </a:cubicBezTo>
                      <a:cubicBezTo>
                        <a:pt x="32" y="24"/>
                        <a:pt x="33" y="26"/>
                        <a:pt x="33" y="28"/>
                      </a:cubicBezTo>
                      <a:cubicBezTo>
                        <a:pt x="33" y="29"/>
                        <a:pt x="31" y="29"/>
                        <a:pt x="31" y="29"/>
                      </a:cubicBezTo>
                      <a:cubicBezTo>
                        <a:pt x="29" y="30"/>
                        <a:pt x="31" y="33"/>
                        <a:pt x="29" y="33"/>
                      </a:cubicBezTo>
                      <a:cubicBezTo>
                        <a:pt x="27" y="34"/>
                        <a:pt x="26" y="35"/>
                        <a:pt x="26" y="36"/>
                      </a:cubicBezTo>
                      <a:cubicBezTo>
                        <a:pt x="25" y="38"/>
                        <a:pt x="24" y="38"/>
                        <a:pt x="22" y="39"/>
                      </a:cubicBezTo>
                      <a:cubicBezTo>
                        <a:pt x="20" y="40"/>
                        <a:pt x="20" y="43"/>
                        <a:pt x="19" y="44"/>
                      </a:cubicBezTo>
                      <a:cubicBezTo>
                        <a:pt x="18" y="46"/>
                        <a:pt x="16" y="45"/>
                        <a:pt x="15" y="47"/>
                      </a:cubicBezTo>
                      <a:cubicBezTo>
                        <a:pt x="13" y="48"/>
                        <a:pt x="12" y="44"/>
                        <a:pt x="11" y="46"/>
                      </a:cubicBezTo>
                      <a:cubicBezTo>
                        <a:pt x="10" y="47"/>
                        <a:pt x="6" y="49"/>
                        <a:pt x="7" y="50"/>
                      </a:cubicBezTo>
                      <a:cubicBezTo>
                        <a:pt x="7" y="52"/>
                        <a:pt x="10" y="52"/>
                        <a:pt x="10" y="54"/>
                      </a:cubicBezTo>
                      <a:cubicBezTo>
                        <a:pt x="9" y="57"/>
                        <a:pt x="11" y="57"/>
                        <a:pt x="13" y="58"/>
                      </a:cubicBezTo>
                      <a:cubicBezTo>
                        <a:pt x="13" y="60"/>
                        <a:pt x="14" y="62"/>
                        <a:pt x="14" y="64"/>
                      </a:cubicBezTo>
                      <a:cubicBezTo>
                        <a:pt x="14" y="64"/>
                        <a:pt x="11" y="64"/>
                        <a:pt x="10" y="64"/>
                      </a:cubicBezTo>
                      <a:cubicBezTo>
                        <a:pt x="9" y="64"/>
                        <a:pt x="8" y="65"/>
                        <a:pt x="7" y="65"/>
                      </a:cubicBezTo>
                      <a:cubicBezTo>
                        <a:pt x="7" y="65"/>
                        <a:pt x="6" y="64"/>
                        <a:pt x="5" y="64"/>
                      </a:cubicBezTo>
                      <a:cubicBezTo>
                        <a:pt x="4" y="64"/>
                        <a:pt x="0" y="66"/>
                        <a:pt x="0" y="67"/>
                      </a:cubicBezTo>
                      <a:cubicBezTo>
                        <a:pt x="2" y="69"/>
                        <a:pt x="3" y="70"/>
                        <a:pt x="5" y="72"/>
                      </a:cubicBezTo>
                      <a:cubicBezTo>
                        <a:pt x="5" y="72"/>
                        <a:pt x="11" y="72"/>
                        <a:pt x="11" y="72"/>
                      </a:cubicBezTo>
                      <a:cubicBezTo>
                        <a:pt x="11" y="73"/>
                        <a:pt x="9" y="74"/>
                        <a:pt x="8" y="74"/>
                      </a:cubicBezTo>
                      <a:cubicBezTo>
                        <a:pt x="7" y="75"/>
                        <a:pt x="4" y="73"/>
                        <a:pt x="4" y="75"/>
                      </a:cubicBezTo>
                      <a:cubicBezTo>
                        <a:pt x="4" y="77"/>
                        <a:pt x="9" y="80"/>
                        <a:pt x="11" y="82"/>
                      </a:cubicBezTo>
                      <a:cubicBezTo>
                        <a:pt x="12" y="83"/>
                        <a:pt x="13" y="83"/>
                        <a:pt x="15" y="83"/>
                      </a:cubicBezTo>
                      <a:cubicBezTo>
                        <a:pt x="17" y="82"/>
                        <a:pt x="20" y="81"/>
                        <a:pt x="21" y="79"/>
                      </a:cubicBezTo>
                      <a:cubicBezTo>
                        <a:pt x="21" y="79"/>
                        <a:pt x="20" y="78"/>
                        <a:pt x="19" y="78"/>
                      </a:cubicBezTo>
                      <a:cubicBezTo>
                        <a:pt x="19" y="77"/>
                        <a:pt x="20" y="77"/>
                        <a:pt x="20" y="77"/>
                      </a:cubicBezTo>
                      <a:cubicBezTo>
                        <a:pt x="21" y="76"/>
                        <a:pt x="20" y="75"/>
                        <a:pt x="21" y="75"/>
                      </a:cubicBezTo>
                      <a:cubicBezTo>
                        <a:pt x="21" y="75"/>
                        <a:pt x="23" y="75"/>
                        <a:pt x="23" y="75"/>
                      </a:cubicBezTo>
                      <a:cubicBezTo>
                        <a:pt x="23" y="76"/>
                        <a:pt x="21" y="76"/>
                        <a:pt x="22" y="77"/>
                      </a:cubicBezTo>
                      <a:cubicBezTo>
                        <a:pt x="22" y="77"/>
                        <a:pt x="23" y="77"/>
                        <a:pt x="23" y="77"/>
                      </a:cubicBezTo>
                      <a:cubicBezTo>
                        <a:pt x="23" y="78"/>
                        <a:pt x="22" y="78"/>
                        <a:pt x="22" y="78"/>
                      </a:cubicBezTo>
                      <a:cubicBezTo>
                        <a:pt x="21" y="78"/>
                        <a:pt x="23" y="78"/>
                        <a:pt x="23" y="78"/>
                      </a:cubicBezTo>
                      <a:cubicBezTo>
                        <a:pt x="23" y="79"/>
                        <a:pt x="22" y="79"/>
                        <a:pt x="22" y="80"/>
                      </a:cubicBezTo>
                      <a:cubicBezTo>
                        <a:pt x="21" y="80"/>
                        <a:pt x="23" y="81"/>
                        <a:pt x="24" y="82"/>
                      </a:cubicBezTo>
                      <a:cubicBezTo>
                        <a:pt x="25" y="83"/>
                        <a:pt x="23" y="85"/>
                        <a:pt x="22" y="87"/>
                      </a:cubicBezTo>
                      <a:cubicBezTo>
                        <a:pt x="22" y="88"/>
                        <a:pt x="23" y="89"/>
                        <a:pt x="24" y="90"/>
                      </a:cubicBezTo>
                      <a:cubicBezTo>
                        <a:pt x="24" y="92"/>
                        <a:pt x="24" y="93"/>
                        <a:pt x="24" y="95"/>
                      </a:cubicBezTo>
                      <a:cubicBezTo>
                        <a:pt x="24" y="97"/>
                        <a:pt x="23" y="100"/>
                        <a:pt x="23" y="101"/>
                      </a:cubicBezTo>
                      <a:cubicBezTo>
                        <a:pt x="23" y="101"/>
                        <a:pt x="24" y="99"/>
                        <a:pt x="24" y="99"/>
                      </a:cubicBezTo>
                      <a:cubicBezTo>
                        <a:pt x="25" y="100"/>
                        <a:pt x="26" y="106"/>
                        <a:pt x="26" y="107"/>
                      </a:cubicBezTo>
                      <a:cubicBezTo>
                        <a:pt x="27" y="109"/>
                        <a:pt x="29" y="112"/>
                        <a:pt x="30" y="115"/>
                      </a:cubicBezTo>
                      <a:cubicBezTo>
                        <a:pt x="31" y="118"/>
                        <a:pt x="31" y="121"/>
                        <a:pt x="32" y="124"/>
                      </a:cubicBezTo>
                      <a:cubicBezTo>
                        <a:pt x="34" y="128"/>
                        <a:pt x="37" y="131"/>
                        <a:pt x="39" y="134"/>
                      </a:cubicBezTo>
                      <a:cubicBezTo>
                        <a:pt x="40" y="137"/>
                        <a:pt x="40" y="140"/>
                        <a:pt x="41" y="143"/>
                      </a:cubicBezTo>
                      <a:cubicBezTo>
                        <a:pt x="43" y="146"/>
                        <a:pt x="45" y="149"/>
                        <a:pt x="48" y="146"/>
                      </a:cubicBezTo>
                      <a:cubicBezTo>
                        <a:pt x="50" y="145"/>
                        <a:pt x="50" y="144"/>
                        <a:pt x="50" y="143"/>
                      </a:cubicBezTo>
                      <a:cubicBezTo>
                        <a:pt x="50" y="141"/>
                        <a:pt x="52" y="140"/>
                        <a:pt x="53" y="139"/>
                      </a:cubicBezTo>
                      <a:cubicBezTo>
                        <a:pt x="54" y="138"/>
                        <a:pt x="56" y="138"/>
                        <a:pt x="57" y="137"/>
                      </a:cubicBezTo>
                      <a:cubicBezTo>
                        <a:pt x="58" y="136"/>
                        <a:pt x="57" y="133"/>
                        <a:pt x="57" y="132"/>
                      </a:cubicBezTo>
                      <a:cubicBezTo>
                        <a:pt x="56" y="128"/>
                        <a:pt x="61" y="125"/>
                        <a:pt x="60" y="122"/>
                      </a:cubicBezTo>
                      <a:cubicBezTo>
                        <a:pt x="59" y="119"/>
                        <a:pt x="58" y="116"/>
                        <a:pt x="58" y="113"/>
                      </a:cubicBezTo>
                      <a:cubicBezTo>
                        <a:pt x="58" y="109"/>
                        <a:pt x="62" y="108"/>
                        <a:pt x="65" y="107"/>
                      </a:cubicBezTo>
                      <a:cubicBezTo>
                        <a:pt x="66" y="106"/>
                        <a:pt x="69" y="106"/>
                        <a:pt x="69" y="105"/>
                      </a:cubicBezTo>
                      <a:cubicBezTo>
                        <a:pt x="70" y="103"/>
                        <a:pt x="71" y="102"/>
                        <a:pt x="72" y="101"/>
                      </a:cubicBezTo>
                      <a:cubicBezTo>
                        <a:pt x="75" y="98"/>
                        <a:pt x="78" y="95"/>
                        <a:pt x="81" y="93"/>
                      </a:cubicBezTo>
                      <a:cubicBezTo>
                        <a:pt x="82" y="92"/>
                        <a:pt x="83" y="90"/>
                        <a:pt x="84" y="89"/>
                      </a:cubicBezTo>
                      <a:cubicBezTo>
                        <a:pt x="85" y="88"/>
                        <a:pt x="87" y="88"/>
                        <a:pt x="88" y="87"/>
                      </a:cubicBezTo>
                      <a:cubicBezTo>
                        <a:pt x="89" y="86"/>
                        <a:pt x="90" y="85"/>
                        <a:pt x="91" y="84"/>
                      </a:cubicBezTo>
                      <a:cubicBezTo>
                        <a:pt x="92" y="83"/>
                        <a:pt x="90" y="82"/>
                        <a:pt x="90" y="81"/>
                      </a:cubicBezTo>
                      <a:cubicBezTo>
                        <a:pt x="91" y="79"/>
                        <a:pt x="94" y="79"/>
                        <a:pt x="95" y="78"/>
                      </a:cubicBezTo>
                      <a:cubicBezTo>
                        <a:pt x="96" y="78"/>
                        <a:pt x="98" y="75"/>
                        <a:pt x="98" y="74"/>
                      </a:cubicBezTo>
                      <a:cubicBezTo>
                        <a:pt x="98" y="76"/>
                        <a:pt x="96" y="76"/>
                        <a:pt x="97" y="78"/>
                      </a:cubicBezTo>
                      <a:cubicBezTo>
                        <a:pt x="99" y="79"/>
                        <a:pt x="100" y="76"/>
                        <a:pt x="100" y="76"/>
                      </a:cubicBezTo>
                      <a:cubicBezTo>
                        <a:pt x="101" y="77"/>
                        <a:pt x="100" y="78"/>
                        <a:pt x="101" y="78"/>
                      </a:cubicBezTo>
                      <a:cubicBezTo>
                        <a:pt x="102" y="75"/>
                        <a:pt x="101" y="72"/>
                        <a:pt x="99" y="69"/>
                      </a:cubicBezTo>
                      <a:cubicBezTo>
                        <a:pt x="98" y="67"/>
                        <a:pt x="96" y="65"/>
                        <a:pt x="97" y="62"/>
                      </a:cubicBezTo>
                      <a:cubicBezTo>
                        <a:pt x="98" y="59"/>
                        <a:pt x="103" y="61"/>
                        <a:pt x="100" y="58"/>
                      </a:cubicBezTo>
                      <a:cubicBezTo>
                        <a:pt x="99" y="57"/>
                        <a:pt x="97" y="56"/>
                        <a:pt x="98" y="54"/>
                      </a:cubicBezTo>
                      <a:cubicBezTo>
                        <a:pt x="99" y="53"/>
                        <a:pt x="100" y="54"/>
                        <a:pt x="102" y="55"/>
                      </a:cubicBezTo>
                      <a:cubicBezTo>
                        <a:pt x="103" y="56"/>
                        <a:pt x="104" y="55"/>
                        <a:pt x="104" y="57"/>
                      </a:cubicBezTo>
                      <a:cubicBezTo>
                        <a:pt x="104" y="58"/>
                        <a:pt x="104" y="59"/>
                        <a:pt x="106" y="60"/>
                      </a:cubicBezTo>
                      <a:cubicBezTo>
                        <a:pt x="107" y="60"/>
                        <a:pt x="109" y="60"/>
                        <a:pt x="110" y="60"/>
                      </a:cubicBezTo>
                      <a:cubicBezTo>
                        <a:pt x="111" y="60"/>
                        <a:pt x="113" y="61"/>
                        <a:pt x="114" y="60"/>
                      </a:cubicBezTo>
                      <a:cubicBezTo>
                        <a:pt x="119" y="59"/>
                        <a:pt x="115" y="65"/>
                        <a:pt x="113" y="66"/>
                      </a:cubicBezTo>
                      <a:cubicBezTo>
                        <a:pt x="110" y="66"/>
                        <a:pt x="112" y="70"/>
                        <a:pt x="112" y="71"/>
                      </a:cubicBezTo>
                      <a:cubicBezTo>
                        <a:pt x="113" y="71"/>
                        <a:pt x="115" y="67"/>
                        <a:pt x="115" y="68"/>
                      </a:cubicBezTo>
                      <a:cubicBezTo>
                        <a:pt x="115" y="71"/>
                        <a:pt x="117" y="74"/>
                        <a:pt x="117" y="76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31" name="Freeform 702">
                  <a:extLst>
                    <a:ext uri="{FF2B5EF4-FFF2-40B4-BE49-F238E27FC236}">
                      <a16:creationId xmlns:a16="http://schemas.microsoft.com/office/drawing/2014/main" id="{F560E353-3E5C-724C-9B04-68D1F53F26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30483" y="8373969"/>
                  <a:ext cx="321930" cy="817616"/>
                </a:xfrm>
                <a:custGeom>
                  <a:avLst/>
                  <a:gdLst>
                    <a:gd name="T0" fmla="*/ 37 w 41"/>
                    <a:gd name="T1" fmla="*/ 37 h 98"/>
                    <a:gd name="T2" fmla="*/ 34 w 41"/>
                    <a:gd name="T3" fmla="*/ 35 h 98"/>
                    <a:gd name="T4" fmla="*/ 31 w 41"/>
                    <a:gd name="T5" fmla="*/ 29 h 98"/>
                    <a:gd name="T6" fmla="*/ 32 w 41"/>
                    <a:gd name="T7" fmla="*/ 25 h 98"/>
                    <a:gd name="T8" fmla="*/ 25 w 41"/>
                    <a:gd name="T9" fmla="*/ 22 h 98"/>
                    <a:gd name="T10" fmla="*/ 30 w 41"/>
                    <a:gd name="T11" fmla="*/ 10 h 98"/>
                    <a:gd name="T12" fmla="*/ 28 w 41"/>
                    <a:gd name="T13" fmla="*/ 6 h 98"/>
                    <a:gd name="T14" fmla="*/ 23 w 41"/>
                    <a:gd name="T15" fmla="*/ 2 h 98"/>
                    <a:gd name="T16" fmla="*/ 22 w 41"/>
                    <a:gd name="T17" fmla="*/ 9 h 98"/>
                    <a:gd name="T18" fmla="*/ 18 w 41"/>
                    <a:gd name="T19" fmla="*/ 9 h 98"/>
                    <a:gd name="T20" fmla="*/ 13 w 41"/>
                    <a:gd name="T21" fmla="*/ 15 h 98"/>
                    <a:gd name="T22" fmla="*/ 11 w 41"/>
                    <a:gd name="T23" fmla="*/ 21 h 98"/>
                    <a:gd name="T24" fmla="*/ 6 w 41"/>
                    <a:gd name="T25" fmla="*/ 25 h 98"/>
                    <a:gd name="T26" fmla="*/ 2 w 41"/>
                    <a:gd name="T27" fmla="*/ 35 h 98"/>
                    <a:gd name="T28" fmla="*/ 0 w 41"/>
                    <a:gd name="T29" fmla="*/ 40 h 98"/>
                    <a:gd name="T30" fmla="*/ 4 w 41"/>
                    <a:gd name="T31" fmla="*/ 44 h 98"/>
                    <a:gd name="T32" fmla="*/ 7 w 41"/>
                    <a:gd name="T33" fmla="*/ 52 h 98"/>
                    <a:gd name="T34" fmla="*/ 11 w 41"/>
                    <a:gd name="T35" fmla="*/ 58 h 98"/>
                    <a:gd name="T36" fmla="*/ 11 w 41"/>
                    <a:gd name="T37" fmla="*/ 64 h 98"/>
                    <a:gd name="T38" fmla="*/ 12 w 41"/>
                    <a:gd name="T39" fmla="*/ 66 h 98"/>
                    <a:gd name="T40" fmla="*/ 14 w 41"/>
                    <a:gd name="T41" fmla="*/ 66 h 98"/>
                    <a:gd name="T42" fmla="*/ 17 w 41"/>
                    <a:gd name="T43" fmla="*/ 65 h 98"/>
                    <a:gd name="T44" fmla="*/ 22 w 41"/>
                    <a:gd name="T45" fmla="*/ 64 h 98"/>
                    <a:gd name="T46" fmla="*/ 25 w 41"/>
                    <a:gd name="T47" fmla="*/ 72 h 98"/>
                    <a:gd name="T48" fmla="*/ 29 w 41"/>
                    <a:gd name="T49" fmla="*/ 80 h 98"/>
                    <a:gd name="T50" fmla="*/ 30 w 41"/>
                    <a:gd name="T51" fmla="*/ 85 h 98"/>
                    <a:gd name="T52" fmla="*/ 29 w 41"/>
                    <a:gd name="T53" fmla="*/ 88 h 98"/>
                    <a:gd name="T54" fmla="*/ 29 w 41"/>
                    <a:gd name="T55" fmla="*/ 98 h 98"/>
                    <a:gd name="T56" fmla="*/ 34 w 41"/>
                    <a:gd name="T57" fmla="*/ 85 h 98"/>
                    <a:gd name="T58" fmla="*/ 28 w 41"/>
                    <a:gd name="T59" fmla="*/ 71 h 98"/>
                    <a:gd name="T60" fmla="*/ 30 w 41"/>
                    <a:gd name="T61" fmla="*/ 65 h 98"/>
                    <a:gd name="T62" fmla="*/ 26 w 41"/>
                    <a:gd name="T63" fmla="*/ 49 h 98"/>
                    <a:gd name="T64" fmla="*/ 34 w 41"/>
                    <a:gd name="T65" fmla="*/ 44 h 98"/>
                    <a:gd name="T66" fmla="*/ 41 w 41"/>
                    <a:gd name="T67" fmla="*/ 3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1" h="98">
                      <a:moveTo>
                        <a:pt x="39" y="38"/>
                      </a:moveTo>
                      <a:cubicBezTo>
                        <a:pt x="38" y="38"/>
                        <a:pt x="37" y="39"/>
                        <a:pt x="37" y="37"/>
                      </a:cubicBezTo>
                      <a:cubicBezTo>
                        <a:pt x="37" y="37"/>
                        <a:pt x="37" y="36"/>
                        <a:pt x="37" y="36"/>
                      </a:cubicBezTo>
                      <a:cubicBezTo>
                        <a:pt x="37" y="35"/>
                        <a:pt x="34" y="35"/>
                        <a:pt x="34" y="35"/>
                      </a:cubicBezTo>
                      <a:cubicBezTo>
                        <a:pt x="33" y="34"/>
                        <a:pt x="34" y="32"/>
                        <a:pt x="34" y="31"/>
                      </a:cubicBezTo>
                      <a:cubicBezTo>
                        <a:pt x="35" y="29"/>
                        <a:pt x="32" y="30"/>
                        <a:pt x="31" y="29"/>
                      </a:cubicBezTo>
                      <a:cubicBezTo>
                        <a:pt x="31" y="28"/>
                        <a:pt x="30" y="28"/>
                        <a:pt x="30" y="27"/>
                      </a:cubicBezTo>
                      <a:cubicBezTo>
                        <a:pt x="30" y="26"/>
                        <a:pt x="32" y="25"/>
                        <a:pt x="32" y="25"/>
                      </a:cubicBezTo>
                      <a:cubicBezTo>
                        <a:pt x="31" y="23"/>
                        <a:pt x="25" y="26"/>
                        <a:pt x="24" y="25"/>
                      </a:cubicBezTo>
                      <a:cubicBezTo>
                        <a:pt x="24" y="25"/>
                        <a:pt x="25" y="23"/>
                        <a:pt x="25" y="22"/>
                      </a:cubicBezTo>
                      <a:cubicBezTo>
                        <a:pt x="24" y="21"/>
                        <a:pt x="27" y="19"/>
                        <a:pt x="27" y="18"/>
                      </a:cubicBezTo>
                      <a:cubicBezTo>
                        <a:pt x="29" y="15"/>
                        <a:pt x="31" y="13"/>
                        <a:pt x="30" y="10"/>
                      </a:cubicBezTo>
                      <a:cubicBezTo>
                        <a:pt x="30" y="9"/>
                        <a:pt x="31" y="8"/>
                        <a:pt x="31" y="7"/>
                      </a:cubicBezTo>
                      <a:cubicBezTo>
                        <a:pt x="31" y="5"/>
                        <a:pt x="29" y="7"/>
                        <a:pt x="28" y="6"/>
                      </a:cubicBezTo>
                      <a:cubicBezTo>
                        <a:pt x="28" y="4"/>
                        <a:pt x="27" y="3"/>
                        <a:pt x="27" y="2"/>
                      </a:cubicBezTo>
                      <a:cubicBezTo>
                        <a:pt x="25" y="0"/>
                        <a:pt x="25" y="3"/>
                        <a:pt x="23" y="2"/>
                      </a:cubicBezTo>
                      <a:cubicBezTo>
                        <a:pt x="24" y="4"/>
                        <a:pt x="22" y="4"/>
                        <a:pt x="22" y="5"/>
                      </a:cubicBezTo>
                      <a:cubicBezTo>
                        <a:pt x="22" y="5"/>
                        <a:pt x="22" y="9"/>
                        <a:pt x="22" y="9"/>
                      </a:cubicBezTo>
                      <a:cubicBezTo>
                        <a:pt x="21" y="9"/>
                        <a:pt x="21" y="7"/>
                        <a:pt x="21" y="7"/>
                      </a:cubicBezTo>
                      <a:cubicBezTo>
                        <a:pt x="19" y="7"/>
                        <a:pt x="18" y="8"/>
                        <a:pt x="18" y="9"/>
                      </a:cubicBezTo>
                      <a:cubicBezTo>
                        <a:pt x="17" y="10"/>
                        <a:pt x="15" y="10"/>
                        <a:pt x="14" y="11"/>
                      </a:cubicBezTo>
                      <a:cubicBezTo>
                        <a:pt x="13" y="12"/>
                        <a:pt x="14" y="14"/>
                        <a:pt x="13" y="15"/>
                      </a:cubicBezTo>
                      <a:cubicBezTo>
                        <a:pt x="13" y="16"/>
                        <a:pt x="12" y="17"/>
                        <a:pt x="11" y="18"/>
                      </a:cubicBezTo>
                      <a:cubicBezTo>
                        <a:pt x="11" y="19"/>
                        <a:pt x="11" y="20"/>
                        <a:pt x="11" y="21"/>
                      </a:cubicBezTo>
                      <a:cubicBezTo>
                        <a:pt x="11" y="23"/>
                        <a:pt x="10" y="25"/>
                        <a:pt x="9" y="25"/>
                      </a:cubicBezTo>
                      <a:cubicBezTo>
                        <a:pt x="8" y="25"/>
                        <a:pt x="7" y="25"/>
                        <a:pt x="6" y="25"/>
                      </a:cubicBezTo>
                      <a:cubicBezTo>
                        <a:pt x="5" y="27"/>
                        <a:pt x="6" y="35"/>
                        <a:pt x="4" y="35"/>
                      </a:cubicBezTo>
                      <a:cubicBezTo>
                        <a:pt x="4" y="35"/>
                        <a:pt x="2" y="35"/>
                        <a:pt x="2" y="35"/>
                      </a:cubicBezTo>
                      <a:cubicBezTo>
                        <a:pt x="2" y="36"/>
                        <a:pt x="2" y="37"/>
                        <a:pt x="2" y="37"/>
                      </a:cubicBezTo>
                      <a:cubicBezTo>
                        <a:pt x="2" y="38"/>
                        <a:pt x="1" y="39"/>
                        <a:pt x="0" y="40"/>
                      </a:cubicBezTo>
                      <a:cubicBezTo>
                        <a:pt x="0" y="41"/>
                        <a:pt x="4" y="46"/>
                        <a:pt x="5" y="47"/>
                      </a:cubicBezTo>
                      <a:cubicBezTo>
                        <a:pt x="5" y="47"/>
                        <a:pt x="4" y="44"/>
                        <a:pt x="4" y="44"/>
                      </a:cubicBezTo>
                      <a:cubicBezTo>
                        <a:pt x="4" y="44"/>
                        <a:pt x="7" y="48"/>
                        <a:pt x="7" y="48"/>
                      </a:cubicBezTo>
                      <a:cubicBezTo>
                        <a:pt x="8" y="50"/>
                        <a:pt x="6" y="50"/>
                        <a:pt x="7" y="52"/>
                      </a:cubicBezTo>
                      <a:cubicBezTo>
                        <a:pt x="6" y="51"/>
                        <a:pt x="8" y="51"/>
                        <a:pt x="9" y="52"/>
                      </a:cubicBezTo>
                      <a:cubicBezTo>
                        <a:pt x="10" y="54"/>
                        <a:pt x="11" y="56"/>
                        <a:pt x="11" y="58"/>
                      </a:cubicBezTo>
                      <a:cubicBezTo>
                        <a:pt x="11" y="58"/>
                        <a:pt x="10" y="67"/>
                        <a:pt x="10" y="67"/>
                      </a:cubicBezTo>
                      <a:cubicBezTo>
                        <a:pt x="11" y="67"/>
                        <a:pt x="11" y="64"/>
                        <a:pt x="11" y="64"/>
                      </a:cubicBezTo>
                      <a:cubicBezTo>
                        <a:pt x="11" y="64"/>
                        <a:pt x="11" y="67"/>
                        <a:pt x="11" y="67"/>
                      </a:cubicBezTo>
                      <a:cubicBezTo>
                        <a:pt x="11" y="67"/>
                        <a:pt x="12" y="66"/>
                        <a:pt x="12" y="66"/>
                      </a:cubicBezTo>
                      <a:cubicBezTo>
                        <a:pt x="12" y="66"/>
                        <a:pt x="12" y="68"/>
                        <a:pt x="12" y="68"/>
                      </a:cubicBezTo>
                      <a:cubicBezTo>
                        <a:pt x="13" y="68"/>
                        <a:pt x="13" y="66"/>
                        <a:pt x="14" y="66"/>
                      </a:cubicBezTo>
                      <a:cubicBezTo>
                        <a:pt x="14" y="66"/>
                        <a:pt x="14" y="67"/>
                        <a:pt x="14" y="67"/>
                      </a:cubicBezTo>
                      <a:cubicBezTo>
                        <a:pt x="14" y="67"/>
                        <a:pt x="17" y="66"/>
                        <a:pt x="17" y="65"/>
                      </a:cubicBezTo>
                      <a:cubicBezTo>
                        <a:pt x="18" y="65"/>
                        <a:pt x="23" y="62"/>
                        <a:pt x="21" y="61"/>
                      </a:cubicBezTo>
                      <a:cubicBezTo>
                        <a:pt x="22" y="61"/>
                        <a:pt x="21" y="63"/>
                        <a:pt x="22" y="64"/>
                      </a:cubicBezTo>
                      <a:cubicBezTo>
                        <a:pt x="23" y="64"/>
                        <a:pt x="24" y="64"/>
                        <a:pt x="24" y="65"/>
                      </a:cubicBezTo>
                      <a:cubicBezTo>
                        <a:pt x="25" y="67"/>
                        <a:pt x="25" y="70"/>
                        <a:pt x="25" y="72"/>
                      </a:cubicBezTo>
                      <a:cubicBezTo>
                        <a:pt x="26" y="75"/>
                        <a:pt x="26" y="77"/>
                        <a:pt x="28" y="79"/>
                      </a:cubicBezTo>
                      <a:cubicBezTo>
                        <a:pt x="28" y="79"/>
                        <a:pt x="29" y="80"/>
                        <a:pt x="29" y="80"/>
                      </a:cubicBezTo>
                      <a:cubicBezTo>
                        <a:pt x="29" y="82"/>
                        <a:pt x="30" y="82"/>
                        <a:pt x="30" y="82"/>
                      </a:cubicBezTo>
                      <a:cubicBezTo>
                        <a:pt x="31" y="83"/>
                        <a:pt x="29" y="85"/>
                        <a:pt x="30" y="85"/>
                      </a:cubicBezTo>
                      <a:cubicBezTo>
                        <a:pt x="30" y="85"/>
                        <a:pt x="30" y="85"/>
                        <a:pt x="31" y="85"/>
                      </a:cubicBezTo>
                      <a:cubicBezTo>
                        <a:pt x="31" y="86"/>
                        <a:pt x="29" y="87"/>
                        <a:pt x="29" y="88"/>
                      </a:cubicBezTo>
                      <a:cubicBezTo>
                        <a:pt x="29" y="90"/>
                        <a:pt x="30" y="88"/>
                        <a:pt x="31" y="89"/>
                      </a:cubicBezTo>
                      <a:cubicBezTo>
                        <a:pt x="31" y="89"/>
                        <a:pt x="29" y="97"/>
                        <a:pt x="29" y="98"/>
                      </a:cubicBezTo>
                      <a:cubicBezTo>
                        <a:pt x="31" y="96"/>
                        <a:pt x="32" y="92"/>
                        <a:pt x="33" y="90"/>
                      </a:cubicBezTo>
                      <a:cubicBezTo>
                        <a:pt x="34" y="88"/>
                        <a:pt x="35" y="87"/>
                        <a:pt x="34" y="85"/>
                      </a:cubicBezTo>
                      <a:cubicBezTo>
                        <a:pt x="33" y="83"/>
                        <a:pt x="33" y="82"/>
                        <a:pt x="33" y="80"/>
                      </a:cubicBezTo>
                      <a:cubicBezTo>
                        <a:pt x="32" y="78"/>
                        <a:pt x="27" y="74"/>
                        <a:pt x="28" y="71"/>
                      </a:cubicBezTo>
                      <a:cubicBezTo>
                        <a:pt x="28" y="71"/>
                        <a:pt x="30" y="70"/>
                        <a:pt x="30" y="69"/>
                      </a:cubicBezTo>
                      <a:cubicBezTo>
                        <a:pt x="29" y="67"/>
                        <a:pt x="30" y="67"/>
                        <a:pt x="30" y="65"/>
                      </a:cubicBezTo>
                      <a:cubicBezTo>
                        <a:pt x="31" y="62"/>
                        <a:pt x="27" y="60"/>
                        <a:pt x="26" y="58"/>
                      </a:cubicBezTo>
                      <a:cubicBezTo>
                        <a:pt x="23" y="56"/>
                        <a:pt x="25" y="52"/>
                        <a:pt x="26" y="49"/>
                      </a:cubicBezTo>
                      <a:cubicBezTo>
                        <a:pt x="26" y="47"/>
                        <a:pt x="27" y="47"/>
                        <a:pt x="29" y="47"/>
                      </a:cubicBezTo>
                      <a:cubicBezTo>
                        <a:pt x="31" y="47"/>
                        <a:pt x="33" y="45"/>
                        <a:pt x="34" y="44"/>
                      </a:cubicBezTo>
                      <a:cubicBezTo>
                        <a:pt x="36" y="43"/>
                        <a:pt x="37" y="44"/>
                        <a:pt x="39" y="42"/>
                      </a:cubicBezTo>
                      <a:cubicBezTo>
                        <a:pt x="40" y="40"/>
                        <a:pt x="41" y="39"/>
                        <a:pt x="41" y="38"/>
                      </a:cubicBezTo>
                      <a:cubicBezTo>
                        <a:pt x="41" y="38"/>
                        <a:pt x="40" y="38"/>
                        <a:pt x="39" y="38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32" name="Freeform 703">
                  <a:extLst>
                    <a:ext uri="{FF2B5EF4-FFF2-40B4-BE49-F238E27FC236}">
                      <a16:creationId xmlns:a16="http://schemas.microsoft.com/office/drawing/2014/main" id="{752E0204-A97E-A642-B1F5-3ECB9C822F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80248" y="8473330"/>
                  <a:ext cx="179747" cy="232794"/>
                </a:xfrm>
                <a:custGeom>
                  <a:avLst/>
                  <a:gdLst>
                    <a:gd name="T0" fmla="*/ 21 w 23"/>
                    <a:gd name="T1" fmla="*/ 26 h 28"/>
                    <a:gd name="T2" fmla="*/ 20 w 23"/>
                    <a:gd name="T3" fmla="*/ 17 h 28"/>
                    <a:gd name="T4" fmla="*/ 18 w 23"/>
                    <a:gd name="T5" fmla="*/ 16 h 28"/>
                    <a:gd name="T6" fmla="*/ 16 w 23"/>
                    <a:gd name="T7" fmla="*/ 18 h 28"/>
                    <a:gd name="T8" fmla="*/ 17 w 23"/>
                    <a:gd name="T9" fmla="*/ 13 h 28"/>
                    <a:gd name="T10" fmla="*/ 18 w 23"/>
                    <a:gd name="T11" fmla="*/ 7 h 28"/>
                    <a:gd name="T12" fmla="*/ 14 w 23"/>
                    <a:gd name="T13" fmla="*/ 7 h 28"/>
                    <a:gd name="T14" fmla="*/ 10 w 23"/>
                    <a:gd name="T15" fmla="*/ 7 h 28"/>
                    <a:gd name="T16" fmla="*/ 8 w 23"/>
                    <a:gd name="T17" fmla="*/ 4 h 28"/>
                    <a:gd name="T18" fmla="*/ 6 w 23"/>
                    <a:gd name="T19" fmla="*/ 2 h 28"/>
                    <a:gd name="T20" fmla="*/ 2 w 23"/>
                    <a:gd name="T21" fmla="*/ 1 h 28"/>
                    <a:gd name="T22" fmla="*/ 4 w 23"/>
                    <a:gd name="T23" fmla="*/ 5 h 28"/>
                    <a:gd name="T24" fmla="*/ 1 w 23"/>
                    <a:gd name="T25" fmla="*/ 9 h 28"/>
                    <a:gd name="T26" fmla="*/ 3 w 23"/>
                    <a:gd name="T27" fmla="*/ 16 h 28"/>
                    <a:gd name="T28" fmla="*/ 5 w 23"/>
                    <a:gd name="T29" fmla="*/ 25 h 28"/>
                    <a:gd name="T30" fmla="*/ 6 w 23"/>
                    <a:gd name="T31" fmla="*/ 22 h 28"/>
                    <a:gd name="T32" fmla="*/ 7 w 23"/>
                    <a:gd name="T33" fmla="*/ 24 h 28"/>
                    <a:gd name="T34" fmla="*/ 7 w 23"/>
                    <a:gd name="T35" fmla="*/ 23 h 28"/>
                    <a:gd name="T36" fmla="*/ 8 w 23"/>
                    <a:gd name="T37" fmla="*/ 21 h 28"/>
                    <a:gd name="T38" fmla="*/ 13 w 23"/>
                    <a:gd name="T39" fmla="*/ 22 h 28"/>
                    <a:gd name="T40" fmla="*/ 11 w 23"/>
                    <a:gd name="T41" fmla="*/ 16 h 28"/>
                    <a:gd name="T42" fmla="*/ 13 w 23"/>
                    <a:gd name="T43" fmla="*/ 19 h 28"/>
                    <a:gd name="T44" fmla="*/ 17 w 23"/>
                    <a:gd name="T45" fmla="*/ 20 h 28"/>
                    <a:gd name="T46" fmla="*/ 18 w 23"/>
                    <a:gd name="T47" fmla="*/ 22 h 28"/>
                    <a:gd name="T48" fmla="*/ 19 w 23"/>
                    <a:gd name="T49" fmla="*/ 28 h 28"/>
                    <a:gd name="T50" fmla="*/ 21 w 23"/>
                    <a:gd name="T51" fmla="*/ 26 h 28"/>
                    <a:gd name="T52" fmla="*/ 21 w 23"/>
                    <a:gd name="T53" fmla="*/ 2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3" h="28">
                      <a:moveTo>
                        <a:pt x="21" y="26"/>
                      </a:moveTo>
                      <a:cubicBezTo>
                        <a:pt x="22" y="24"/>
                        <a:pt x="20" y="19"/>
                        <a:pt x="20" y="17"/>
                      </a:cubicBezTo>
                      <a:cubicBezTo>
                        <a:pt x="20" y="17"/>
                        <a:pt x="19" y="13"/>
                        <a:pt x="18" y="16"/>
                      </a:cubicBezTo>
                      <a:cubicBezTo>
                        <a:pt x="18" y="16"/>
                        <a:pt x="17" y="17"/>
                        <a:pt x="16" y="18"/>
                      </a:cubicBezTo>
                      <a:cubicBezTo>
                        <a:pt x="16" y="17"/>
                        <a:pt x="14" y="13"/>
                        <a:pt x="17" y="13"/>
                      </a:cubicBezTo>
                      <a:cubicBezTo>
                        <a:pt x="19" y="12"/>
                        <a:pt x="23" y="6"/>
                        <a:pt x="18" y="7"/>
                      </a:cubicBezTo>
                      <a:cubicBezTo>
                        <a:pt x="17" y="8"/>
                        <a:pt x="15" y="7"/>
                        <a:pt x="14" y="7"/>
                      </a:cubicBezTo>
                      <a:cubicBezTo>
                        <a:pt x="13" y="7"/>
                        <a:pt x="11" y="7"/>
                        <a:pt x="10" y="7"/>
                      </a:cubicBezTo>
                      <a:cubicBezTo>
                        <a:pt x="8" y="6"/>
                        <a:pt x="8" y="5"/>
                        <a:pt x="8" y="4"/>
                      </a:cubicBezTo>
                      <a:cubicBezTo>
                        <a:pt x="8" y="2"/>
                        <a:pt x="7" y="3"/>
                        <a:pt x="6" y="2"/>
                      </a:cubicBezTo>
                      <a:cubicBezTo>
                        <a:pt x="4" y="1"/>
                        <a:pt x="3" y="0"/>
                        <a:pt x="2" y="1"/>
                      </a:cubicBezTo>
                      <a:cubicBezTo>
                        <a:pt x="1" y="3"/>
                        <a:pt x="3" y="4"/>
                        <a:pt x="4" y="5"/>
                      </a:cubicBezTo>
                      <a:cubicBezTo>
                        <a:pt x="7" y="8"/>
                        <a:pt x="2" y="6"/>
                        <a:pt x="1" y="9"/>
                      </a:cubicBezTo>
                      <a:cubicBezTo>
                        <a:pt x="0" y="12"/>
                        <a:pt x="2" y="14"/>
                        <a:pt x="3" y="16"/>
                      </a:cubicBezTo>
                      <a:cubicBezTo>
                        <a:pt x="5" y="19"/>
                        <a:pt x="6" y="22"/>
                        <a:pt x="5" y="25"/>
                      </a:cubicBezTo>
                      <a:cubicBezTo>
                        <a:pt x="6" y="26"/>
                        <a:pt x="6" y="23"/>
                        <a:pt x="6" y="22"/>
                      </a:cubicBezTo>
                      <a:cubicBezTo>
                        <a:pt x="6" y="23"/>
                        <a:pt x="6" y="24"/>
                        <a:pt x="7" y="24"/>
                      </a:cubicBezTo>
                      <a:cubicBezTo>
                        <a:pt x="7" y="24"/>
                        <a:pt x="7" y="23"/>
                        <a:pt x="7" y="23"/>
                      </a:cubicBezTo>
                      <a:cubicBezTo>
                        <a:pt x="8" y="26"/>
                        <a:pt x="8" y="23"/>
                        <a:pt x="8" y="21"/>
                      </a:cubicBezTo>
                      <a:cubicBezTo>
                        <a:pt x="8" y="22"/>
                        <a:pt x="12" y="25"/>
                        <a:pt x="13" y="22"/>
                      </a:cubicBezTo>
                      <a:cubicBezTo>
                        <a:pt x="13" y="21"/>
                        <a:pt x="12" y="16"/>
                        <a:pt x="11" y="16"/>
                      </a:cubicBezTo>
                      <a:cubicBezTo>
                        <a:pt x="12" y="16"/>
                        <a:pt x="13" y="18"/>
                        <a:pt x="13" y="19"/>
                      </a:cubicBezTo>
                      <a:cubicBezTo>
                        <a:pt x="14" y="20"/>
                        <a:pt x="17" y="18"/>
                        <a:pt x="17" y="20"/>
                      </a:cubicBezTo>
                      <a:cubicBezTo>
                        <a:pt x="17" y="21"/>
                        <a:pt x="18" y="20"/>
                        <a:pt x="18" y="22"/>
                      </a:cubicBezTo>
                      <a:cubicBezTo>
                        <a:pt x="18" y="24"/>
                        <a:pt x="18" y="26"/>
                        <a:pt x="19" y="28"/>
                      </a:cubicBezTo>
                      <a:cubicBezTo>
                        <a:pt x="20" y="27"/>
                        <a:pt x="20" y="27"/>
                        <a:pt x="21" y="26"/>
                      </a:cubicBezTo>
                      <a:cubicBezTo>
                        <a:pt x="22" y="25"/>
                        <a:pt x="20" y="27"/>
                        <a:pt x="21" y="26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33" name="Freeform 704">
                  <a:extLst>
                    <a:ext uri="{FF2B5EF4-FFF2-40B4-BE49-F238E27FC236}">
                      <a16:creationId xmlns:a16="http://schemas.microsoft.com/office/drawing/2014/main" id="{9BD3D2AF-74D9-DC46-AE9E-F49E5E45BC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18276" y="8731675"/>
                  <a:ext cx="329980" cy="641601"/>
                </a:xfrm>
                <a:custGeom>
                  <a:avLst/>
                  <a:gdLst>
                    <a:gd name="T0" fmla="*/ 40 w 42"/>
                    <a:gd name="T1" fmla="*/ 30 h 77"/>
                    <a:gd name="T2" fmla="*/ 41 w 42"/>
                    <a:gd name="T3" fmla="*/ 27 h 77"/>
                    <a:gd name="T4" fmla="*/ 39 w 42"/>
                    <a:gd name="T5" fmla="*/ 24 h 77"/>
                    <a:gd name="T6" fmla="*/ 36 w 42"/>
                    <a:gd name="T7" fmla="*/ 20 h 77"/>
                    <a:gd name="T8" fmla="*/ 35 w 42"/>
                    <a:gd name="T9" fmla="*/ 15 h 77"/>
                    <a:gd name="T10" fmla="*/ 30 w 42"/>
                    <a:gd name="T11" fmla="*/ 12 h 77"/>
                    <a:gd name="T12" fmla="*/ 25 w 42"/>
                    <a:gd name="T13" fmla="*/ 14 h 77"/>
                    <a:gd name="T14" fmla="*/ 21 w 42"/>
                    <a:gd name="T15" fmla="*/ 14 h 77"/>
                    <a:gd name="T16" fmla="*/ 17 w 42"/>
                    <a:gd name="T17" fmla="*/ 16 h 77"/>
                    <a:gd name="T18" fmla="*/ 19 w 42"/>
                    <a:gd name="T19" fmla="*/ 12 h 77"/>
                    <a:gd name="T20" fmla="*/ 19 w 42"/>
                    <a:gd name="T21" fmla="*/ 9 h 77"/>
                    <a:gd name="T22" fmla="*/ 18 w 42"/>
                    <a:gd name="T23" fmla="*/ 5 h 77"/>
                    <a:gd name="T24" fmla="*/ 15 w 42"/>
                    <a:gd name="T25" fmla="*/ 4 h 77"/>
                    <a:gd name="T26" fmla="*/ 9 w 42"/>
                    <a:gd name="T27" fmla="*/ 1 h 77"/>
                    <a:gd name="T28" fmla="*/ 4 w 42"/>
                    <a:gd name="T29" fmla="*/ 4 h 77"/>
                    <a:gd name="T30" fmla="*/ 1 w 42"/>
                    <a:gd name="T31" fmla="*/ 8 h 77"/>
                    <a:gd name="T32" fmla="*/ 0 w 42"/>
                    <a:gd name="T33" fmla="*/ 13 h 77"/>
                    <a:gd name="T34" fmla="*/ 3 w 42"/>
                    <a:gd name="T35" fmla="*/ 16 h 77"/>
                    <a:gd name="T36" fmla="*/ 6 w 42"/>
                    <a:gd name="T37" fmla="*/ 20 h 77"/>
                    <a:gd name="T38" fmla="*/ 5 w 42"/>
                    <a:gd name="T39" fmla="*/ 24 h 77"/>
                    <a:gd name="T40" fmla="*/ 5 w 42"/>
                    <a:gd name="T41" fmla="*/ 27 h 77"/>
                    <a:gd name="T42" fmla="*/ 4 w 42"/>
                    <a:gd name="T43" fmla="*/ 28 h 77"/>
                    <a:gd name="T44" fmla="*/ 6 w 42"/>
                    <a:gd name="T45" fmla="*/ 33 h 77"/>
                    <a:gd name="T46" fmla="*/ 9 w 42"/>
                    <a:gd name="T47" fmla="*/ 37 h 77"/>
                    <a:gd name="T48" fmla="*/ 10 w 42"/>
                    <a:gd name="T49" fmla="*/ 42 h 77"/>
                    <a:gd name="T50" fmla="*/ 6 w 42"/>
                    <a:gd name="T51" fmla="*/ 52 h 77"/>
                    <a:gd name="T52" fmla="*/ 5 w 42"/>
                    <a:gd name="T53" fmla="*/ 55 h 77"/>
                    <a:gd name="T54" fmla="*/ 4 w 42"/>
                    <a:gd name="T55" fmla="*/ 58 h 77"/>
                    <a:gd name="T56" fmla="*/ 5 w 42"/>
                    <a:gd name="T57" fmla="*/ 62 h 77"/>
                    <a:gd name="T58" fmla="*/ 11 w 42"/>
                    <a:gd name="T59" fmla="*/ 69 h 77"/>
                    <a:gd name="T60" fmla="*/ 13 w 42"/>
                    <a:gd name="T61" fmla="*/ 72 h 77"/>
                    <a:gd name="T62" fmla="*/ 16 w 42"/>
                    <a:gd name="T63" fmla="*/ 72 h 77"/>
                    <a:gd name="T64" fmla="*/ 18 w 42"/>
                    <a:gd name="T65" fmla="*/ 74 h 77"/>
                    <a:gd name="T66" fmla="*/ 19 w 42"/>
                    <a:gd name="T67" fmla="*/ 76 h 77"/>
                    <a:gd name="T68" fmla="*/ 21 w 42"/>
                    <a:gd name="T69" fmla="*/ 76 h 77"/>
                    <a:gd name="T70" fmla="*/ 23 w 42"/>
                    <a:gd name="T71" fmla="*/ 74 h 77"/>
                    <a:gd name="T72" fmla="*/ 16 w 42"/>
                    <a:gd name="T73" fmla="*/ 69 h 77"/>
                    <a:gd name="T74" fmla="*/ 13 w 42"/>
                    <a:gd name="T75" fmla="*/ 67 h 77"/>
                    <a:gd name="T76" fmla="*/ 15 w 42"/>
                    <a:gd name="T77" fmla="*/ 67 h 77"/>
                    <a:gd name="T78" fmla="*/ 12 w 42"/>
                    <a:gd name="T79" fmla="*/ 60 h 77"/>
                    <a:gd name="T80" fmla="*/ 11 w 42"/>
                    <a:gd name="T81" fmla="*/ 58 h 77"/>
                    <a:gd name="T82" fmla="*/ 9 w 42"/>
                    <a:gd name="T83" fmla="*/ 56 h 77"/>
                    <a:gd name="T84" fmla="*/ 11 w 42"/>
                    <a:gd name="T85" fmla="*/ 48 h 77"/>
                    <a:gd name="T86" fmla="*/ 13 w 42"/>
                    <a:gd name="T87" fmla="*/ 43 h 77"/>
                    <a:gd name="T88" fmla="*/ 14 w 42"/>
                    <a:gd name="T89" fmla="*/ 36 h 77"/>
                    <a:gd name="T90" fmla="*/ 17 w 42"/>
                    <a:gd name="T91" fmla="*/ 40 h 77"/>
                    <a:gd name="T92" fmla="*/ 22 w 42"/>
                    <a:gd name="T93" fmla="*/ 41 h 77"/>
                    <a:gd name="T94" fmla="*/ 27 w 42"/>
                    <a:gd name="T95" fmla="*/ 44 h 77"/>
                    <a:gd name="T96" fmla="*/ 24 w 42"/>
                    <a:gd name="T97" fmla="*/ 38 h 77"/>
                    <a:gd name="T98" fmla="*/ 28 w 42"/>
                    <a:gd name="T99" fmla="*/ 33 h 77"/>
                    <a:gd name="T100" fmla="*/ 34 w 42"/>
                    <a:gd name="T101" fmla="*/ 32 h 77"/>
                    <a:gd name="T102" fmla="*/ 38 w 42"/>
                    <a:gd name="T103" fmla="*/ 33 h 77"/>
                    <a:gd name="T104" fmla="*/ 40 w 42"/>
                    <a:gd name="T105" fmla="*/ 30 h 77"/>
                    <a:gd name="T106" fmla="*/ 40 w 42"/>
                    <a:gd name="T107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2" h="77">
                      <a:moveTo>
                        <a:pt x="40" y="30"/>
                      </a:moveTo>
                      <a:cubicBezTo>
                        <a:pt x="41" y="30"/>
                        <a:pt x="40" y="28"/>
                        <a:pt x="41" y="27"/>
                      </a:cubicBezTo>
                      <a:cubicBezTo>
                        <a:pt x="42" y="26"/>
                        <a:pt x="40" y="24"/>
                        <a:pt x="39" y="24"/>
                      </a:cubicBezTo>
                      <a:cubicBezTo>
                        <a:pt x="38" y="23"/>
                        <a:pt x="36" y="22"/>
                        <a:pt x="36" y="20"/>
                      </a:cubicBezTo>
                      <a:cubicBezTo>
                        <a:pt x="36" y="18"/>
                        <a:pt x="37" y="17"/>
                        <a:pt x="35" y="15"/>
                      </a:cubicBezTo>
                      <a:cubicBezTo>
                        <a:pt x="34" y="14"/>
                        <a:pt x="32" y="12"/>
                        <a:pt x="30" y="12"/>
                      </a:cubicBezTo>
                      <a:cubicBezTo>
                        <a:pt x="28" y="12"/>
                        <a:pt x="27" y="14"/>
                        <a:pt x="25" y="14"/>
                      </a:cubicBezTo>
                      <a:cubicBezTo>
                        <a:pt x="23" y="13"/>
                        <a:pt x="23" y="13"/>
                        <a:pt x="21" y="14"/>
                      </a:cubicBezTo>
                      <a:cubicBezTo>
                        <a:pt x="21" y="14"/>
                        <a:pt x="18" y="17"/>
                        <a:pt x="17" y="16"/>
                      </a:cubicBezTo>
                      <a:cubicBezTo>
                        <a:pt x="17" y="15"/>
                        <a:pt x="20" y="13"/>
                        <a:pt x="19" y="12"/>
                      </a:cubicBezTo>
                      <a:cubicBezTo>
                        <a:pt x="17" y="11"/>
                        <a:pt x="19" y="10"/>
                        <a:pt x="19" y="9"/>
                      </a:cubicBezTo>
                      <a:cubicBezTo>
                        <a:pt x="19" y="8"/>
                        <a:pt x="19" y="5"/>
                        <a:pt x="18" y="5"/>
                      </a:cubicBezTo>
                      <a:cubicBezTo>
                        <a:pt x="16" y="6"/>
                        <a:pt x="14" y="6"/>
                        <a:pt x="15" y="4"/>
                      </a:cubicBezTo>
                      <a:cubicBezTo>
                        <a:pt x="16" y="0"/>
                        <a:pt x="11" y="0"/>
                        <a:pt x="9" y="1"/>
                      </a:cubicBezTo>
                      <a:cubicBezTo>
                        <a:pt x="8" y="3"/>
                        <a:pt x="6" y="4"/>
                        <a:pt x="4" y="4"/>
                      </a:cubicBezTo>
                      <a:cubicBezTo>
                        <a:pt x="2" y="4"/>
                        <a:pt x="1" y="7"/>
                        <a:pt x="1" y="8"/>
                      </a:cubicBezTo>
                      <a:cubicBezTo>
                        <a:pt x="1" y="10"/>
                        <a:pt x="0" y="11"/>
                        <a:pt x="0" y="13"/>
                      </a:cubicBezTo>
                      <a:cubicBezTo>
                        <a:pt x="0" y="15"/>
                        <a:pt x="1" y="15"/>
                        <a:pt x="3" y="16"/>
                      </a:cubicBezTo>
                      <a:cubicBezTo>
                        <a:pt x="4" y="18"/>
                        <a:pt x="5" y="19"/>
                        <a:pt x="6" y="20"/>
                      </a:cubicBezTo>
                      <a:cubicBezTo>
                        <a:pt x="7" y="22"/>
                        <a:pt x="5" y="23"/>
                        <a:pt x="5" y="24"/>
                      </a:cubicBezTo>
                      <a:cubicBezTo>
                        <a:pt x="5" y="25"/>
                        <a:pt x="6" y="26"/>
                        <a:pt x="5" y="27"/>
                      </a:cubicBezTo>
                      <a:cubicBezTo>
                        <a:pt x="5" y="27"/>
                        <a:pt x="4" y="27"/>
                        <a:pt x="4" y="28"/>
                      </a:cubicBezTo>
                      <a:cubicBezTo>
                        <a:pt x="3" y="29"/>
                        <a:pt x="5" y="32"/>
                        <a:pt x="6" y="33"/>
                      </a:cubicBezTo>
                      <a:cubicBezTo>
                        <a:pt x="7" y="34"/>
                        <a:pt x="8" y="35"/>
                        <a:pt x="9" y="37"/>
                      </a:cubicBezTo>
                      <a:cubicBezTo>
                        <a:pt x="9" y="39"/>
                        <a:pt x="9" y="40"/>
                        <a:pt x="10" y="42"/>
                      </a:cubicBezTo>
                      <a:cubicBezTo>
                        <a:pt x="11" y="46"/>
                        <a:pt x="8" y="49"/>
                        <a:pt x="6" y="52"/>
                      </a:cubicBezTo>
                      <a:cubicBezTo>
                        <a:pt x="6" y="53"/>
                        <a:pt x="5" y="54"/>
                        <a:pt x="5" y="55"/>
                      </a:cubicBezTo>
                      <a:cubicBezTo>
                        <a:pt x="4" y="56"/>
                        <a:pt x="4" y="57"/>
                        <a:pt x="4" y="58"/>
                      </a:cubicBezTo>
                      <a:cubicBezTo>
                        <a:pt x="4" y="59"/>
                        <a:pt x="3" y="62"/>
                        <a:pt x="5" y="62"/>
                      </a:cubicBezTo>
                      <a:cubicBezTo>
                        <a:pt x="8" y="64"/>
                        <a:pt x="9" y="67"/>
                        <a:pt x="11" y="69"/>
                      </a:cubicBezTo>
                      <a:cubicBezTo>
                        <a:pt x="12" y="70"/>
                        <a:pt x="12" y="71"/>
                        <a:pt x="13" y="72"/>
                      </a:cubicBezTo>
                      <a:cubicBezTo>
                        <a:pt x="14" y="72"/>
                        <a:pt x="15" y="72"/>
                        <a:pt x="16" y="72"/>
                      </a:cubicBezTo>
                      <a:cubicBezTo>
                        <a:pt x="17" y="73"/>
                        <a:pt x="18" y="73"/>
                        <a:pt x="18" y="74"/>
                      </a:cubicBezTo>
                      <a:cubicBezTo>
                        <a:pt x="18" y="75"/>
                        <a:pt x="18" y="76"/>
                        <a:pt x="19" y="76"/>
                      </a:cubicBezTo>
                      <a:cubicBezTo>
                        <a:pt x="19" y="77"/>
                        <a:pt x="20" y="76"/>
                        <a:pt x="21" y="76"/>
                      </a:cubicBezTo>
                      <a:cubicBezTo>
                        <a:pt x="22" y="76"/>
                        <a:pt x="23" y="74"/>
                        <a:pt x="23" y="74"/>
                      </a:cubicBezTo>
                      <a:cubicBezTo>
                        <a:pt x="21" y="71"/>
                        <a:pt x="20" y="70"/>
                        <a:pt x="16" y="69"/>
                      </a:cubicBezTo>
                      <a:cubicBezTo>
                        <a:pt x="15" y="69"/>
                        <a:pt x="14" y="68"/>
                        <a:pt x="13" y="67"/>
                      </a:cubicBezTo>
                      <a:cubicBezTo>
                        <a:pt x="13" y="65"/>
                        <a:pt x="14" y="67"/>
                        <a:pt x="15" y="67"/>
                      </a:cubicBezTo>
                      <a:cubicBezTo>
                        <a:pt x="14" y="67"/>
                        <a:pt x="12" y="61"/>
                        <a:pt x="12" y="60"/>
                      </a:cubicBezTo>
                      <a:cubicBezTo>
                        <a:pt x="12" y="59"/>
                        <a:pt x="12" y="59"/>
                        <a:pt x="11" y="58"/>
                      </a:cubicBezTo>
                      <a:cubicBezTo>
                        <a:pt x="10" y="58"/>
                        <a:pt x="9" y="57"/>
                        <a:pt x="9" y="56"/>
                      </a:cubicBezTo>
                      <a:cubicBezTo>
                        <a:pt x="8" y="53"/>
                        <a:pt x="10" y="50"/>
                        <a:pt x="11" y="48"/>
                      </a:cubicBezTo>
                      <a:cubicBezTo>
                        <a:pt x="11" y="46"/>
                        <a:pt x="13" y="44"/>
                        <a:pt x="13" y="43"/>
                      </a:cubicBezTo>
                      <a:cubicBezTo>
                        <a:pt x="13" y="41"/>
                        <a:pt x="12" y="37"/>
                        <a:pt x="14" y="36"/>
                      </a:cubicBezTo>
                      <a:cubicBezTo>
                        <a:pt x="17" y="36"/>
                        <a:pt x="17" y="37"/>
                        <a:pt x="17" y="40"/>
                      </a:cubicBezTo>
                      <a:cubicBezTo>
                        <a:pt x="16" y="42"/>
                        <a:pt x="20" y="41"/>
                        <a:pt x="22" y="41"/>
                      </a:cubicBezTo>
                      <a:cubicBezTo>
                        <a:pt x="23" y="41"/>
                        <a:pt x="26" y="43"/>
                        <a:pt x="27" y="44"/>
                      </a:cubicBezTo>
                      <a:cubicBezTo>
                        <a:pt x="27" y="42"/>
                        <a:pt x="25" y="41"/>
                        <a:pt x="24" y="38"/>
                      </a:cubicBezTo>
                      <a:cubicBezTo>
                        <a:pt x="24" y="36"/>
                        <a:pt x="26" y="35"/>
                        <a:pt x="28" y="33"/>
                      </a:cubicBezTo>
                      <a:cubicBezTo>
                        <a:pt x="29" y="32"/>
                        <a:pt x="32" y="32"/>
                        <a:pt x="34" y="32"/>
                      </a:cubicBezTo>
                      <a:cubicBezTo>
                        <a:pt x="36" y="32"/>
                        <a:pt x="37" y="32"/>
                        <a:pt x="38" y="33"/>
                      </a:cubicBezTo>
                      <a:cubicBezTo>
                        <a:pt x="40" y="33"/>
                        <a:pt x="39" y="32"/>
                        <a:pt x="40" y="30"/>
                      </a:cubicBezTo>
                      <a:cubicBezTo>
                        <a:pt x="41" y="30"/>
                        <a:pt x="40" y="31"/>
                        <a:pt x="40" y="3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34" name="Freeform 705">
                  <a:extLst>
                    <a:ext uri="{FF2B5EF4-FFF2-40B4-BE49-F238E27FC236}">
                      <a16:creationId xmlns:a16="http://schemas.microsoft.com/office/drawing/2014/main" id="{9B1C13C0-8F77-CD41-B7DE-90ABD20FBB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98021" y="8598245"/>
                  <a:ext cx="300468" cy="650119"/>
                </a:xfrm>
                <a:custGeom>
                  <a:avLst/>
                  <a:gdLst>
                    <a:gd name="T0" fmla="*/ 37 w 38"/>
                    <a:gd name="T1" fmla="*/ 55 h 78"/>
                    <a:gd name="T2" fmla="*/ 36 w 38"/>
                    <a:gd name="T3" fmla="*/ 49 h 78"/>
                    <a:gd name="T4" fmla="*/ 32 w 38"/>
                    <a:gd name="T5" fmla="*/ 41 h 78"/>
                    <a:gd name="T6" fmla="*/ 28 w 38"/>
                    <a:gd name="T7" fmla="*/ 37 h 78"/>
                    <a:gd name="T8" fmla="*/ 22 w 38"/>
                    <a:gd name="T9" fmla="*/ 31 h 78"/>
                    <a:gd name="T10" fmla="*/ 18 w 38"/>
                    <a:gd name="T11" fmla="*/ 26 h 78"/>
                    <a:gd name="T12" fmla="*/ 19 w 38"/>
                    <a:gd name="T13" fmla="*/ 20 h 78"/>
                    <a:gd name="T14" fmla="*/ 23 w 38"/>
                    <a:gd name="T15" fmla="*/ 15 h 78"/>
                    <a:gd name="T16" fmla="*/ 29 w 38"/>
                    <a:gd name="T17" fmla="*/ 11 h 78"/>
                    <a:gd name="T18" fmla="*/ 23 w 38"/>
                    <a:gd name="T19" fmla="*/ 7 h 78"/>
                    <a:gd name="T20" fmla="*/ 24 w 38"/>
                    <a:gd name="T21" fmla="*/ 4 h 78"/>
                    <a:gd name="T22" fmla="*/ 19 w 38"/>
                    <a:gd name="T23" fmla="*/ 3 h 78"/>
                    <a:gd name="T24" fmla="*/ 14 w 38"/>
                    <a:gd name="T25" fmla="*/ 3 h 78"/>
                    <a:gd name="T26" fmla="*/ 11 w 38"/>
                    <a:gd name="T27" fmla="*/ 5 h 78"/>
                    <a:gd name="T28" fmla="*/ 8 w 38"/>
                    <a:gd name="T29" fmla="*/ 5 h 78"/>
                    <a:gd name="T30" fmla="*/ 5 w 38"/>
                    <a:gd name="T31" fmla="*/ 5 h 78"/>
                    <a:gd name="T32" fmla="*/ 3 w 38"/>
                    <a:gd name="T33" fmla="*/ 5 h 78"/>
                    <a:gd name="T34" fmla="*/ 0 w 38"/>
                    <a:gd name="T35" fmla="*/ 6 h 78"/>
                    <a:gd name="T36" fmla="*/ 4 w 38"/>
                    <a:gd name="T37" fmla="*/ 9 h 78"/>
                    <a:gd name="T38" fmla="*/ 5 w 38"/>
                    <a:gd name="T39" fmla="*/ 13 h 78"/>
                    <a:gd name="T40" fmla="*/ 9 w 38"/>
                    <a:gd name="T41" fmla="*/ 14 h 78"/>
                    <a:gd name="T42" fmla="*/ 12 w 38"/>
                    <a:gd name="T43" fmla="*/ 17 h 78"/>
                    <a:gd name="T44" fmla="*/ 13 w 38"/>
                    <a:gd name="T45" fmla="*/ 21 h 78"/>
                    <a:gd name="T46" fmla="*/ 10 w 38"/>
                    <a:gd name="T47" fmla="*/ 22 h 78"/>
                    <a:gd name="T48" fmla="*/ 14 w 38"/>
                    <a:gd name="T49" fmla="*/ 25 h 78"/>
                    <a:gd name="T50" fmla="*/ 19 w 38"/>
                    <a:gd name="T51" fmla="*/ 31 h 78"/>
                    <a:gd name="T52" fmla="*/ 23 w 38"/>
                    <a:gd name="T53" fmla="*/ 35 h 78"/>
                    <a:gd name="T54" fmla="*/ 26 w 38"/>
                    <a:gd name="T55" fmla="*/ 39 h 78"/>
                    <a:gd name="T56" fmla="*/ 28 w 38"/>
                    <a:gd name="T57" fmla="*/ 43 h 78"/>
                    <a:gd name="T58" fmla="*/ 27 w 38"/>
                    <a:gd name="T59" fmla="*/ 48 h 78"/>
                    <a:gd name="T60" fmla="*/ 28 w 38"/>
                    <a:gd name="T61" fmla="*/ 52 h 78"/>
                    <a:gd name="T62" fmla="*/ 28 w 38"/>
                    <a:gd name="T63" fmla="*/ 57 h 78"/>
                    <a:gd name="T64" fmla="*/ 23 w 38"/>
                    <a:gd name="T65" fmla="*/ 60 h 78"/>
                    <a:gd name="T66" fmla="*/ 20 w 38"/>
                    <a:gd name="T67" fmla="*/ 62 h 78"/>
                    <a:gd name="T68" fmla="*/ 20 w 38"/>
                    <a:gd name="T69" fmla="*/ 65 h 78"/>
                    <a:gd name="T70" fmla="*/ 18 w 38"/>
                    <a:gd name="T71" fmla="*/ 66 h 78"/>
                    <a:gd name="T72" fmla="*/ 14 w 38"/>
                    <a:gd name="T73" fmla="*/ 67 h 78"/>
                    <a:gd name="T74" fmla="*/ 15 w 38"/>
                    <a:gd name="T75" fmla="*/ 70 h 78"/>
                    <a:gd name="T76" fmla="*/ 14 w 38"/>
                    <a:gd name="T77" fmla="*/ 74 h 78"/>
                    <a:gd name="T78" fmla="*/ 14 w 38"/>
                    <a:gd name="T79" fmla="*/ 77 h 78"/>
                    <a:gd name="T80" fmla="*/ 18 w 38"/>
                    <a:gd name="T81" fmla="*/ 75 h 78"/>
                    <a:gd name="T82" fmla="*/ 19 w 38"/>
                    <a:gd name="T83" fmla="*/ 71 h 78"/>
                    <a:gd name="T84" fmla="*/ 22 w 38"/>
                    <a:gd name="T85" fmla="*/ 72 h 78"/>
                    <a:gd name="T86" fmla="*/ 21 w 38"/>
                    <a:gd name="T87" fmla="*/ 70 h 78"/>
                    <a:gd name="T88" fmla="*/ 23 w 38"/>
                    <a:gd name="T89" fmla="*/ 71 h 78"/>
                    <a:gd name="T90" fmla="*/ 24 w 38"/>
                    <a:gd name="T91" fmla="*/ 67 h 78"/>
                    <a:gd name="T92" fmla="*/ 26 w 38"/>
                    <a:gd name="T93" fmla="*/ 68 h 78"/>
                    <a:gd name="T94" fmla="*/ 30 w 38"/>
                    <a:gd name="T95" fmla="*/ 66 h 78"/>
                    <a:gd name="T96" fmla="*/ 36 w 38"/>
                    <a:gd name="T97" fmla="*/ 61 h 78"/>
                    <a:gd name="T98" fmla="*/ 36 w 38"/>
                    <a:gd name="T99" fmla="*/ 57 h 78"/>
                    <a:gd name="T100" fmla="*/ 37 w 38"/>
                    <a:gd name="T101" fmla="*/ 55 h 78"/>
                    <a:gd name="T102" fmla="*/ 37 w 38"/>
                    <a:gd name="T103" fmla="*/ 55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8" h="78">
                      <a:moveTo>
                        <a:pt x="37" y="55"/>
                      </a:moveTo>
                      <a:cubicBezTo>
                        <a:pt x="36" y="54"/>
                        <a:pt x="36" y="52"/>
                        <a:pt x="36" y="49"/>
                      </a:cubicBezTo>
                      <a:cubicBezTo>
                        <a:pt x="35" y="46"/>
                        <a:pt x="34" y="44"/>
                        <a:pt x="32" y="41"/>
                      </a:cubicBezTo>
                      <a:cubicBezTo>
                        <a:pt x="31" y="39"/>
                        <a:pt x="30" y="38"/>
                        <a:pt x="28" y="37"/>
                      </a:cubicBezTo>
                      <a:cubicBezTo>
                        <a:pt x="26" y="35"/>
                        <a:pt x="23" y="34"/>
                        <a:pt x="22" y="31"/>
                      </a:cubicBezTo>
                      <a:cubicBezTo>
                        <a:pt x="22" y="29"/>
                        <a:pt x="20" y="28"/>
                        <a:pt x="18" y="26"/>
                      </a:cubicBezTo>
                      <a:cubicBezTo>
                        <a:pt x="17" y="25"/>
                        <a:pt x="18" y="21"/>
                        <a:pt x="19" y="20"/>
                      </a:cubicBezTo>
                      <a:cubicBezTo>
                        <a:pt x="21" y="19"/>
                        <a:pt x="23" y="17"/>
                        <a:pt x="23" y="15"/>
                      </a:cubicBezTo>
                      <a:cubicBezTo>
                        <a:pt x="24" y="14"/>
                        <a:pt x="28" y="12"/>
                        <a:pt x="29" y="11"/>
                      </a:cubicBezTo>
                      <a:cubicBezTo>
                        <a:pt x="27" y="10"/>
                        <a:pt x="25" y="9"/>
                        <a:pt x="23" y="7"/>
                      </a:cubicBezTo>
                      <a:cubicBezTo>
                        <a:pt x="21" y="6"/>
                        <a:pt x="24" y="6"/>
                        <a:pt x="24" y="4"/>
                      </a:cubicBezTo>
                      <a:cubicBezTo>
                        <a:pt x="24" y="4"/>
                        <a:pt x="19" y="3"/>
                        <a:pt x="19" y="3"/>
                      </a:cubicBezTo>
                      <a:cubicBezTo>
                        <a:pt x="17" y="2"/>
                        <a:pt x="15" y="0"/>
                        <a:pt x="14" y="3"/>
                      </a:cubicBezTo>
                      <a:cubicBezTo>
                        <a:pt x="13" y="4"/>
                        <a:pt x="12" y="4"/>
                        <a:pt x="11" y="5"/>
                      </a:cubicBezTo>
                      <a:cubicBezTo>
                        <a:pt x="9" y="8"/>
                        <a:pt x="9" y="4"/>
                        <a:pt x="8" y="5"/>
                      </a:cubicBezTo>
                      <a:cubicBezTo>
                        <a:pt x="6" y="6"/>
                        <a:pt x="6" y="5"/>
                        <a:pt x="5" y="5"/>
                      </a:cubicBezTo>
                      <a:cubicBezTo>
                        <a:pt x="4" y="6"/>
                        <a:pt x="3" y="6"/>
                        <a:pt x="3" y="5"/>
                      </a:cubicBezTo>
                      <a:cubicBezTo>
                        <a:pt x="3" y="4"/>
                        <a:pt x="1" y="6"/>
                        <a:pt x="0" y="6"/>
                      </a:cubicBezTo>
                      <a:cubicBezTo>
                        <a:pt x="0" y="7"/>
                        <a:pt x="3" y="9"/>
                        <a:pt x="4" y="9"/>
                      </a:cubicBezTo>
                      <a:cubicBezTo>
                        <a:pt x="5" y="11"/>
                        <a:pt x="4" y="12"/>
                        <a:pt x="5" y="13"/>
                      </a:cubicBezTo>
                      <a:cubicBezTo>
                        <a:pt x="5" y="15"/>
                        <a:pt x="8" y="15"/>
                        <a:pt x="9" y="14"/>
                      </a:cubicBezTo>
                      <a:cubicBezTo>
                        <a:pt x="11" y="13"/>
                        <a:pt x="12" y="16"/>
                        <a:pt x="12" y="17"/>
                      </a:cubicBezTo>
                      <a:cubicBezTo>
                        <a:pt x="13" y="19"/>
                        <a:pt x="15" y="19"/>
                        <a:pt x="13" y="21"/>
                      </a:cubicBezTo>
                      <a:cubicBezTo>
                        <a:pt x="11" y="22"/>
                        <a:pt x="10" y="19"/>
                        <a:pt x="10" y="22"/>
                      </a:cubicBezTo>
                      <a:cubicBezTo>
                        <a:pt x="10" y="24"/>
                        <a:pt x="13" y="24"/>
                        <a:pt x="14" y="25"/>
                      </a:cubicBezTo>
                      <a:cubicBezTo>
                        <a:pt x="16" y="27"/>
                        <a:pt x="17" y="29"/>
                        <a:pt x="19" y="31"/>
                      </a:cubicBezTo>
                      <a:cubicBezTo>
                        <a:pt x="20" y="33"/>
                        <a:pt x="22" y="33"/>
                        <a:pt x="23" y="35"/>
                      </a:cubicBezTo>
                      <a:cubicBezTo>
                        <a:pt x="24" y="37"/>
                        <a:pt x="24" y="38"/>
                        <a:pt x="26" y="39"/>
                      </a:cubicBezTo>
                      <a:cubicBezTo>
                        <a:pt x="27" y="40"/>
                        <a:pt x="26" y="42"/>
                        <a:pt x="28" y="43"/>
                      </a:cubicBezTo>
                      <a:cubicBezTo>
                        <a:pt x="29" y="44"/>
                        <a:pt x="28" y="47"/>
                        <a:pt x="27" y="48"/>
                      </a:cubicBezTo>
                      <a:cubicBezTo>
                        <a:pt x="26" y="49"/>
                        <a:pt x="27" y="51"/>
                        <a:pt x="28" y="52"/>
                      </a:cubicBezTo>
                      <a:cubicBezTo>
                        <a:pt x="28" y="54"/>
                        <a:pt x="28" y="55"/>
                        <a:pt x="28" y="57"/>
                      </a:cubicBezTo>
                      <a:cubicBezTo>
                        <a:pt x="26" y="59"/>
                        <a:pt x="26" y="59"/>
                        <a:pt x="23" y="60"/>
                      </a:cubicBezTo>
                      <a:cubicBezTo>
                        <a:pt x="21" y="60"/>
                        <a:pt x="24" y="63"/>
                        <a:pt x="20" y="62"/>
                      </a:cubicBezTo>
                      <a:cubicBezTo>
                        <a:pt x="18" y="62"/>
                        <a:pt x="20" y="64"/>
                        <a:pt x="20" y="65"/>
                      </a:cubicBezTo>
                      <a:cubicBezTo>
                        <a:pt x="21" y="67"/>
                        <a:pt x="19" y="66"/>
                        <a:pt x="18" y="66"/>
                      </a:cubicBezTo>
                      <a:cubicBezTo>
                        <a:pt x="16" y="66"/>
                        <a:pt x="15" y="66"/>
                        <a:pt x="14" y="67"/>
                      </a:cubicBezTo>
                      <a:cubicBezTo>
                        <a:pt x="11" y="69"/>
                        <a:pt x="13" y="69"/>
                        <a:pt x="15" y="70"/>
                      </a:cubicBezTo>
                      <a:cubicBezTo>
                        <a:pt x="16" y="70"/>
                        <a:pt x="14" y="73"/>
                        <a:pt x="14" y="74"/>
                      </a:cubicBezTo>
                      <a:cubicBezTo>
                        <a:pt x="13" y="74"/>
                        <a:pt x="13" y="78"/>
                        <a:pt x="14" y="77"/>
                      </a:cubicBezTo>
                      <a:cubicBezTo>
                        <a:pt x="16" y="76"/>
                        <a:pt x="17" y="75"/>
                        <a:pt x="18" y="75"/>
                      </a:cubicBezTo>
                      <a:cubicBezTo>
                        <a:pt x="22" y="74"/>
                        <a:pt x="20" y="73"/>
                        <a:pt x="19" y="71"/>
                      </a:cubicBezTo>
                      <a:cubicBezTo>
                        <a:pt x="20" y="71"/>
                        <a:pt x="21" y="73"/>
                        <a:pt x="22" y="72"/>
                      </a:cubicBezTo>
                      <a:cubicBezTo>
                        <a:pt x="23" y="71"/>
                        <a:pt x="21" y="70"/>
                        <a:pt x="21" y="70"/>
                      </a:cubicBezTo>
                      <a:cubicBezTo>
                        <a:pt x="21" y="69"/>
                        <a:pt x="23" y="71"/>
                        <a:pt x="23" y="71"/>
                      </a:cubicBezTo>
                      <a:cubicBezTo>
                        <a:pt x="22" y="71"/>
                        <a:pt x="23" y="67"/>
                        <a:pt x="24" y="67"/>
                      </a:cubicBezTo>
                      <a:cubicBezTo>
                        <a:pt x="24" y="66"/>
                        <a:pt x="26" y="68"/>
                        <a:pt x="26" y="68"/>
                      </a:cubicBezTo>
                      <a:cubicBezTo>
                        <a:pt x="28" y="68"/>
                        <a:pt x="29" y="67"/>
                        <a:pt x="30" y="66"/>
                      </a:cubicBezTo>
                      <a:cubicBezTo>
                        <a:pt x="31" y="65"/>
                        <a:pt x="36" y="63"/>
                        <a:pt x="36" y="61"/>
                      </a:cubicBezTo>
                      <a:cubicBezTo>
                        <a:pt x="36" y="60"/>
                        <a:pt x="35" y="59"/>
                        <a:pt x="36" y="57"/>
                      </a:cubicBezTo>
                      <a:cubicBezTo>
                        <a:pt x="36" y="56"/>
                        <a:pt x="38" y="57"/>
                        <a:pt x="37" y="55"/>
                      </a:cubicBezTo>
                      <a:cubicBezTo>
                        <a:pt x="36" y="54"/>
                        <a:pt x="38" y="56"/>
                        <a:pt x="37" y="55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35" name="Freeform 706">
                  <a:extLst>
                    <a:ext uri="{FF2B5EF4-FFF2-40B4-BE49-F238E27FC236}">
                      <a16:creationId xmlns:a16="http://schemas.microsoft.com/office/drawing/2014/main" id="{D506CC62-E59E-D448-8F21-5BD8B319D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28270" y="8649346"/>
                  <a:ext cx="289738" cy="374741"/>
                </a:xfrm>
                <a:custGeom>
                  <a:avLst/>
                  <a:gdLst>
                    <a:gd name="T0" fmla="*/ 37 w 37"/>
                    <a:gd name="T1" fmla="*/ 38 h 45"/>
                    <a:gd name="T2" fmla="*/ 35 w 37"/>
                    <a:gd name="T3" fmla="*/ 35 h 45"/>
                    <a:gd name="T4" fmla="*/ 33 w 37"/>
                    <a:gd name="T5" fmla="*/ 32 h 45"/>
                    <a:gd name="T6" fmla="*/ 30 w 37"/>
                    <a:gd name="T7" fmla="*/ 28 h 45"/>
                    <a:gd name="T8" fmla="*/ 26 w 37"/>
                    <a:gd name="T9" fmla="*/ 22 h 45"/>
                    <a:gd name="T10" fmla="*/ 22 w 37"/>
                    <a:gd name="T11" fmla="*/ 18 h 45"/>
                    <a:gd name="T12" fmla="*/ 19 w 37"/>
                    <a:gd name="T13" fmla="*/ 15 h 45"/>
                    <a:gd name="T14" fmla="*/ 22 w 37"/>
                    <a:gd name="T15" fmla="*/ 14 h 45"/>
                    <a:gd name="T16" fmla="*/ 21 w 37"/>
                    <a:gd name="T17" fmla="*/ 10 h 45"/>
                    <a:gd name="T18" fmla="*/ 14 w 37"/>
                    <a:gd name="T19" fmla="*/ 8 h 45"/>
                    <a:gd name="T20" fmla="*/ 13 w 37"/>
                    <a:gd name="T21" fmla="*/ 4 h 45"/>
                    <a:gd name="T22" fmla="*/ 9 w 37"/>
                    <a:gd name="T23" fmla="*/ 0 h 45"/>
                    <a:gd name="T24" fmla="*/ 7 w 37"/>
                    <a:gd name="T25" fmla="*/ 0 h 45"/>
                    <a:gd name="T26" fmla="*/ 8 w 37"/>
                    <a:gd name="T27" fmla="*/ 4 h 45"/>
                    <a:gd name="T28" fmla="*/ 8 w 37"/>
                    <a:gd name="T29" fmla="*/ 7 h 45"/>
                    <a:gd name="T30" fmla="*/ 4 w 37"/>
                    <a:gd name="T31" fmla="*/ 5 h 45"/>
                    <a:gd name="T32" fmla="*/ 0 w 37"/>
                    <a:gd name="T33" fmla="*/ 10 h 45"/>
                    <a:gd name="T34" fmla="*/ 4 w 37"/>
                    <a:gd name="T35" fmla="*/ 15 h 45"/>
                    <a:gd name="T36" fmla="*/ 4 w 37"/>
                    <a:gd name="T37" fmla="*/ 22 h 45"/>
                    <a:gd name="T38" fmla="*/ 3 w 37"/>
                    <a:gd name="T39" fmla="*/ 26 h 45"/>
                    <a:gd name="T40" fmla="*/ 7 w 37"/>
                    <a:gd name="T41" fmla="*/ 25 h 45"/>
                    <a:gd name="T42" fmla="*/ 10 w 37"/>
                    <a:gd name="T43" fmla="*/ 23 h 45"/>
                    <a:gd name="T44" fmla="*/ 15 w 37"/>
                    <a:gd name="T45" fmla="*/ 22 h 45"/>
                    <a:gd name="T46" fmla="*/ 23 w 37"/>
                    <a:gd name="T47" fmla="*/ 28 h 45"/>
                    <a:gd name="T48" fmla="*/ 27 w 37"/>
                    <a:gd name="T49" fmla="*/ 36 h 45"/>
                    <a:gd name="T50" fmla="*/ 27 w 37"/>
                    <a:gd name="T51" fmla="*/ 39 h 45"/>
                    <a:gd name="T52" fmla="*/ 25 w 37"/>
                    <a:gd name="T53" fmla="*/ 43 h 45"/>
                    <a:gd name="T54" fmla="*/ 29 w 37"/>
                    <a:gd name="T55" fmla="*/ 43 h 45"/>
                    <a:gd name="T56" fmla="*/ 32 w 37"/>
                    <a:gd name="T57" fmla="*/ 42 h 45"/>
                    <a:gd name="T58" fmla="*/ 35 w 37"/>
                    <a:gd name="T59" fmla="*/ 42 h 45"/>
                    <a:gd name="T60" fmla="*/ 37 w 37"/>
                    <a:gd name="T61" fmla="*/ 38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7" h="45">
                      <a:moveTo>
                        <a:pt x="37" y="38"/>
                      </a:moveTo>
                      <a:cubicBezTo>
                        <a:pt x="37" y="37"/>
                        <a:pt x="36" y="37"/>
                        <a:pt x="35" y="35"/>
                      </a:cubicBezTo>
                      <a:cubicBezTo>
                        <a:pt x="35" y="33"/>
                        <a:pt x="34" y="34"/>
                        <a:pt x="33" y="32"/>
                      </a:cubicBezTo>
                      <a:cubicBezTo>
                        <a:pt x="32" y="30"/>
                        <a:pt x="32" y="29"/>
                        <a:pt x="30" y="28"/>
                      </a:cubicBezTo>
                      <a:cubicBezTo>
                        <a:pt x="28" y="26"/>
                        <a:pt x="27" y="24"/>
                        <a:pt x="26" y="22"/>
                      </a:cubicBezTo>
                      <a:cubicBezTo>
                        <a:pt x="25" y="21"/>
                        <a:pt x="23" y="19"/>
                        <a:pt x="22" y="18"/>
                      </a:cubicBezTo>
                      <a:cubicBezTo>
                        <a:pt x="20" y="17"/>
                        <a:pt x="19" y="18"/>
                        <a:pt x="19" y="15"/>
                      </a:cubicBezTo>
                      <a:cubicBezTo>
                        <a:pt x="19" y="14"/>
                        <a:pt x="21" y="16"/>
                        <a:pt x="22" y="14"/>
                      </a:cubicBezTo>
                      <a:cubicBezTo>
                        <a:pt x="24" y="13"/>
                        <a:pt x="22" y="12"/>
                        <a:pt x="21" y="10"/>
                      </a:cubicBezTo>
                      <a:cubicBezTo>
                        <a:pt x="19" y="5"/>
                        <a:pt x="16" y="11"/>
                        <a:pt x="14" y="8"/>
                      </a:cubicBezTo>
                      <a:cubicBezTo>
                        <a:pt x="13" y="7"/>
                        <a:pt x="14" y="5"/>
                        <a:pt x="13" y="4"/>
                      </a:cubicBezTo>
                      <a:cubicBezTo>
                        <a:pt x="12" y="3"/>
                        <a:pt x="10" y="2"/>
                        <a:pt x="9" y="0"/>
                      </a:cubicBezTo>
                      <a:cubicBezTo>
                        <a:pt x="9" y="0"/>
                        <a:pt x="7" y="0"/>
                        <a:pt x="7" y="0"/>
                      </a:cubicBezTo>
                      <a:cubicBezTo>
                        <a:pt x="6" y="1"/>
                        <a:pt x="8" y="3"/>
                        <a:pt x="8" y="4"/>
                      </a:cubicBezTo>
                      <a:cubicBezTo>
                        <a:pt x="8" y="5"/>
                        <a:pt x="9" y="7"/>
                        <a:pt x="8" y="7"/>
                      </a:cubicBezTo>
                      <a:cubicBezTo>
                        <a:pt x="6" y="7"/>
                        <a:pt x="6" y="5"/>
                        <a:pt x="4" y="5"/>
                      </a:cubicBezTo>
                      <a:cubicBezTo>
                        <a:pt x="3" y="4"/>
                        <a:pt x="0" y="10"/>
                        <a:pt x="0" y="10"/>
                      </a:cubicBezTo>
                      <a:cubicBezTo>
                        <a:pt x="1" y="13"/>
                        <a:pt x="0" y="17"/>
                        <a:pt x="4" y="15"/>
                      </a:cubicBezTo>
                      <a:cubicBezTo>
                        <a:pt x="6" y="14"/>
                        <a:pt x="4" y="22"/>
                        <a:pt x="4" y="22"/>
                      </a:cubicBezTo>
                      <a:cubicBezTo>
                        <a:pt x="6" y="23"/>
                        <a:pt x="4" y="24"/>
                        <a:pt x="3" y="26"/>
                      </a:cubicBezTo>
                      <a:cubicBezTo>
                        <a:pt x="3" y="27"/>
                        <a:pt x="6" y="25"/>
                        <a:pt x="7" y="25"/>
                      </a:cubicBezTo>
                      <a:cubicBezTo>
                        <a:pt x="7" y="24"/>
                        <a:pt x="9" y="23"/>
                        <a:pt x="10" y="23"/>
                      </a:cubicBezTo>
                      <a:cubicBezTo>
                        <a:pt x="12" y="24"/>
                        <a:pt x="13" y="24"/>
                        <a:pt x="15" y="22"/>
                      </a:cubicBezTo>
                      <a:cubicBezTo>
                        <a:pt x="17" y="21"/>
                        <a:pt x="24" y="25"/>
                        <a:pt x="23" y="28"/>
                      </a:cubicBezTo>
                      <a:cubicBezTo>
                        <a:pt x="21" y="32"/>
                        <a:pt x="25" y="33"/>
                        <a:pt x="27" y="36"/>
                      </a:cubicBezTo>
                      <a:cubicBezTo>
                        <a:pt x="27" y="37"/>
                        <a:pt x="27" y="38"/>
                        <a:pt x="27" y="39"/>
                      </a:cubicBezTo>
                      <a:cubicBezTo>
                        <a:pt x="27" y="40"/>
                        <a:pt x="26" y="42"/>
                        <a:pt x="25" y="43"/>
                      </a:cubicBezTo>
                      <a:cubicBezTo>
                        <a:pt x="26" y="43"/>
                        <a:pt x="29" y="45"/>
                        <a:pt x="29" y="43"/>
                      </a:cubicBezTo>
                      <a:cubicBezTo>
                        <a:pt x="29" y="42"/>
                        <a:pt x="31" y="41"/>
                        <a:pt x="32" y="42"/>
                      </a:cubicBezTo>
                      <a:cubicBezTo>
                        <a:pt x="33" y="43"/>
                        <a:pt x="34" y="43"/>
                        <a:pt x="35" y="42"/>
                      </a:cubicBezTo>
                      <a:cubicBezTo>
                        <a:pt x="37" y="42"/>
                        <a:pt x="37" y="40"/>
                        <a:pt x="37" y="38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36" name="Freeform 709">
                  <a:extLst>
                    <a:ext uri="{FF2B5EF4-FFF2-40B4-BE49-F238E27FC236}">
                      <a16:creationId xmlns:a16="http://schemas.microsoft.com/office/drawing/2014/main" id="{B7B12BB1-44AD-5B49-A32B-6BABA4B35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66297" y="9407345"/>
                  <a:ext cx="402413" cy="374741"/>
                </a:xfrm>
                <a:custGeom>
                  <a:avLst/>
                  <a:gdLst>
                    <a:gd name="T0" fmla="*/ 33 w 51"/>
                    <a:gd name="T1" fmla="*/ 5 h 45"/>
                    <a:gd name="T2" fmla="*/ 29 w 51"/>
                    <a:gd name="T3" fmla="*/ 13 h 45"/>
                    <a:gd name="T4" fmla="*/ 20 w 51"/>
                    <a:gd name="T5" fmla="*/ 16 h 45"/>
                    <a:gd name="T6" fmla="*/ 15 w 51"/>
                    <a:gd name="T7" fmla="*/ 18 h 45"/>
                    <a:gd name="T8" fmla="*/ 10 w 51"/>
                    <a:gd name="T9" fmla="*/ 19 h 45"/>
                    <a:gd name="T10" fmla="*/ 7 w 51"/>
                    <a:gd name="T11" fmla="*/ 18 h 45"/>
                    <a:gd name="T12" fmla="*/ 3 w 51"/>
                    <a:gd name="T13" fmla="*/ 14 h 45"/>
                    <a:gd name="T14" fmla="*/ 0 w 51"/>
                    <a:gd name="T15" fmla="*/ 20 h 45"/>
                    <a:gd name="T16" fmla="*/ 4 w 51"/>
                    <a:gd name="T17" fmla="*/ 29 h 45"/>
                    <a:gd name="T18" fmla="*/ 8 w 51"/>
                    <a:gd name="T19" fmla="*/ 37 h 45"/>
                    <a:gd name="T20" fmla="*/ 13 w 51"/>
                    <a:gd name="T21" fmla="*/ 39 h 45"/>
                    <a:gd name="T22" fmla="*/ 14 w 51"/>
                    <a:gd name="T23" fmla="*/ 41 h 45"/>
                    <a:gd name="T24" fmla="*/ 19 w 51"/>
                    <a:gd name="T25" fmla="*/ 41 h 45"/>
                    <a:gd name="T26" fmla="*/ 21 w 51"/>
                    <a:gd name="T27" fmla="*/ 39 h 45"/>
                    <a:gd name="T28" fmla="*/ 25 w 51"/>
                    <a:gd name="T29" fmla="*/ 40 h 45"/>
                    <a:gd name="T30" fmla="*/ 28 w 51"/>
                    <a:gd name="T31" fmla="*/ 40 h 45"/>
                    <a:gd name="T32" fmla="*/ 31 w 51"/>
                    <a:gd name="T33" fmla="*/ 43 h 45"/>
                    <a:gd name="T34" fmla="*/ 34 w 51"/>
                    <a:gd name="T35" fmla="*/ 42 h 45"/>
                    <a:gd name="T36" fmla="*/ 36 w 51"/>
                    <a:gd name="T37" fmla="*/ 43 h 45"/>
                    <a:gd name="T38" fmla="*/ 37 w 51"/>
                    <a:gd name="T39" fmla="*/ 37 h 45"/>
                    <a:gd name="T40" fmla="*/ 37 w 51"/>
                    <a:gd name="T41" fmla="*/ 33 h 45"/>
                    <a:gd name="T42" fmla="*/ 39 w 51"/>
                    <a:gd name="T43" fmla="*/ 30 h 45"/>
                    <a:gd name="T44" fmla="*/ 42 w 51"/>
                    <a:gd name="T45" fmla="*/ 24 h 45"/>
                    <a:gd name="T46" fmla="*/ 47 w 51"/>
                    <a:gd name="T47" fmla="*/ 19 h 45"/>
                    <a:gd name="T48" fmla="*/ 49 w 51"/>
                    <a:gd name="T49" fmla="*/ 18 h 45"/>
                    <a:gd name="T50" fmla="*/ 45 w 51"/>
                    <a:gd name="T51" fmla="*/ 13 h 45"/>
                    <a:gd name="T52" fmla="*/ 42 w 51"/>
                    <a:gd name="T53" fmla="*/ 7 h 45"/>
                    <a:gd name="T54" fmla="*/ 44 w 51"/>
                    <a:gd name="T55" fmla="*/ 6 h 45"/>
                    <a:gd name="T56" fmla="*/ 44 w 51"/>
                    <a:gd name="T57" fmla="*/ 3 h 45"/>
                    <a:gd name="T58" fmla="*/ 33 w 51"/>
                    <a:gd name="T59" fmla="*/ 5 h 45"/>
                    <a:gd name="T60" fmla="*/ 33 w 51"/>
                    <a:gd name="T61" fmla="*/ 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1" h="45">
                      <a:moveTo>
                        <a:pt x="33" y="5"/>
                      </a:moveTo>
                      <a:cubicBezTo>
                        <a:pt x="32" y="8"/>
                        <a:pt x="31" y="10"/>
                        <a:pt x="29" y="13"/>
                      </a:cubicBezTo>
                      <a:cubicBezTo>
                        <a:pt x="28" y="17"/>
                        <a:pt x="23" y="17"/>
                        <a:pt x="20" y="16"/>
                      </a:cubicBezTo>
                      <a:cubicBezTo>
                        <a:pt x="18" y="15"/>
                        <a:pt x="16" y="17"/>
                        <a:pt x="15" y="18"/>
                      </a:cubicBezTo>
                      <a:cubicBezTo>
                        <a:pt x="14" y="19"/>
                        <a:pt x="11" y="18"/>
                        <a:pt x="10" y="19"/>
                      </a:cubicBezTo>
                      <a:cubicBezTo>
                        <a:pt x="8" y="20"/>
                        <a:pt x="8" y="20"/>
                        <a:pt x="7" y="18"/>
                      </a:cubicBezTo>
                      <a:cubicBezTo>
                        <a:pt x="5" y="17"/>
                        <a:pt x="4" y="16"/>
                        <a:pt x="3" y="14"/>
                      </a:cubicBezTo>
                      <a:cubicBezTo>
                        <a:pt x="2" y="13"/>
                        <a:pt x="0" y="19"/>
                        <a:pt x="0" y="20"/>
                      </a:cubicBezTo>
                      <a:cubicBezTo>
                        <a:pt x="0" y="23"/>
                        <a:pt x="3" y="26"/>
                        <a:pt x="4" y="29"/>
                      </a:cubicBezTo>
                      <a:cubicBezTo>
                        <a:pt x="6" y="32"/>
                        <a:pt x="5" y="35"/>
                        <a:pt x="8" y="37"/>
                      </a:cubicBezTo>
                      <a:cubicBezTo>
                        <a:pt x="10" y="38"/>
                        <a:pt x="12" y="39"/>
                        <a:pt x="13" y="39"/>
                      </a:cubicBezTo>
                      <a:cubicBezTo>
                        <a:pt x="16" y="38"/>
                        <a:pt x="13" y="40"/>
                        <a:pt x="14" y="41"/>
                      </a:cubicBezTo>
                      <a:cubicBezTo>
                        <a:pt x="15" y="41"/>
                        <a:pt x="18" y="41"/>
                        <a:pt x="19" y="41"/>
                      </a:cubicBezTo>
                      <a:cubicBezTo>
                        <a:pt x="20" y="40"/>
                        <a:pt x="20" y="38"/>
                        <a:pt x="21" y="39"/>
                      </a:cubicBezTo>
                      <a:cubicBezTo>
                        <a:pt x="22" y="40"/>
                        <a:pt x="24" y="41"/>
                        <a:pt x="25" y="40"/>
                      </a:cubicBezTo>
                      <a:cubicBezTo>
                        <a:pt x="26" y="40"/>
                        <a:pt x="28" y="39"/>
                        <a:pt x="28" y="40"/>
                      </a:cubicBezTo>
                      <a:cubicBezTo>
                        <a:pt x="29" y="43"/>
                        <a:pt x="27" y="45"/>
                        <a:pt x="31" y="43"/>
                      </a:cubicBezTo>
                      <a:cubicBezTo>
                        <a:pt x="32" y="43"/>
                        <a:pt x="33" y="42"/>
                        <a:pt x="34" y="42"/>
                      </a:cubicBezTo>
                      <a:cubicBezTo>
                        <a:pt x="35" y="42"/>
                        <a:pt x="36" y="43"/>
                        <a:pt x="36" y="43"/>
                      </a:cubicBezTo>
                      <a:cubicBezTo>
                        <a:pt x="37" y="41"/>
                        <a:pt x="35" y="39"/>
                        <a:pt x="37" y="37"/>
                      </a:cubicBezTo>
                      <a:cubicBezTo>
                        <a:pt x="38" y="36"/>
                        <a:pt x="37" y="35"/>
                        <a:pt x="37" y="33"/>
                      </a:cubicBezTo>
                      <a:cubicBezTo>
                        <a:pt x="37" y="32"/>
                        <a:pt x="38" y="31"/>
                        <a:pt x="39" y="30"/>
                      </a:cubicBezTo>
                      <a:cubicBezTo>
                        <a:pt x="41" y="28"/>
                        <a:pt x="43" y="27"/>
                        <a:pt x="42" y="24"/>
                      </a:cubicBezTo>
                      <a:cubicBezTo>
                        <a:pt x="42" y="22"/>
                        <a:pt x="45" y="18"/>
                        <a:pt x="47" y="19"/>
                      </a:cubicBezTo>
                      <a:cubicBezTo>
                        <a:pt x="48" y="20"/>
                        <a:pt x="51" y="19"/>
                        <a:pt x="49" y="18"/>
                      </a:cubicBezTo>
                      <a:cubicBezTo>
                        <a:pt x="48" y="16"/>
                        <a:pt x="45" y="15"/>
                        <a:pt x="45" y="13"/>
                      </a:cubicBezTo>
                      <a:cubicBezTo>
                        <a:pt x="45" y="11"/>
                        <a:pt x="43" y="9"/>
                        <a:pt x="42" y="7"/>
                      </a:cubicBezTo>
                      <a:cubicBezTo>
                        <a:pt x="41" y="4"/>
                        <a:pt x="44" y="7"/>
                        <a:pt x="44" y="6"/>
                      </a:cubicBezTo>
                      <a:cubicBezTo>
                        <a:pt x="45" y="5"/>
                        <a:pt x="41" y="4"/>
                        <a:pt x="44" y="3"/>
                      </a:cubicBezTo>
                      <a:cubicBezTo>
                        <a:pt x="40" y="2"/>
                        <a:pt x="34" y="0"/>
                        <a:pt x="33" y="5"/>
                      </a:cubicBezTo>
                      <a:cubicBezTo>
                        <a:pt x="32" y="7"/>
                        <a:pt x="34" y="3"/>
                        <a:pt x="33" y="5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37" name="Freeform 710">
                  <a:extLst>
                    <a:ext uri="{FF2B5EF4-FFF2-40B4-BE49-F238E27FC236}">
                      <a16:creationId xmlns:a16="http://schemas.microsoft.com/office/drawing/2014/main" id="{D6CD3065-9DAC-D54D-9AD0-439CC5C796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90440" y="9307980"/>
                  <a:ext cx="386318" cy="266861"/>
                </a:xfrm>
                <a:custGeom>
                  <a:avLst/>
                  <a:gdLst>
                    <a:gd name="T0" fmla="*/ 45 w 49"/>
                    <a:gd name="T1" fmla="*/ 10 h 32"/>
                    <a:gd name="T2" fmla="*/ 47 w 49"/>
                    <a:gd name="T3" fmla="*/ 8 h 32"/>
                    <a:gd name="T4" fmla="*/ 43 w 49"/>
                    <a:gd name="T5" fmla="*/ 7 h 32"/>
                    <a:gd name="T6" fmla="*/ 42 w 49"/>
                    <a:gd name="T7" fmla="*/ 6 h 32"/>
                    <a:gd name="T8" fmla="*/ 41 w 49"/>
                    <a:gd name="T9" fmla="*/ 6 h 32"/>
                    <a:gd name="T10" fmla="*/ 41 w 49"/>
                    <a:gd name="T11" fmla="*/ 4 h 32"/>
                    <a:gd name="T12" fmla="*/ 39 w 49"/>
                    <a:gd name="T13" fmla="*/ 2 h 32"/>
                    <a:gd name="T14" fmla="*/ 37 w 49"/>
                    <a:gd name="T15" fmla="*/ 2 h 32"/>
                    <a:gd name="T16" fmla="*/ 36 w 49"/>
                    <a:gd name="T17" fmla="*/ 1 h 32"/>
                    <a:gd name="T18" fmla="*/ 32 w 49"/>
                    <a:gd name="T19" fmla="*/ 6 h 32"/>
                    <a:gd name="T20" fmla="*/ 30 w 49"/>
                    <a:gd name="T21" fmla="*/ 8 h 32"/>
                    <a:gd name="T22" fmla="*/ 29 w 49"/>
                    <a:gd name="T23" fmla="*/ 9 h 32"/>
                    <a:gd name="T24" fmla="*/ 29 w 49"/>
                    <a:gd name="T25" fmla="*/ 10 h 32"/>
                    <a:gd name="T26" fmla="*/ 25 w 49"/>
                    <a:gd name="T27" fmla="*/ 12 h 32"/>
                    <a:gd name="T28" fmla="*/ 25 w 49"/>
                    <a:gd name="T29" fmla="*/ 15 h 32"/>
                    <a:gd name="T30" fmla="*/ 27 w 49"/>
                    <a:gd name="T31" fmla="*/ 14 h 32"/>
                    <a:gd name="T32" fmla="*/ 29 w 49"/>
                    <a:gd name="T33" fmla="*/ 13 h 32"/>
                    <a:gd name="T34" fmla="*/ 28 w 49"/>
                    <a:gd name="T35" fmla="*/ 11 h 32"/>
                    <a:gd name="T36" fmla="*/ 29 w 49"/>
                    <a:gd name="T37" fmla="*/ 13 h 32"/>
                    <a:gd name="T38" fmla="*/ 26 w 49"/>
                    <a:gd name="T39" fmla="*/ 14 h 32"/>
                    <a:gd name="T40" fmla="*/ 23 w 49"/>
                    <a:gd name="T41" fmla="*/ 13 h 32"/>
                    <a:gd name="T42" fmla="*/ 14 w 49"/>
                    <a:gd name="T43" fmla="*/ 20 h 32"/>
                    <a:gd name="T44" fmla="*/ 9 w 49"/>
                    <a:gd name="T45" fmla="*/ 23 h 32"/>
                    <a:gd name="T46" fmla="*/ 7 w 49"/>
                    <a:gd name="T47" fmla="*/ 26 h 32"/>
                    <a:gd name="T48" fmla="*/ 9 w 49"/>
                    <a:gd name="T49" fmla="*/ 28 h 32"/>
                    <a:gd name="T50" fmla="*/ 0 w 49"/>
                    <a:gd name="T51" fmla="*/ 26 h 32"/>
                    <a:gd name="T52" fmla="*/ 5 w 49"/>
                    <a:gd name="T53" fmla="*/ 32 h 32"/>
                    <a:gd name="T54" fmla="*/ 7 w 49"/>
                    <a:gd name="T55" fmla="*/ 31 h 32"/>
                    <a:gd name="T56" fmla="*/ 12 w 49"/>
                    <a:gd name="T57" fmla="*/ 30 h 32"/>
                    <a:gd name="T58" fmla="*/ 20 w 49"/>
                    <a:gd name="T59" fmla="*/ 29 h 32"/>
                    <a:gd name="T60" fmla="*/ 27 w 49"/>
                    <a:gd name="T61" fmla="*/ 24 h 32"/>
                    <a:gd name="T62" fmla="*/ 30 w 49"/>
                    <a:gd name="T63" fmla="*/ 18 h 32"/>
                    <a:gd name="T64" fmla="*/ 34 w 49"/>
                    <a:gd name="T65" fmla="*/ 14 h 32"/>
                    <a:gd name="T66" fmla="*/ 43 w 49"/>
                    <a:gd name="T67" fmla="*/ 14 h 32"/>
                    <a:gd name="T68" fmla="*/ 45 w 49"/>
                    <a:gd name="T69" fmla="*/ 1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9" h="32">
                      <a:moveTo>
                        <a:pt x="45" y="10"/>
                      </a:moveTo>
                      <a:cubicBezTo>
                        <a:pt x="48" y="10"/>
                        <a:pt x="49" y="9"/>
                        <a:pt x="47" y="8"/>
                      </a:cubicBezTo>
                      <a:cubicBezTo>
                        <a:pt x="45" y="7"/>
                        <a:pt x="45" y="6"/>
                        <a:pt x="43" y="7"/>
                      </a:cubicBezTo>
                      <a:cubicBezTo>
                        <a:pt x="42" y="8"/>
                        <a:pt x="43" y="7"/>
                        <a:pt x="42" y="6"/>
                      </a:cubicBezTo>
                      <a:cubicBezTo>
                        <a:pt x="42" y="6"/>
                        <a:pt x="41" y="6"/>
                        <a:pt x="41" y="6"/>
                      </a:cubicBezTo>
                      <a:cubicBezTo>
                        <a:pt x="41" y="6"/>
                        <a:pt x="41" y="4"/>
                        <a:pt x="41" y="4"/>
                      </a:cubicBezTo>
                      <a:cubicBezTo>
                        <a:pt x="40" y="3"/>
                        <a:pt x="39" y="2"/>
                        <a:pt x="39" y="2"/>
                      </a:cubicBezTo>
                      <a:cubicBezTo>
                        <a:pt x="37" y="0"/>
                        <a:pt x="38" y="1"/>
                        <a:pt x="37" y="2"/>
                      </a:cubicBezTo>
                      <a:cubicBezTo>
                        <a:pt x="36" y="3"/>
                        <a:pt x="36" y="1"/>
                        <a:pt x="36" y="1"/>
                      </a:cubicBezTo>
                      <a:cubicBezTo>
                        <a:pt x="35" y="1"/>
                        <a:pt x="32" y="5"/>
                        <a:pt x="32" y="6"/>
                      </a:cubicBezTo>
                      <a:cubicBezTo>
                        <a:pt x="31" y="6"/>
                        <a:pt x="30" y="7"/>
                        <a:pt x="30" y="8"/>
                      </a:cubicBezTo>
                      <a:cubicBezTo>
                        <a:pt x="29" y="8"/>
                        <a:pt x="29" y="9"/>
                        <a:pt x="29" y="9"/>
                      </a:cubicBezTo>
                      <a:cubicBezTo>
                        <a:pt x="29" y="10"/>
                        <a:pt x="29" y="10"/>
                        <a:pt x="29" y="10"/>
                      </a:cubicBezTo>
                      <a:cubicBezTo>
                        <a:pt x="29" y="11"/>
                        <a:pt x="26" y="11"/>
                        <a:pt x="25" y="12"/>
                      </a:cubicBezTo>
                      <a:cubicBezTo>
                        <a:pt x="22" y="12"/>
                        <a:pt x="23" y="14"/>
                        <a:pt x="25" y="15"/>
                      </a:cubicBezTo>
                      <a:cubicBezTo>
                        <a:pt x="27" y="17"/>
                        <a:pt x="26" y="15"/>
                        <a:pt x="27" y="14"/>
                      </a:cubicBezTo>
                      <a:cubicBezTo>
                        <a:pt x="27" y="13"/>
                        <a:pt x="29" y="13"/>
                        <a:pt x="29" y="13"/>
                      </a:cubicBezTo>
                      <a:cubicBezTo>
                        <a:pt x="29" y="13"/>
                        <a:pt x="28" y="12"/>
                        <a:pt x="28" y="11"/>
                      </a:cubicBezTo>
                      <a:cubicBezTo>
                        <a:pt x="28" y="12"/>
                        <a:pt x="29" y="13"/>
                        <a:pt x="29" y="13"/>
                      </a:cubicBezTo>
                      <a:cubicBezTo>
                        <a:pt x="29" y="13"/>
                        <a:pt x="27" y="13"/>
                        <a:pt x="26" y="14"/>
                      </a:cubicBezTo>
                      <a:cubicBezTo>
                        <a:pt x="26" y="17"/>
                        <a:pt x="24" y="14"/>
                        <a:pt x="23" y="13"/>
                      </a:cubicBezTo>
                      <a:cubicBezTo>
                        <a:pt x="20" y="16"/>
                        <a:pt x="18" y="19"/>
                        <a:pt x="14" y="20"/>
                      </a:cubicBezTo>
                      <a:cubicBezTo>
                        <a:pt x="12" y="21"/>
                        <a:pt x="10" y="21"/>
                        <a:pt x="9" y="23"/>
                      </a:cubicBezTo>
                      <a:cubicBezTo>
                        <a:pt x="8" y="24"/>
                        <a:pt x="8" y="25"/>
                        <a:pt x="7" y="26"/>
                      </a:cubicBezTo>
                      <a:cubicBezTo>
                        <a:pt x="7" y="27"/>
                        <a:pt x="9" y="28"/>
                        <a:pt x="9" y="28"/>
                      </a:cubicBezTo>
                      <a:cubicBezTo>
                        <a:pt x="8" y="29"/>
                        <a:pt x="1" y="26"/>
                        <a:pt x="0" y="26"/>
                      </a:cubicBezTo>
                      <a:cubicBezTo>
                        <a:pt x="1" y="28"/>
                        <a:pt x="3" y="31"/>
                        <a:pt x="5" y="32"/>
                      </a:cubicBezTo>
                      <a:cubicBezTo>
                        <a:pt x="6" y="32"/>
                        <a:pt x="7" y="31"/>
                        <a:pt x="7" y="31"/>
                      </a:cubicBezTo>
                      <a:cubicBezTo>
                        <a:pt x="9" y="30"/>
                        <a:pt x="12" y="31"/>
                        <a:pt x="12" y="30"/>
                      </a:cubicBezTo>
                      <a:cubicBezTo>
                        <a:pt x="15" y="27"/>
                        <a:pt x="17" y="28"/>
                        <a:pt x="20" y="29"/>
                      </a:cubicBezTo>
                      <a:cubicBezTo>
                        <a:pt x="23" y="29"/>
                        <a:pt x="26" y="27"/>
                        <a:pt x="27" y="24"/>
                      </a:cubicBezTo>
                      <a:cubicBezTo>
                        <a:pt x="28" y="22"/>
                        <a:pt x="29" y="20"/>
                        <a:pt x="30" y="18"/>
                      </a:cubicBezTo>
                      <a:cubicBezTo>
                        <a:pt x="30" y="15"/>
                        <a:pt x="31" y="14"/>
                        <a:pt x="34" y="14"/>
                      </a:cubicBezTo>
                      <a:cubicBezTo>
                        <a:pt x="37" y="14"/>
                        <a:pt x="40" y="15"/>
                        <a:pt x="43" y="14"/>
                      </a:cubicBezTo>
                      <a:cubicBezTo>
                        <a:pt x="47" y="13"/>
                        <a:pt x="40" y="10"/>
                        <a:pt x="45" y="1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38" name="Freeform 711">
                  <a:extLst>
                    <a:ext uri="{FF2B5EF4-FFF2-40B4-BE49-F238E27FC236}">
                      <a16:creationId xmlns:a16="http://schemas.microsoft.com/office/drawing/2014/main" id="{3E59F451-6F50-6445-B664-A0EBA6E51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04395" y="8382485"/>
                  <a:ext cx="134137" cy="82329"/>
                </a:xfrm>
                <a:custGeom>
                  <a:avLst/>
                  <a:gdLst>
                    <a:gd name="T0" fmla="*/ 2 w 17"/>
                    <a:gd name="T1" fmla="*/ 8 h 10"/>
                    <a:gd name="T2" fmla="*/ 7 w 17"/>
                    <a:gd name="T3" fmla="*/ 9 h 10"/>
                    <a:gd name="T4" fmla="*/ 12 w 17"/>
                    <a:gd name="T5" fmla="*/ 9 h 10"/>
                    <a:gd name="T6" fmla="*/ 16 w 17"/>
                    <a:gd name="T7" fmla="*/ 8 h 10"/>
                    <a:gd name="T8" fmla="*/ 15 w 17"/>
                    <a:gd name="T9" fmla="*/ 3 h 10"/>
                    <a:gd name="T10" fmla="*/ 10 w 17"/>
                    <a:gd name="T11" fmla="*/ 3 h 10"/>
                    <a:gd name="T12" fmla="*/ 6 w 17"/>
                    <a:gd name="T13" fmla="*/ 1 h 10"/>
                    <a:gd name="T14" fmla="*/ 2 w 17"/>
                    <a:gd name="T15" fmla="*/ 8 h 10"/>
                    <a:gd name="T16" fmla="*/ 2 w 17"/>
                    <a:gd name="T17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10">
                      <a:moveTo>
                        <a:pt x="2" y="8"/>
                      </a:moveTo>
                      <a:cubicBezTo>
                        <a:pt x="3" y="9"/>
                        <a:pt x="6" y="10"/>
                        <a:pt x="7" y="9"/>
                      </a:cubicBezTo>
                      <a:cubicBezTo>
                        <a:pt x="9" y="8"/>
                        <a:pt x="10" y="10"/>
                        <a:pt x="12" y="9"/>
                      </a:cubicBezTo>
                      <a:cubicBezTo>
                        <a:pt x="13" y="9"/>
                        <a:pt x="17" y="9"/>
                        <a:pt x="16" y="8"/>
                      </a:cubicBezTo>
                      <a:cubicBezTo>
                        <a:pt x="15" y="6"/>
                        <a:pt x="14" y="5"/>
                        <a:pt x="15" y="3"/>
                      </a:cubicBezTo>
                      <a:cubicBezTo>
                        <a:pt x="13" y="2"/>
                        <a:pt x="11" y="4"/>
                        <a:pt x="10" y="3"/>
                      </a:cubicBezTo>
                      <a:cubicBezTo>
                        <a:pt x="9" y="2"/>
                        <a:pt x="7" y="0"/>
                        <a:pt x="6" y="1"/>
                      </a:cubicBezTo>
                      <a:cubicBezTo>
                        <a:pt x="4" y="3"/>
                        <a:pt x="0" y="6"/>
                        <a:pt x="2" y="8"/>
                      </a:cubicBezTo>
                      <a:cubicBezTo>
                        <a:pt x="3" y="9"/>
                        <a:pt x="1" y="7"/>
                        <a:pt x="2" y="8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39" name="Freeform 712">
                  <a:extLst>
                    <a:ext uri="{FF2B5EF4-FFF2-40B4-BE49-F238E27FC236}">
                      <a16:creationId xmlns:a16="http://schemas.microsoft.com/office/drawing/2014/main" id="{D910B4F6-D30B-644C-A3CE-606F1B0B1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95878" y="8288802"/>
                  <a:ext cx="292418" cy="193046"/>
                </a:xfrm>
                <a:custGeom>
                  <a:avLst/>
                  <a:gdLst>
                    <a:gd name="T0" fmla="*/ 1 w 37"/>
                    <a:gd name="T1" fmla="*/ 3 h 23"/>
                    <a:gd name="T2" fmla="*/ 0 w 37"/>
                    <a:gd name="T3" fmla="*/ 9 h 23"/>
                    <a:gd name="T4" fmla="*/ 5 w 37"/>
                    <a:gd name="T5" fmla="*/ 13 h 23"/>
                    <a:gd name="T6" fmla="*/ 7 w 37"/>
                    <a:gd name="T7" fmla="*/ 14 h 23"/>
                    <a:gd name="T8" fmla="*/ 12 w 37"/>
                    <a:gd name="T9" fmla="*/ 15 h 23"/>
                    <a:gd name="T10" fmla="*/ 15 w 37"/>
                    <a:gd name="T11" fmla="*/ 16 h 23"/>
                    <a:gd name="T12" fmla="*/ 19 w 37"/>
                    <a:gd name="T13" fmla="*/ 16 h 23"/>
                    <a:gd name="T14" fmla="*/ 22 w 37"/>
                    <a:gd name="T15" fmla="*/ 19 h 23"/>
                    <a:gd name="T16" fmla="*/ 26 w 37"/>
                    <a:gd name="T17" fmla="*/ 20 h 23"/>
                    <a:gd name="T18" fmla="*/ 29 w 37"/>
                    <a:gd name="T19" fmla="*/ 22 h 23"/>
                    <a:gd name="T20" fmla="*/ 32 w 37"/>
                    <a:gd name="T21" fmla="*/ 20 h 23"/>
                    <a:gd name="T22" fmla="*/ 35 w 37"/>
                    <a:gd name="T23" fmla="*/ 22 h 23"/>
                    <a:gd name="T24" fmla="*/ 37 w 37"/>
                    <a:gd name="T25" fmla="*/ 21 h 23"/>
                    <a:gd name="T26" fmla="*/ 37 w 37"/>
                    <a:gd name="T27" fmla="*/ 18 h 23"/>
                    <a:gd name="T28" fmla="*/ 37 w 37"/>
                    <a:gd name="T29" fmla="*/ 14 h 23"/>
                    <a:gd name="T30" fmla="*/ 32 w 37"/>
                    <a:gd name="T31" fmla="*/ 14 h 23"/>
                    <a:gd name="T32" fmla="*/ 31 w 37"/>
                    <a:gd name="T33" fmla="*/ 13 h 23"/>
                    <a:gd name="T34" fmla="*/ 28 w 37"/>
                    <a:gd name="T35" fmla="*/ 13 h 23"/>
                    <a:gd name="T36" fmla="*/ 26 w 37"/>
                    <a:gd name="T37" fmla="*/ 12 h 23"/>
                    <a:gd name="T38" fmla="*/ 24 w 37"/>
                    <a:gd name="T39" fmla="*/ 12 h 23"/>
                    <a:gd name="T40" fmla="*/ 20 w 37"/>
                    <a:gd name="T41" fmla="*/ 10 h 23"/>
                    <a:gd name="T42" fmla="*/ 18 w 37"/>
                    <a:gd name="T43" fmla="*/ 8 h 23"/>
                    <a:gd name="T44" fmla="*/ 16 w 37"/>
                    <a:gd name="T45" fmla="*/ 7 h 23"/>
                    <a:gd name="T46" fmla="*/ 10 w 37"/>
                    <a:gd name="T47" fmla="*/ 2 h 23"/>
                    <a:gd name="T48" fmla="*/ 8 w 37"/>
                    <a:gd name="T49" fmla="*/ 0 h 23"/>
                    <a:gd name="T50" fmla="*/ 5 w 37"/>
                    <a:gd name="T51" fmla="*/ 2 h 23"/>
                    <a:gd name="T52" fmla="*/ 4 w 37"/>
                    <a:gd name="T53" fmla="*/ 2 h 23"/>
                    <a:gd name="T54" fmla="*/ 1 w 37"/>
                    <a:gd name="T55" fmla="*/ 3 h 23"/>
                    <a:gd name="T56" fmla="*/ 1 w 37"/>
                    <a:gd name="T57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7" h="23">
                      <a:moveTo>
                        <a:pt x="1" y="3"/>
                      </a:moveTo>
                      <a:cubicBezTo>
                        <a:pt x="0" y="4"/>
                        <a:pt x="0" y="8"/>
                        <a:pt x="0" y="9"/>
                      </a:cubicBezTo>
                      <a:cubicBezTo>
                        <a:pt x="1" y="10"/>
                        <a:pt x="4" y="11"/>
                        <a:pt x="5" y="13"/>
                      </a:cubicBezTo>
                      <a:cubicBezTo>
                        <a:pt x="6" y="13"/>
                        <a:pt x="7" y="14"/>
                        <a:pt x="7" y="14"/>
                      </a:cubicBezTo>
                      <a:cubicBezTo>
                        <a:pt x="9" y="15"/>
                        <a:pt x="10" y="14"/>
                        <a:pt x="12" y="15"/>
                      </a:cubicBezTo>
                      <a:cubicBezTo>
                        <a:pt x="13" y="15"/>
                        <a:pt x="14" y="16"/>
                        <a:pt x="15" y="16"/>
                      </a:cubicBezTo>
                      <a:cubicBezTo>
                        <a:pt x="16" y="16"/>
                        <a:pt x="18" y="16"/>
                        <a:pt x="19" y="16"/>
                      </a:cubicBezTo>
                      <a:cubicBezTo>
                        <a:pt x="20" y="17"/>
                        <a:pt x="21" y="18"/>
                        <a:pt x="22" y="19"/>
                      </a:cubicBezTo>
                      <a:cubicBezTo>
                        <a:pt x="23" y="19"/>
                        <a:pt x="25" y="19"/>
                        <a:pt x="26" y="20"/>
                      </a:cubicBezTo>
                      <a:cubicBezTo>
                        <a:pt x="27" y="20"/>
                        <a:pt x="28" y="22"/>
                        <a:pt x="29" y="22"/>
                      </a:cubicBezTo>
                      <a:cubicBezTo>
                        <a:pt x="30" y="22"/>
                        <a:pt x="31" y="20"/>
                        <a:pt x="32" y="20"/>
                      </a:cubicBezTo>
                      <a:cubicBezTo>
                        <a:pt x="33" y="21"/>
                        <a:pt x="33" y="23"/>
                        <a:pt x="35" y="22"/>
                      </a:cubicBezTo>
                      <a:cubicBezTo>
                        <a:pt x="35" y="22"/>
                        <a:pt x="37" y="21"/>
                        <a:pt x="37" y="21"/>
                      </a:cubicBezTo>
                      <a:cubicBezTo>
                        <a:pt x="37" y="20"/>
                        <a:pt x="37" y="19"/>
                        <a:pt x="37" y="18"/>
                      </a:cubicBezTo>
                      <a:cubicBezTo>
                        <a:pt x="36" y="17"/>
                        <a:pt x="37" y="16"/>
                        <a:pt x="37" y="14"/>
                      </a:cubicBezTo>
                      <a:cubicBezTo>
                        <a:pt x="35" y="14"/>
                        <a:pt x="34" y="15"/>
                        <a:pt x="32" y="14"/>
                      </a:cubicBezTo>
                      <a:cubicBezTo>
                        <a:pt x="32" y="14"/>
                        <a:pt x="31" y="13"/>
                        <a:pt x="31" y="13"/>
                      </a:cubicBezTo>
                      <a:cubicBezTo>
                        <a:pt x="30" y="13"/>
                        <a:pt x="29" y="14"/>
                        <a:pt x="28" y="13"/>
                      </a:cubicBezTo>
                      <a:cubicBezTo>
                        <a:pt x="28" y="13"/>
                        <a:pt x="27" y="12"/>
                        <a:pt x="26" y="12"/>
                      </a:cubicBezTo>
                      <a:cubicBezTo>
                        <a:pt x="25" y="12"/>
                        <a:pt x="24" y="14"/>
                        <a:pt x="24" y="12"/>
                      </a:cubicBezTo>
                      <a:cubicBezTo>
                        <a:pt x="22" y="10"/>
                        <a:pt x="21" y="11"/>
                        <a:pt x="20" y="10"/>
                      </a:cubicBezTo>
                      <a:cubicBezTo>
                        <a:pt x="19" y="9"/>
                        <a:pt x="19" y="8"/>
                        <a:pt x="18" y="8"/>
                      </a:cubicBezTo>
                      <a:cubicBezTo>
                        <a:pt x="17" y="7"/>
                        <a:pt x="16" y="7"/>
                        <a:pt x="16" y="7"/>
                      </a:cubicBezTo>
                      <a:cubicBezTo>
                        <a:pt x="14" y="6"/>
                        <a:pt x="11" y="4"/>
                        <a:pt x="10" y="2"/>
                      </a:cubicBezTo>
                      <a:cubicBezTo>
                        <a:pt x="10" y="1"/>
                        <a:pt x="9" y="0"/>
                        <a:pt x="8" y="0"/>
                      </a:cubicBezTo>
                      <a:cubicBezTo>
                        <a:pt x="6" y="0"/>
                        <a:pt x="6" y="1"/>
                        <a:pt x="5" y="2"/>
                      </a:cubicBezTo>
                      <a:cubicBezTo>
                        <a:pt x="5" y="3"/>
                        <a:pt x="4" y="2"/>
                        <a:pt x="4" y="2"/>
                      </a:cubicBezTo>
                      <a:cubicBezTo>
                        <a:pt x="3" y="3"/>
                        <a:pt x="2" y="3"/>
                        <a:pt x="1" y="3"/>
                      </a:cubicBezTo>
                      <a:cubicBezTo>
                        <a:pt x="0" y="4"/>
                        <a:pt x="2" y="3"/>
                        <a:pt x="1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40" name="Freeform 713">
                  <a:extLst>
                    <a:ext uri="{FF2B5EF4-FFF2-40B4-BE49-F238E27FC236}">
                      <a16:creationId xmlns:a16="http://schemas.microsoft.com/office/drawing/2014/main" id="{339EBED4-1F2B-E741-A6AB-A5675EE801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06069" y="8990020"/>
                  <a:ext cx="219985" cy="193046"/>
                </a:xfrm>
                <a:custGeom>
                  <a:avLst/>
                  <a:gdLst>
                    <a:gd name="T0" fmla="*/ 14 w 28"/>
                    <a:gd name="T1" fmla="*/ 19 h 23"/>
                    <a:gd name="T2" fmla="*/ 19 w 28"/>
                    <a:gd name="T3" fmla="*/ 18 h 23"/>
                    <a:gd name="T4" fmla="*/ 19 w 28"/>
                    <a:gd name="T5" fmla="*/ 15 h 23"/>
                    <a:gd name="T6" fmla="*/ 21 w 28"/>
                    <a:gd name="T7" fmla="*/ 14 h 23"/>
                    <a:gd name="T8" fmla="*/ 24 w 28"/>
                    <a:gd name="T9" fmla="*/ 12 h 23"/>
                    <a:gd name="T10" fmla="*/ 27 w 28"/>
                    <a:gd name="T11" fmla="*/ 9 h 23"/>
                    <a:gd name="T12" fmla="*/ 26 w 28"/>
                    <a:gd name="T13" fmla="*/ 1 h 23"/>
                    <a:gd name="T14" fmla="*/ 22 w 28"/>
                    <a:gd name="T15" fmla="*/ 1 h 23"/>
                    <a:gd name="T16" fmla="*/ 19 w 28"/>
                    <a:gd name="T17" fmla="*/ 2 h 23"/>
                    <a:gd name="T18" fmla="*/ 17 w 28"/>
                    <a:gd name="T19" fmla="*/ 2 h 23"/>
                    <a:gd name="T20" fmla="*/ 3 w 28"/>
                    <a:gd name="T21" fmla="*/ 3 h 23"/>
                    <a:gd name="T22" fmla="*/ 0 w 28"/>
                    <a:gd name="T23" fmla="*/ 7 h 23"/>
                    <a:gd name="T24" fmla="*/ 1 w 28"/>
                    <a:gd name="T25" fmla="*/ 10 h 23"/>
                    <a:gd name="T26" fmla="*/ 3 w 28"/>
                    <a:gd name="T27" fmla="*/ 14 h 23"/>
                    <a:gd name="T28" fmla="*/ 5 w 28"/>
                    <a:gd name="T29" fmla="*/ 18 h 23"/>
                    <a:gd name="T30" fmla="*/ 6 w 28"/>
                    <a:gd name="T31" fmla="*/ 19 h 23"/>
                    <a:gd name="T32" fmla="*/ 7 w 28"/>
                    <a:gd name="T33" fmla="*/ 21 h 23"/>
                    <a:gd name="T34" fmla="*/ 8 w 28"/>
                    <a:gd name="T35" fmla="*/ 23 h 23"/>
                    <a:gd name="T36" fmla="*/ 14 w 28"/>
                    <a:gd name="T37" fmla="*/ 19 h 23"/>
                    <a:gd name="T38" fmla="*/ 14 w 28"/>
                    <a:gd name="T39" fmla="*/ 19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8" h="23">
                      <a:moveTo>
                        <a:pt x="14" y="19"/>
                      </a:moveTo>
                      <a:cubicBezTo>
                        <a:pt x="14" y="18"/>
                        <a:pt x="20" y="20"/>
                        <a:pt x="19" y="18"/>
                      </a:cubicBezTo>
                      <a:cubicBezTo>
                        <a:pt x="19" y="18"/>
                        <a:pt x="18" y="15"/>
                        <a:pt x="19" y="15"/>
                      </a:cubicBezTo>
                      <a:cubicBezTo>
                        <a:pt x="20" y="15"/>
                        <a:pt x="21" y="16"/>
                        <a:pt x="21" y="14"/>
                      </a:cubicBezTo>
                      <a:cubicBezTo>
                        <a:pt x="21" y="12"/>
                        <a:pt x="23" y="13"/>
                        <a:pt x="24" y="12"/>
                      </a:cubicBezTo>
                      <a:cubicBezTo>
                        <a:pt x="26" y="12"/>
                        <a:pt x="26" y="10"/>
                        <a:pt x="27" y="9"/>
                      </a:cubicBezTo>
                      <a:cubicBezTo>
                        <a:pt x="28" y="7"/>
                        <a:pt x="25" y="2"/>
                        <a:pt x="26" y="1"/>
                      </a:cubicBezTo>
                      <a:cubicBezTo>
                        <a:pt x="24" y="2"/>
                        <a:pt x="24" y="2"/>
                        <a:pt x="22" y="1"/>
                      </a:cubicBezTo>
                      <a:cubicBezTo>
                        <a:pt x="21" y="0"/>
                        <a:pt x="19" y="2"/>
                        <a:pt x="19" y="2"/>
                      </a:cubicBezTo>
                      <a:cubicBezTo>
                        <a:pt x="19" y="4"/>
                        <a:pt x="17" y="2"/>
                        <a:pt x="17" y="2"/>
                      </a:cubicBezTo>
                      <a:cubicBezTo>
                        <a:pt x="13" y="1"/>
                        <a:pt x="6" y="0"/>
                        <a:pt x="3" y="3"/>
                      </a:cubicBezTo>
                      <a:cubicBezTo>
                        <a:pt x="2" y="4"/>
                        <a:pt x="0" y="5"/>
                        <a:pt x="0" y="7"/>
                      </a:cubicBezTo>
                      <a:cubicBezTo>
                        <a:pt x="0" y="8"/>
                        <a:pt x="1" y="9"/>
                        <a:pt x="1" y="10"/>
                      </a:cubicBezTo>
                      <a:cubicBezTo>
                        <a:pt x="3" y="11"/>
                        <a:pt x="3" y="13"/>
                        <a:pt x="3" y="14"/>
                      </a:cubicBezTo>
                      <a:cubicBezTo>
                        <a:pt x="4" y="16"/>
                        <a:pt x="4" y="17"/>
                        <a:pt x="5" y="18"/>
                      </a:cubicBezTo>
                      <a:cubicBezTo>
                        <a:pt x="5" y="19"/>
                        <a:pt x="6" y="18"/>
                        <a:pt x="6" y="19"/>
                      </a:cubicBezTo>
                      <a:cubicBezTo>
                        <a:pt x="7" y="19"/>
                        <a:pt x="6" y="20"/>
                        <a:pt x="7" y="21"/>
                      </a:cubicBezTo>
                      <a:cubicBezTo>
                        <a:pt x="9" y="21"/>
                        <a:pt x="8" y="22"/>
                        <a:pt x="8" y="23"/>
                      </a:cubicBezTo>
                      <a:cubicBezTo>
                        <a:pt x="8" y="22"/>
                        <a:pt x="14" y="20"/>
                        <a:pt x="14" y="19"/>
                      </a:cubicBezTo>
                      <a:cubicBezTo>
                        <a:pt x="14" y="19"/>
                        <a:pt x="14" y="20"/>
                        <a:pt x="14" y="19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41" name="Freeform 714">
                  <a:extLst>
                    <a:ext uri="{FF2B5EF4-FFF2-40B4-BE49-F238E27FC236}">
                      <a16:creationId xmlns:a16="http://schemas.microsoft.com/office/drawing/2014/main" id="{3319F7A0-BC81-3F46-9308-D3079B3B3C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20220" y="9330691"/>
                  <a:ext cx="174378" cy="218601"/>
                </a:xfrm>
                <a:custGeom>
                  <a:avLst/>
                  <a:gdLst>
                    <a:gd name="T0" fmla="*/ 10 w 22"/>
                    <a:gd name="T1" fmla="*/ 3 h 26"/>
                    <a:gd name="T2" fmla="*/ 7 w 22"/>
                    <a:gd name="T3" fmla="*/ 4 h 26"/>
                    <a:gd name="T4" fmla="*/ 6 w 22"/>
                    <a:gd name="T5" fmla="*/ 4 h 26"/>
                    <a:gd name="T6" fmla="*/ 5 w 22"/>
                    <a:gd name="T7" fmla="*/ 1 h 26"/>
                    <a:gd name="T8" fmla="*/ 0 w 22"/>
                    <a:gd name="T9" fmla="*/ 0 h 26"/>
                    <a:gd name="T10" fmla="*/ 1 w 22"/>
                    <a:gd name="T11" fmla="*/ 6 h 26"/>
                    <a:gd name="T12" fmla="*/ 4 w 22"/>
                    <a:gd name="T13" fmla="*/ 14 h 26"/>
                    <a:gd name="T14" fmla="*/ 9 w 22"/>
                    <a:gd name="T15" fmla="*/ 21 h 26"/>
                    <a:gd name="T16" fmla="*/ 19 w 22"/>
                    <a:gd name="T17" fmla="*/ 26 h 26"/>
                    <a:gd name="T18" fmla="*/ 20 w 22"/>
                    <a:gd name="T19" fmla="*/ 23 h 26"/>
                    <a:gd name="T20" fmla="*/ 16 w 22"/>
                    <a:gd name="T21" fmla="*/ 14 h 26"/>
                    <a:gd name="T22" fmla="*/ 16 w 22"/>
                    <a:gd name="T23" fmla="*/ 6 h 26"/>
                    <a:gd name="T24" fmla="*/ 10 w 22"/>
                    <a:gd name="T25" fmla="*/ 3 h 26"/>
                    <a:gd name="T26" fmla="*/ 10 w 22"/>
                    <a:gd name="T27" fmla="*/ 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2" h="26">
                      <a:moveTo>
                        <a:pt x="10" y="3"/>
                      </a:moveTo>
                      <a:cubicBezTo>
                        <a:pt x="9" y="3"/>
                        <a:pt x="8" y="4"/>
                        <a:pt x="7" y="4"/>
                      </a:cubicBezTo>
                      <a:cubicBezTo>
                        <a:pt x="7" y="3"/>
                        <a:pt x="6" y="4"/>
                        <a:pt x="6" y="4"/>
                      </a:cubicBezTo>
                      <a:cubicBezTo>
                        <a:pt x="5" y="4"/>
                        <a:pt x="5" y="2"/>
                        <a:pt x="5" y="1"/>
                      </a:cubicBezTo>
                      <a:cubicBezTo>
                        <a:pt x="4" y="0"/>
                        <a:pt x="2" y="0"/>
                        <a:pt x="0" y="0"/>
                      </a:cubicBezTo>
                      <a:cubicBezTo>
                        <a:pt x="1" y="1"/>
                        <a:pt x="1" y="4"/>
                        <a:pt x="1" y="6"/>
                      </a:cubicBezTo>
                      <a:cubicBezTo>
                        <a:pt x="2" y="8"/>
                        <a:pt x="3" y="11"/>
                        <a:pt x="4" y="14"/>
                      </a:cubicBezTo>
                      <a:cubicBezTo>
                        <a:pt x="6" y="16"/>
                        <a:pt x="7" y="19"/>
                        <a:pt x="9" y="21"/>
                      </a:cubicBezTo>
                      <a:cubicBezTo>
                        <a:pt x="12" y="22"/>
                        <a:pt x="15" y="26"/>
                        <a:pt x="19" y="26"/>
                      </a:cubicBezTo>
                      <a:cubicBezTo>
                        <a:pt x="22" y="26"/>
                        <a:pt x="21" y="25"/>
                        <a:pt x="20" y="23"/>
                      </a:cubicBezTo>
                      <a:cubicBezTo>
                        <a:pt x="18" y="20"/>
                        <a:pt x="16" y="18"/>
                        <a:pt x="16" y="14"/>
                      </a:cubicBezTo>
                      <a:cubicBezTo>
                        <a:pt x="16" y="11"/>
                        <a:pt x="18" y="9"/>
                        <a:pt x="16" y="6"/>
                      </a:cubicBezTo>
                      <a:cubicBezTo>
                        <a:pt x="15" y="5"/>
                        <a:pt x="11" y="0"/>
                        <a:pt x="10" y="3"/>
                      </a:cubicBezTo>
                      <a:cubicBezTo>
                        <a:pt x="9" y="4"/>
                        <a:pt x="10" y="2"/>
                        <a:pt x="10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42" name="Freeform 715">
                  <a:extLst>
                    <a:ext uri="{FF2B5EF4-FFF2-40B4-BE49-F238E27FC236}">
                      <a16:creationId xmlns:a16="http://schemas.microsoft.com/office/drawing/2014/main" id="{4068569B-32A8-5542-B495-731B0E2BA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38332" y="7121996"/>
                  <a:ext cx="2358144" cy="1626715"/>
                </a:xfrm>
                <a:custGeom>
                  <a:avLst/>
                  <a:gdLst>
                    <a:gd name="T0" fmla="*/ 279 w 300"/>
                    <a:gd name="T1" fmla="*/ 37 h 195"/>
                    <a:gd name="T2" fmla="*/ 244 w 300"/>
                    <a:gd name="T3" fmla="*/ 1 h 195"/>
                    <a:gd name="T4" fmla="*/ 223 w 300"/>
                    <a:gd name="T5" fmla="*/ 18 h 195"/>
                    <a:gd name="T6" fmla="*/ 214 w 300"/>
                    <a:gd name="T7" fmla="*/ 27 h 195"/>
                    <a:gd name="T8" fmla="*/ 205 w 300"/>
                    <a:gd name="T9" fmla="*/ 39 h 195"/>
                    <a:gd name="T10" fmla="*/ 224 w 300"/>
                    <a:gd name="T11" fmla="*/ 46 h 195"/>
                    <a:gd name="T12" fmla="*/ 197 w 300"/>
                    <a:gd name="T13" fmla="*/ 55 h 195"/>
                    <a:gd name="T14" fmla="*/ 180 w 300"/>
                    <a:gd name="T15" fmla="*/ 66 h 195"/>
                    <a:gd name="T16" fmla="*/ 146 w 300"/>
                    <a:gd name="T17" fmla="*/ 75 h 195"/>
                    <a:gd name="T18" fmla="*/ 121 w 300"/>
                    <a:gd name="T19" fmla="*/ 70 h 195"/>
                    <a:gd name="T20" fmla="*/ 94 w 300"/>
                    <a:gd name="T21" fmla="*/ 56 h 195"/>
                    <a:gd name="T22" fmla="*/ 66 w 300"/>
                    <a:gd name="T23" fmla="*/ 30 h 195"/>
                    <a:gd name="T24" fmla="*/ 56 w 300"/>
                    <a:gd name="T25" fmla="*/ 44 h 195"/>
                    <a:gd name="T26" fmla="*/ 44 w 300"/>
                    <a:gd name="T27" fmla="*/ 51 h 195"/>
                    <a:gd name="T28" fmla="*/ 34 w 300"/>
                    <a:gd name="T29" fmla="*/ 63 h 195"/>
                    <a:gd name="T30" fmla="*/ 28 w 300"/>
                    <a:gd name="T31" fmla="*/ 76 h 195"/>
                    <a:gd name="T32" fmla="*/ 11 w 300"/>
                    <a:gd name="T33" fmla="*/ 84 h 195"/>
                    <a:gd name="T34" fmla="*/ 1 w 300"/>
                    <a:gd name="T35" fmla="*/ 91 h 195"/>
                    <a:gd name="T36" fmla="*/ 7 w 300"/>
                    <a:gd name="T37" fmla="*/ 103 h 195"/>
                    <a:gd name="T38" fmla="*/ 23 w 300"/>
                    <a:gd name="T39" fmla="*/ 111 h 195"/>
                    <a:gd name="T40" fmla="*/ 27 w 300"/>
                    <a:gd name="T41" fmla="*/ 121 h 195"/>
                    <a:gd name="T42" fmla="*/ 27 w 300"/>
                    <a:gd name="T43" fmla="*/ 135 h 195"/>
                    <a:gd name="T44" fmla="*/ 40 w 300"/>
                    <a:gd name="T45" fmla="*/ 140 h 195"/>
                    <a:gd name="T46" fmla="*/ 62 w 300"/>
                    <a:gd name="T47" fmla="*/ 154 h 195"/>
                    <a:gd name="T48" fmla="*/ 74 w 300"/>
                    <a:gd name="T49" fmla="*/ 156 h 195"/>
                    <a:gd name="T50" fmla="*/ 92 w 300"/>
                    <a:gd name="T51" fmla="*/ 151 h 195"/>
                    <a:gd name="T52" fmla="*/ 106 w 300"/>
                    <a:gd name="T53" fmla="*/ 146 h 195"/>
                    <a:gd name="T54" fmla="*/ 116 w 300"/>
                    <a:gd name="T55" fmla="*/ 155 h 195"/>
                    <a:gd name="T56" fmla="*/ 117 w 300"/>
                    <a:gd name="T57" fmla="*/ 166 h 195"/>
                    <a:gd name="T58" fmla="*/ 119 w 300"/>
                    <a:gd name="T59" fmla="*/ 178 h 195"/>
                    <a:gd name="T60" fmla="*/ 125 w 300"/>
                    <a:gd name="T61" fmla="*/ 187 h 195"/>
                    <a:gd name="T62" fmla="*/ 134 w 300"/>
                    <a:gd name="T63" fmla="*/ 186 h 195"/>
                    <a:gd name="T64" fmla="*/ 143 w 300"/>
                    <a:gd name="T65" fmla="*/ 182 h 195"/>
                    <a:gd name="T66" fmla="*/ 155 w 300"/>
                    <a:gd name="T67" fmla="*/ 180 h 195"/>
                    <a:gd name="T68" fmla="*/ 168 w 300"/>
                    <a:gd name="T69" fmla="*/ 186 h 195"/>
                    <a:gd name="T70" fmla="*/ 175 w 300"/>
                    <a:gd name="T71" fmla="*/ 195 h 195"/>
                    <a:gd name="T72" fmla="*/ 189 w 300"/>
                    <a:gd name="T73" fmla="*/ 186 h 195"/>
                    <a:gd name="T74" fmla="*/ 202 w 300"/>
                    <a:gd name="T75" fmla="*/ 182 h 195"/>
                    <a:gd name="T76" fmla="*/ 215 w 300"/>
                    <a:gd name="T77" fmla="*/ 173 h 195"/>
                    <a:gd name="T78" fmla="*/ 221 w 300"/>
                    <a:gd name="T79" fmla="*/ 164 h 195"/>
                    <a:gd name="T80" fmla="*/ 228 w 300"/>
                    <a:gd name="T81" fmla="*/ 156 h 195"/>
                    <a:gd name="T82" fmla="*/ 232 w 300"/>
                    <a:gd name="T83" fmla="*/ 149 h 195"/>
                    <a:gd name="T84" fmla="*/ 236 w 300"/>
                    <a:gd name="T85" fmla="*/ 143 h 195"/>
                    <a:gd name="T86" fmla="*/ 231 w 300"/>
                    <a:gd name="T87" fmla="*/ 139 h 195"/>
                    <a:gd name="T88" fmla="*/ 229 w 300"/>
                    <a:gd name="T89" fmla="*/ 132 h 195"/>
                    <a:gd name="T90" fmla="*/ 221 w 300"/>
                    <a:gd name="T91" fmla="*/ 115 h 195"/>
                    <a:gd name="T92" fmla="*/ 229 w 300"/>
                    <a:gd name="T93" fmla="*/ 106 h 195"/>
                    <a:gd name="T94" fmla="*/ 238 w 300"/>
                    <a:gd name="T95" fmla="*/ 102 h 195"/>
                    <a:gd name="T96" fmla="*/ 220 w 300"/>
                    <a:gd name="T97" fmla="*/ 102 h 195"/>
                    <a:gd name="T98" fmla="*/ 221 w 300"/>
                    <a:gd name="T99" fmla="*/ 90 h 195"/>
                    <a:gd name="T100" fmla="*/ 234 w 300"/>
                    <a:gd name="T101" fmla="*/ 87 h 195"/>
                    <a:gd name="T102" fmla="*/ 238 w 300"/>
                    <a:gd name="T103" fmla="*/ 89 h 195"/>
                    <a:gd name="T104" fmla="*/ 259 w 300"/>
                    <a:gd name="T105" fmla="*/ 77 h 195"/>
                    <a:gd name="T106" fmla="*/ 271 w 300"/>
                    <a:gd name="T107" fmla="*/ 72 h 195"/>
                    <a:gd name="T108" fmla="*/ 281 w 300"/>
                    <a:gd name="T109" fmla="*/ 60 h 195"/>
                    <a:gd name="T110" fmla="*/ 295 w 300"/>
                    <a:gd name="T111" fmla="*/ 47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00" h="195">
                      <a:moveTo>
                        <a:pt x="298" y="37"/>
                      </a:moveTo>
                      <a:cubicBezTo>
                        <a:pt x="298" y="35"/>
                        <a:pt x="294" y="36"/>
                        <a:pt x="293" y="37"/>
                      </a:cubicBezTo>
                      <a:cubicBezTo>
                        <a:pt x="291" y="37"/>
                        <a:pt x="290" y="38"/>
                        <a:pt x="288" y="39"/>
                      </a:cubicBezTo>
                      <a:cubicBezTo>
                        <a:pt x="286" y="40"/>
                        <a:pt x="279" y="40"/>
                        <a:pt x="279" y="37"/>
                      </a:cubicBezTo>
                      <a:cubicBezTo>
                        <a:pt x="277" y="33"/>
                        <a:pt x="276" y="31"/>
                        <a:pt x="272" y="29"/>
                      </a:cubicBezTo>
                      <a:cubicBezTo>
                        <a:pt x="269" y="28"/>
                        <a:pt x="263" y="28"/>
                        <a:pt x="262" y="24"/>
                      </a:cubicBezTo>
                      <a:cubicBezTo>
                        <a:pt x="261" y="18"/>
                        <a:pt x="259" y="11"/>
                        <a:pt x="255" y="6"/>
                      </a:cubicBezTo>
                      <a:cubicBezTo>
                        <a:pt x="252" y="3"/>
                        <a:pt x="248" y="3"/>
                        <a:pt x="244" y="1"/>
                      </a:cubicBezTo>
                      <a:cubicBezTo>
                        <a:pt x="240" y="0"/>
                        <a:pt x="233" y="1"/>
                        <a:pt x="229" y="3"/>
                      </a:cubicBezTo>
                      <a:cubicBezTo>
                        <a:pt x="228" y="4"/>
                        <a:pt x="226" y="5"/>
                        <a:pt x="225" y="6"/>
                      </a:cubicBezTo>
                      <a:cubicBezTo>
                        <a:pt x="225" y="7"/>
                        <a:pt x="228" y="7"/>
                        <a:pt x="228" y="8"/>
                      </a:cubicBezTo>
                      <a:cubicBezTo>
                        <a:pt x="229" y="12"/>
                        <a:pt x="224" y="15"/>
                        <a:pt x="223" y="18"/>
                      </a:cubicBezTo>
                      <a:cubicBezTo>
                        <a:pt x="222" y="19"/>
                        <a:pt x="222" y="20"/>
                        <a:pt x="222" y="21"/>
                      </a:cubicBezTo>
                      <a:cubicBezTo>
                        <a:pt x="222" y="22"/>
                        <a:pt x="222" y="22"/>
                        <a:pt x="222" y="23"/>
                      </a:cubicBezTo>
                      <a:cubicBezTo>
                        <a:pt x="222" y="25"/>
                        <a:pt x="219" y="25"/>
                        <a:pt x="217" y="26"/>
                      </a:cubicBezTo>
                      <a:cubicBezTo>
                        <a:pt x="216" y="26"/>
                        <a:pt x="215" y="27"/>
                        <a:pt x="214" y="27"/>
                      </a:cubicBezTo>
                      <a:cubicBezTo>
                        <a:pt x="213" y="27"/>
                        <a:pt x="208" y="25"/>
                        <a:pt x="208" y="25"/>
                      </a:cubicBezTo>
                      <a:cubicBezTo>
                        <a:pt x="207" y="27"/>
                        <a:pt x="206" y="30"/>
                        <a:pt x="205" y="32"/>
                      </a:cubicBezTo>
                      <a:cubicBezTo>
                        <a:pt x="205" y="33"/>
                        <a:pt x="204" y="34"/>
                        <a:pt x="204" y="35"/>
                      </a:cubicBezTo>
                      <a:cubicBezTo>
                        <a:pt x="204" y="35"/>
                        <a:pt x="202" y="41"/>
                        <a:pt x="205" y="39"/>
                      </a:cubicBezTo>
                      <a:cubicBezTo>
                        <a:pt x="206" y="38"/>
                        <a:pt x="206" y="38"/>
                        <a:pt x="208" y="38"/>
                      </a:cubicBezTo>
                      <a:cubicBezTo>
                        <a:pt x="209" y="38"/>
                        <a:pt x="211" y="40"/>
                        <a:pt x="212" y="39"/>
                      </a:cubicBezTo>
                      <a:cubicBezTo>
                        <a:pt x="216" y="36"/>
                        <a:pt x="219" y="38"/>
                        <a:pt x="222" y="42"/>
                      </a:cubicBezTo>
                      <a:cubicBezTo>
                        <a:pt x="223" y="43"/>
                        <a:pt x="225" y="45"/>
                        <a:pt x="224" y="46"/>
                      </a:cubicBezTo>
                      <a:cubicBezTo>
                        <a:pt x="224" y="46"/>
                        <a:pt x="220" y="45"/>
                        <a:pt x="219" y="45"/>
                      </a:cubicBezTo>
                      <a:cubicBezTo>
                        <a:pt x="216" y="46"/>
                        <a:pt x="212" y="46"/>
                        <a:pt x="209" y="47"/>
                      </a:cubicBezTo>
                      <a:cubicBezTo>
                        <a:pt x="206" y="48"/>
                        <a:pt x="206" y="54"/>
                        <a:pt x="202" y="54"/>
                      </a:cubicBezTo>
                      <a:cubicBezTo>
                        <a:pt x="200" y="54"/>
                        <a:pt x="198" y="53"/>
                        <a:pt x="197" y="55"/>
                      </a:cubicBezTo>
                      <a:cubicBezTo>
                        <a:pt x="196" y="56"/>
                        <a:pt x="194" y="58"/>
                        <a:pt x="192" y="58"/>
                      </a:cubicBezTo>
                      <a:cubicBezTo>
                        <a:pt x="189" y="57"/>
                        <a:pt x="183" y="53"/>
                        <a:pt x="182" y="59"/>
                      </a:cubicBezTo>
                      <a:cubicBezTo>
                        <a:pt x="182" y="61"/>
                        <a:pt x="184" y="62"/>
                        <a:pt x="184" y="63"/>
                      </a:cubicBezTo>
                      <a:cubicBezTo>
                        <a:pt x="184" y="65"/>
                        <a:pt x="181" y="65"/>
                        <a:pt x="180" y="66"/>
                      </a:cubicBezTo>
                      <a:cubicBezTo>
                        <a:pt x="177" y="69"/>
                        <a:pt x="176" y="72"/>
                        <a:pt x="172" y="72"/>
                      </a:cubicBezTo>
                      <a:cubicBezTo>
                        <a:pt x="167" y="72"/>
                        <a:pt x="162" y="72"/>
                        <a:pt x="157" y="73"/>
                      </a:cubicBezTo>
                      <a:cubicBezTo>
                        <a:pt x="155" y="74"/>
                        <a:pt x="151" y="78"/>
                        <a:pt x="150" y="77"/>
                      </a:cubicBezTo>
                      <a:cubicBezTo>
                        <a:pt x="148" y="77"/>
                        <a:pt x="147" y="75"/>
                        <a:pt x="146" y="75"/>
                      </a:cubicBezTo>
                      <a:cubicBezTo>
                        <a:pt x="144" y="75"/>
                        <a:pt x="143" y="75"/>
                        <a:pt x="141" y="75"/>
                      </a:cubicBezTo>
                      <a:cubicBezTo>
                        <a:pt x="139" y="74"/>
                        <a:pt x="137" y="74"/>
                        <a:pt x="135" y="72"/>
                      </a:cubicBezTo>
                      <a:cubicBezTo>
                        <a:pt x="133" y="71"/>
                        <a:pt x="132" y="71"/>
                        <a:pt x="131" y="70"/>
                      </a:cubicBezTo>
                      <a:cubicBezTo>
                        <a:pt x="127" y="70"/>
                        <a:pt x="125" y="70"/>
                        <a:pt x="121" y="70"/>
                      </a:cubicBezTo>
                      <a:cubicBezTo>
                        <a:pt x="118" y="70"/>
                        <a:pt x="113" y="71"/>
                        <a:pt x="109" y="70"/>
                      </a:cubicBezTo>
                      <a:cubicBezTo>
                        <a:pt x="108" y="70"/>
                        <a:pt x="107" y="68"/>
                        <a:pt x="107" y="67"/>
                      </a:cubicBezTo>
                      <a:cubicBezTo>
                        <a:pt x="105" y="65"/>
                        <a:pt x="104" y="63"/>
                        <a:pt x="102" y="61"/>
                      </a:cubicBezTo>
                      <a:cubicBezTo>
                        <a:pt x="99" y="59"/>
                        <a:pt x="97" y="56"/>
                        <a:pt x="94" y="56"/>
                      </a:cubicBezTo>
                      <a:cubicBezTo>
                        <a:pt x="92" y="56"/>
                        <a:pt x="81" y="56"/>
                        <a:pt x="83" y="52"/>
                      </a:cubicBezTo>
                      <a:cubicBezTo>
                        <a:pt x="85" y="48"/>
                        <a:pt x="84" y="41"/>
                        <a:pt x="79" y="38"/>
                      </a:cubicBezTo>
                      <a:cubicBezTo>
                        <a:pt x="75" y="35"/>
                        <a:pt x="70" y="35"/>
                        <a:pt x="69" y="29"/>
                      </a:cubicBezTo>
                      <a:cubicBezTo>
                        <a:pt x="68" y="30"/>
                        <a:pt x="67" y="29"/>
                        <a:pt x="66" y="30"/>
                      </a:cubicBezTo>
                      <a:cubicBezTo>
                        <a:pt x="65" y="31"/>
                        <a:pt x="65" y="31"/>
                        <a:pt x="65" y="32"/>
                      </a:cubicBezTo>
                      <a:cubicBezTo>
                        <a:pt x="63" y="35"/>
                        <a:pt x="60" y="34"/>
                        <a:pt x="59" y="37"/>
                      </a:cubicBezTo>
                      <a:cubicBezTo>
                        <a:pt x="59" y="39"/>
                        <a:pt x="61" y="41"/>
                        <a:pt x="60" y="42"/>
                      </a:cubicBezTo>
                      <a:cubicBezTo>
                        <a:pt x="59" y="43"/>
                        <a:pt x="57" y="44"/>
                        <a:pt x="56" y="44"/>
                      </a:cubicBezTo>
                      <a:cubicBezTo>
                        <a:pt x="55" y="45"/>
                        <a:pt x="54" y="43"/>
                        <a:pt x="53" y="44"/>
                      </a:cubicBezTo>
                      <a:cubicBezTo>
                        <a:pt x="51" y="44"/>
                        <a:pt x="50" y="43"/>
                        <a:pt x="48" y="42"/>
                      </a:cubicBezTo>
                      <a:cubicBezTo>
                        <a:pt x="47" y="41"/>
                        <a:pt x="46" y="46"/>
                        <a:pt x="45" y="47"/>
                      </a:cubicBezTo>
                      <a:cubicBezTo>
                        <a:pt x="45" y="48"/>
                        <a:pt x="44" y="50"/>
                        <a:pt x="44" y="51"/>
                      </a:cubicBezTo>
                      <a:cubicBezTo>
                        <a:pt x="44" y="53"/>
                        <a:pt x="45" y="53"/>
                        <a:pt x="45" y="54"/>
                      </a:cubicBezTo>
                      <a:cubicBezTo>
                        <a:pt x="45" y="56"/>
                        <a:pt x="39" y="54"/>
                        <a:pt x="39" y="54"/>
                      </a:cubicBezTo>
                      <a:cubicBezTo>
                        <a:pt x="37" y="55"/>
                        <a:pt x="33" y="55"/>
                        <a:pt x="32" y="56"/>
                      </a:cubicBezTo>
                      <a:cubicBezTo>
                        <a:pt x="33" y="55"/>
                        <a:pt x="34" y="62"/>
                        <a:pt x="34" y="63"/>
                      </a:cubicBezTo>
                      <a:cubicBezTo>
                        <a:pt x="35" y="64"/>
                        <a:pt x="36" y="65"/>
                        <a:pt x="37" y="66"/>
                      </a:cubicBezTo>
                      <a:cubicBezTo>
                        <a:pt x="37" y="67"/>
                        <a:pt x="34" y="69"/>
                        <a:pt x="33" y="70"/>
                      </a:cubicBezTo>
                      <a:cubicBezTo>
                        <a:pt x="32" y="71"/>
                        <a:pt x="33" y="74"/>
                        <a:pt x="32" y="74"/>
                      </a:cubicBezTo>
                      <a:cubicBezTo>
                        <a:pt x="31" y="75"/>
                        <a:pt x="29" y="75"/>
                        <a:pt x="28" y="76"/>
                      </a:cubicBezTo>
                      <a:cubicBezTo>
                        <a:pt x="26" y="77"/>
                        <a:pt x="25" y="78"/>
                        <a:pt x="24" y="79"/>
                      </a:cubicBezTo>
                      <a:cubicBezTo>
                        <a:pt x="22" y="79"/>
                        <a:pt x="21" y="79"/>
                        <a:pt x="19" y="80"/>
                      </a:cubicBezTo>
                      <a:cubicBezTo>
                        <a:pt x="17" y="80"/>
                        <a:pt x="16" y="81"/>
                        <a:pt x="15" y="83"/>
                      </a:cubicBezTo>
                      <a:cubicBezTo>
                        <a:pt x="15" y="83"/>
                        <a:pt x="11" y="84"/>
                        <a:pt x="11" y="84"/>
                      </a:cubicBezTo>
                      <a:cubicBezTo>
                        <a:pt x="11" y="84"/>
                        <a:pt x="11" y="83"/>
                        <a:pt x="11" y="83"/>
                      </a:cubicBezTo>
                      <a:cubicBezTo>
                        <a:pt x="10" y="83"/>
                        <a:pt x="9" y="83"/>
                        <a:pt x="7" y="83"/>
                      </a:cubicBezTo>
                      <a:cubicBezTo>
                        <a:pt x="6" y="83"/>
                        <a:pt x="3" y="85"/>
                        <a:pt x="3" y="86"/>
                      </a:cubicBezTo>
                      <a:cubicBezTo>
                        <a:pt x="2" y="88"/>
                        <a:pt x="1" y="90"/>
                        <a:pt x="1" y="91"/>
                      </a:cubicBezTo>
                      <a:cubicBezTo>
                        <a:pt x="0" y="93"/>
                        <a:pt x="3" y="95"/>
                        <a:pt x="4" y="95"/>
                      </a:cubicBezTo>
                      <a:cubicBezTo>
                        <a:pt x="7" y="95"/>
                        <a:pt x="6" y="95"/>
                        <a:pt x="7" y="98"/>
                      </a:cubicBezTo>
                      <a:cubicBezTo>
                        <a:pt x="7" y="99"/>
                        <a:pt x="8" y="99"/>
                        <a:pt x="8" y="101"/>
                      </a:cubicBezTo>
                      <a:cubicBezTo>
                        <a:pt x="8" y="101"/>
                        <a:pt x="7" y="103"/>
                        <a:pt x="7" y="103"/>
                      </a:cubicBezTo>
                      <a:cubicBezTo>
                        <a:pt x="9" y="104"/>
                        <a:pt x="10" y="104"/>
                        <a:pt x="11" y="105"/>
                      </a:cubicBezTo>
                      <a:cubicBezTo>
                        <a:pt x="13" y="107"/>
                        <a:pt x="12" y="109"/>
                        <a:pt x="14" y="110"/>
                      </a:cubicBezTo>
                      <a:cubicBezTo>
                        <a:pt x="16" y="111"/>
                        <a:pt x="18" y="112"/>
                        <a:pt x="20" y="113"/>
                      </a:cubicBezTo>
                      <a:cubicBezTo>
                        <a:pt x="21" y="113"/>
                        <a:pt x="22" y="112"/>
                        <a:pt x="23" y="111"/>
                      </a:cubicBezTo>
                      <a:cubicBezTo>
                        <a:pt x="26" y="109"/>
                        <a:pt x="31" y="110"/>
                        <a:pt x="33" y="113"/>
                      </a:cubicBezTo>
                      <a:cubicBezTo>
                        <a:pt x="34" y="115"/>
                        <a:pt x="32" y="116"/>
                        <a:pt x="31" y="117"/>
                      </a:cubicBezTo>
                      <a:cubicBezTo>
                        <a:pt x="30" y="118"/>
                        <a:pt x="30" y="118"/>
                        <a:pt x="30" y="119"/>
                      </a:cubicBezTo>
                      <a:cubicBezTo>
                        <a:pt x="29" y="121"/>
                        <a:pt x="28" y="121"/>
                        <a:pt x="27" y="121"/>
                      </a:cubicBezTo>
                      <a:cubicBezTo>
                        <a:pt x="24" y="123"/>
                        <a:pt x="32" y="126"/>
                        <a:pt x="29" y="128"/>
                      </a:cubicBezTo>
                      <a:cubicBezTo>
                        <a:pt x="28" y="130"/>
                        <a:pt x="27" y="129"/>
                        <a:pt x="25" y="129"/>
                      </a:cubicBezTo>
                      <a:cubicBezTo>
                        <a:pt x="21" y="128"/>
                        <a:pt x="26" y="132"/>
                        <a:pt x="26" y="132"/>
                      </a:cubicBezTo>
                      <a:cubicBezTo>
                        <a:pt x="26" y="134"/>
                        <a:pt x="25" y="135"/>
                        <a:pt x="27" y="135"/>
                      </a:cubicBezTo>
                      <a:cubicBezTo>
                        <a:pt x="29" y="136"/>
                        <a:pt x="29" y="137"/>
                        <a:pt x="31" y="138"/>
                      </a:cubicBezTo>
                      <a:cubicBezTo>
                        <a:pt x="33" y="138"/>
                        <a:pt x="34" y="140"/>
                        <a:pt x="36" y="141"/>
                      </a:cubicBezTo>
                      <a:cubicBezTo>
                        <a:pt x="36" y="141"/>
                        <a:pt x="37" y="142"/>
                        <a:pt x="38" y="142"/>
                      </a:cubicBezTo>
                      <a:cubicBezTo>
                        <a:pt x="39" y="142"/>
                        <a:pt x="38" y="140"/>
                        <a:pt x="40" y="140"/>
                      </a:cubicBezTo>
                      <a:cubicBezTo>
                        <a:pt x="44" y="140"/>
                        <a:pt x="46" y="147"/>
                        <a:pt x="50" y="147"/>
                      </a:cubicBezTo>
                      <a:cubicBezTo>
                        <a:pt x="52" y="147"/>
                        <a:pt x="52" y="150"/>
                        <a:pt x="54" y="150"/>
                      </a:cubicBezTo>
                      <a:cubicBezTo>
                        <a:pt x="56" y="151"/>
                        <a:pt x="57" y="153"/>
                        <a:pt x="58" y="153"/>
                      </a:cubicBezTo>
                      <a:cubicBezTo>
                        <a:pt x="60" y="151"/>
                        <a:pt x="60" y="154"/>
                        <a:pt x="62" y="154"/>
                      </a:cubicBezTo>
                      <a:cubicBezTo>
                        <a:pt x="63" y="154"/>
                        <a:pt x="63" y="153"/>
                        <a:pt x="64" y="153"/>
                      </a:cubicBezTo>
                      <a:cubicBezTo>
                        <a:pt x="65" y="153"/>
                        <a:pt x="65" y="154"/>
                        <a:pt x="66" y="155"/>
                      </a:cubicBezTo>
                      <a:cubicBezTo>
                        <a:pt x="68" y="155"/>
                        <a:pt x="70" y="155"/>
                        <a:pt x="72" y="154"/>
                      </a:cubicBezTo>
                      <a:cubicBezTo>
                        <a:pt x="75" y="153"/>
                        <a:pt x="73" y="155"/>
                        <a:pt x="74" y="156"/>
                      </a:cubicBezTo>
                      <a:cubicBezTo>
                        <a:pt x="74" y="156"/>
                        <a:pt x="76" y="153"/>
                        <a:pt x="77" y="153"/>
                      </a:cubicBezTo>
                      <a:cubicBezTo>
                        <a:pt x="78" y="152"/>
                        <a:pt x="80" y="152"/>
                        <a:pt x="81" y="153"/>
                      </a:cubicBezTo>
                      <a:cubicBezTo>
                        <a:pt x="83" y="155"/>
                        <a:pt x="85" y="153"/>
                        <a:pt x="87" y="154"/>
                      </a:cubicBezTo>
                      <a:cubicBezTo>
                        <a:pt x="89" y="155"/>
                        <a:pt x="91" y="153"/>
                        <a:pt x="92" y="151"/>
                      </a:cubicBezTo>
                      <a:cubicBezTo>
                        <a:pt x="93" y="151"/>
                        <a:pt x="93" y="150"/>
                        <a:pt x="94" y="150"/>
                      </a:cubicBezTo>
                      <a:cubicBezTo>
                        <a:pt x="95" y="149"/>
                        <a:pt x="96" y="150"/>
                        <a:pt x="97" y="149"/>
                      </a:cubicBezTo>
                      <a:cubicBezTo>
                        <a:pt x="98" y="148"/>
                        <a:pt x="99" y="146"/>
                        <a:pt x="101" y="147"/>
                      </a:cubicBezTo>
                      <a:cubicBezTo>
                        <a:pt x="103" y="148"/>
                        <a:pt x="103" y="148"/>
                        <a:pt x="106" y="146"/>
                      </a:cubicBezTo>
                      <a:cubicBezTo>
                        <a:pt x="107" y="145"/>
                        <a:pt x="109" y="148"/>
                        <a:pt x="109" y="149"/>
                      </a:cubicBezTo>
                      <a:cubicBezTo>
                        <a:pt x="108" y="151"/>
                        <a:pt x="106" y="152"/>
                        <a:pt x="108" y="152"/>
                      </a:cubicBezTo>
                      <a:cubicBezTo>
                        <a:pt x="111" y="152"/>
                        <a:pt x="111" y="152"/>
                        <a:pt x="114" y="151"/>
                      </a:cubicBezTo>
                      <a:cubicBezTo>
                        <a:pt x="115" y="151"/>
                        <a:pt x="116" y="154"/>
                        <a:pt x="116" y="155"/>
                      </a:cubicBezTo>
                      <a:cubicBezTo>
                        <a:pt x="116" y="155"/>
                        <a:pt x="116" y="157"/>
                        <a:pt x="117" y="156"/>
                      </a:cubicBezTo>
                      <a:cubicBezTo>
                        <a:pt x="117" y="156"/>
                        <a:pt x="119" y="156"/>
                        <a:pt x="119" y="157"/>
                      </a:cubicBezTo>
                      <a:cubicBezTo>
                        <a:pt x="119" y="158"/>
                        <a:pt x="117" y="159"/>
                        <a:pt x="118" y="160"/>
                      </a:cubicBezTo>
                      <a:cubicBezTo>
                        <a:pt x="119" y="162"/>
                        <a:pt x="118" y="165"/>
                        <a:pt x="117" y="166"/>
                      </a:cubicBezTo>
                      <a:cubicBezTo>
                        <a:pt x="116" y="168"/>
                        <a:pt x="114" y="169"/>
                        <a:pt x="113" y="170"/>
                      </a:cubicBezTo>
                      <a:cubicBezTo>
                        <a:pt x="113" y="171"/>
                        <a:pt x="113" y="176"/>
                        <a:pt x="112" y="175"/>
                      </a:cubicBezTo>
                      <a:cubicBezTo>
                        <a:pt x="113" y="176"/>
                        <a:pt x="119" y="173"/>
                        <a:pt x="120" y="175"/>
                      </a:cubicBezTo>
                      <a:cubicBezTo>
                        <a:pt x="120" y="175"/>
                        <a:pt x="118" y="176"/>
                        <a:pt x="119" y="178"/>
                      </a:cubicBezTo>
                      <a:cubicBezTo>
                        <a:pt x="120" y="180"/>
                        <a:pt x="123" y="180"/>
                        <a:pt x="122" y="181"/>
                      </a:cubicBezTo>
                      <a:cubicBezTo>
                        <a:pt x="122" y="182"/>
                        <a:pt x="121" y="184"/>
                        <a:pt x="121" y="185"/>
                      </a:cubicBezTo>
                      <a:cubicBezTo>
                        <a:pt x="122" y="186"/>
                        <a:pt x="125" y="185"/>
                        <a:pt x="125" y="186"/>
                      </a:cubicBezTo>
                      <a:cubicBezTo>
                        <a:pt x="125" y="186"/>
                        <a:pt x="125" y="187"/>
                        <a:pt x="125" y="187"/>
                      </a:cubicBezTo>
                      <a:cubicBezTo>
                        <a:pt x="125" y="189"/>
                        <a:pt x="126" y="188"/>
                        <a:pt x="127" y="188"/>
                      </a:cubicBezTo>
                      <a:cubicBezTo>
                        <a:pt x="128" y="188"/>
                        <a:pt x="129" y="187"/>
                        <a:pt x="130" y="188"/>
                      </a:cubicBezTo>
                      <a:cubicBezTo>
                        <a:pt x="131" y="188"/>
                        <a:pt x="132" y="189"/>
                        <a:pt x="133" y="190"/>
                      </a:cubicBezTo>
                      <a:cubicBezTo>
                        <a:pt x="135" y="191"/>
                        <a:pt x="134" y="187"/>
                        <a:pt x="134" y="186"/>
                      </a:cubicBezTo>
                      <a:cubicBezTo>
                        <a:pt x="132" y="182"/>
                        <a:pt x="134" y="184"/>
                        <a:pt x="136" y="182"/>
                      </a:cubicBezTo>
                      <a:cubicBezTo>
                        <a:pt x="138" y="181"/>
                        <a:pt x="137" y="182"/>
                        <a:pt x="139" y="183"/>
                      </a:cubicBezTo>
                      <a:cubicBezTo>
                        <a:pt x="139" y="183"/>
                        <a:pt x="141" y="182"/>
                        <a:pt x="141" y="182"/>
                      </a:cubicBezTo>
                      <a:cubicBezTo>
                        <a:pt x="141" y="183"/>
                        <a:pt x="143" y="181"/>
                        <a:pt x="143" y="182"/>
                      </a:cubicBezTo>
                      <a:cubicBezTo>
                        <a:pt x="144" y="183"/>
                        <a:pt x="144" y="184"/>
                        <a:pt x="146" y="182"/>
                      </a:cubicBezTo>
                      <a:cubicBezTo>
                        <a:pt x="147" y="181"/>
                        <a:pt x="147" y="182"/>
                        <a:pt x="148" y="181"/>
                      </a:cubicBezTo>
                      <a:cubicBezTo>
                        <a:pt x="149" y="180"/>
                        <a:pt x="149" y="178"/>
                        <a:pt x="151" y="178"/>
                      </a:cubicBezTo>
                      <a:cubicBezTo>
                        <a:pt x="152" y="178"/>
                        <a:pt x="153" y="180"/>
                        <a:pt x="155" y="180"/>
                      </a:cubicBezTo>
                      <a:cubicBezTo>
                        <a:pt x="155" y="180"/>
                        <a:pt x="159" y="181"/>
                        <a:pt x="159" y="181"/>
                      </a:cubicBezTo>
                      <a:cubicBezTo>
                        <a:pt x="159" y="182"/>
                        <a:pt x="157" y="183"/>
                        <a:pt x="157" y="184"/>
                      </a:cubicBezTo>
                      <a:cubicBezTo>
                        <a:pt x="158" y="185"/>
                        <a:pt x="160" y="186"/>
                        <a:pt x="161" y="187"/>
                      </a:cubicBezTo>
                      <a:cubicBezTo>
                        <a:pt x="163" y="188"/>
                        <a:pt x="167" y="189"/>
                        <a:pt x="168" y="186"/>
                      </a:cubicBezTo>
                      <a:cubicBezTo>
                        <a:pt x="168" y="186"/>
                        <a:pt x="170" y="188"/>
                        <a:pt x="170" y="188"/>
                      </a:cubicBezTo>
                      <a:cubicBezTo>
                        <a:pt x="171" y="189"/>
                        <a:pt x="172" y="187"/>
                        <a:pt x="174" y="188"/>
                      </a:cubicBezTo>
                      <a:cubicBezTo>
                        <a:pt x="175" y="189"/>
                        <a:pt x="173" y="190"/>
                        <a:pt x="173" y="191"/>
                      </a:cubicBezTo>
                      <a:cubicBezTo>
                        <a:pt x="173" y="192"/>
                        <a:pt x="175" y="194"/>
                        <a:pt x="175" y="195"/>
                      </a:cubicBezTo>
                      <a:cubicBezTo>
                        <a:pt x="176" y="195"/>
                        <a:pt x="177" y="194"/>
                        <a:pt x="178" y="194"/>
                      </a:cubicBezTo>
                      <a:cubicBezTo>
                        <a:pt x="178" y="193"/>
                        <a:pt x="175" y="192"/>
                        <a:pt x="176" y="191"/>
                      </a:cubicBezTo>
                      <a:cubicBezTo>
                        <a:pt x="178" y="188"/>
                        <a:pt x="180" y="188"/>
                        <a:pt x="183" y="187"/>
                      </a:cubicBezTo>
                      <a:cubicBezTo>
                        <a:pt x="185" y="186"/>
                        <a:pt x="187" y="186"/>
                        <a:pt x="189" y="186"/>
                      </a:cubicBezTo>
                      <a:cubicBezTo>
                        <a:pt x="190" y="186"/>
                        <a:pt x="190" y="184"/>
                        <a:pt x="191" y="184"/>
                      </a:cubicBezTo>
                      <a:cubicBezTo>
                        <a:pt x="193" y="184"/>
                        <a:pt x="192" y="183"/>
                        <a:pt x="192" y="182"/>
                      </a:cubicBezTo>
                      <a:cubicBezTo>
                        <a:pt x="192" y="183"/>
                        <a:pt x="196" y="182"/>
                        <a:pt x="196" y="182"/>
                      </a:cubicBezTo>
                      <a:cubicBezTo>
                        <a:pt x="198" y="181"/>
                        <a:pt x="200" y="182"/>
                        <a:pt x="202" y="182"/>
                      </a:cubicBezTo>
                      <a:cubicBezTo>
                        <a:pt x="204" y="182"/>
                        <a:pt x="205" y="181"/>
                        <a:pt x="207" y="180"/>
                      </a:cubicBezTo>
                      <a:cubicBezTo>
                        <a:pt x="208" y="180"/>
                        <a:pt x="208" y="177"/>
                        <a:pt x="209" y="177"/>
                      </a:cubicBezTo>
                      <a:cubicBezTo>
                        <a:pt x="211" y="177"/>
                        <a:pt x="212" y="176"/>
                        <a:pt x="213" y="175"/>
                      </a:cubicBezTo>
                      <a:cubicBezTo>
                        <a:pt x="214" y="175"/>
                        <a:pt x="215" y="174"/>
                        <a:pt x="215" y="173"/>
                      </a:cubicBezTo>
                      <a:cubicBezTo>
                        <a:pt x="214" y="173"/>
                        <a:pt x="218" y="172"/>
                        <a:pt x="218" y="172"/>
                      </a:cubicBezTo>
                      <a:cubicBezTo>
                        <a:pt x="219" y="171"/>
                        <a:pt x="220" y="169"/>
                        <a:pt x="221" y="168"/>
                      </a:cubicBezTo>
                      <a:cubicBezTo>
                        <a:pt x="222" y="167"/>
                        <a:pt x="222" y="167"/>
                        <a:pt x="222" y="166"/>
                      </a:cubicBezTo>
                      <a:cubicBezTo>
                        <a:pt x="223" y="164"/>
                        <a:pt x="221" y="165"/>
                        <a:pt x="221" y="164"/>
                      </a:cubicBezTo>
                      <a:cubicBezTo>
                        <a:pt x="221" y="164"/>
                        <a:pt x="226" y="164"/>
                        <a:pt x="223" y="162"/>
                      </a:cubicBezTo>
                      <a:cubicBezTo>
                        <a:pt x="222" y="161"/>
                        <a:pt x="223" y="161"/>
                        <a:pt x="224" y="161"/>
                      </a:cubicBezTo>
                      <a:cubicBezTo>
                        <a:pt x="225" y="161"/>
                        <a:pt x="225" y="160"/>
                        <a:pt x="226" y="159"/>
                      </a:cubicBezTo>
                      <a:cubicBezTo>
                        <a:pt x="227" y="158"/>
                        <a:pt x="227" y="157"/>
                        <a:pt x="228" y="156"/>
                      </a:cubicBezTo>
                      <a:cubicBezTo>
                        <a:pt x="228" y="156"/>
                        <a:pt x="228" y="154"/>
                        <a:pt x="228" y="154"/>
                      </a:cubicBezTo>
                      <a:cubicBezTo>
                        <a:pt x="229" y="153"/>
                        <a:pt x="230" y="153"/>
                        <a:pt x="231" y="152"/>
                      </a:cubicBezTo>
                      <a:cubicBezTo>
                        <a:pt x="232" y="151"/>
                        <a:pt x="231" y="150"/>
                        <a:pt x="231" y="150"/>
                      </a:cubicBezTo>
                      <a:cubicBezTo>
                        <a:pt x="231" y="149"/>
                        <a:pt x="232" y="149"/>
                        <a:pt x="232" y="149"/>
                      </a:cubicBezTo>
                      <a:cubicBezTo>
                        <a:pt x="233" y="149"/>
                        <a:pt x="232" y="147"/>
                        <a:pt x="232" y="147"/>
                      </a:cubicBezTo>
                      <a:cubicBezTo>
                        <a:pt x="232" y="147"/>
                        <a:pt x="234" y="148"/>
                        <a:pt x="234" y="147"/>
                      </a:cubicBezTo>
                      <a:cubicBezTo>
                        <a:pt x="236" y="146"/>
                        <a:pt x="234" y="146"/>
                        <a:pt x="233" y="145"/>
                      </a:cubicBezTo>
                      <a:cubicBezTo>
                        <a:pt x="233" y="145"/>
                        <a:pt x="236" y="143"/>
                        <a:pt x="236" y="143"/>
                      </a:cubicBezTo>
                      <a:cubicBezTo>
                        <a:pt x="235" y="145"/>
                        <a:pt x="232" y="142"/>
                        <a:pt x="231" y="141"/>
                      </a:cubicBezTo>
                      <a:cubicBezTo>
                        <a:pt x="231" y="141"/>
                        <a:pt x="230" y="142"/>
                        <a:pt x="229" y="142"/>
                      </a:cubicBezTo>
                      <a:cubicBezTo>
                        <a:pt x="228" y="143"/>
                        <a:pt x="227" y="141"/>
                        <a:pt x="226" y="142"/>
                      </a:cubicBezTo>
                      <a:cubicBezTo>
                        <a:pt x="228" y="141"/>
                        <a:pt x="230" y="140"/>
                        <a:pt x="231" y="139"/>
                      </a:cubicBezTo>
                      <a:cubicBezTo>
                        <a:pt x="232" y="138"/>
                        <a:pt x="235" y="138"/>
                        <a:pt x="233" y="136"/>
                      </a:cubicBezTo>
                      <a:cubicBezTo>
                        <a:pt x="231" y="135"/>
                        <a:pt x="230" y="134"/>
                        <a:pt x="228" y="132"/>
                      </a:cubicBezTo>
                      <a:cubicBezTo>
                        <a:pt x="228" y="131"/>
                        <a:pt x="223" y="133"/>
                        <a:pt x="223" y="130"/>
                      </a:cubicBezTo>
                      <a:cubicBezTo>
                        <a:pt x="223" y="132"/>
                        <a:pt x="228" y="132"/>
                        <a:pt x="229" y="132"/>
                      </a:cubicBezTo>
                      <a:cubicBezTo>
                        <a:pt x="230" y="132"/>
                        <a:pt x="233" y="135"/>
                        <a:pt x="234" y="133"/>
                      </a:cubicBezTo>
                      <a:cubicBezTo>
                        <a:pt x="235" y="131"/>
                        <a:pt x="229" y="129"/>
                        <a:pt x="229" y="127"/>
                      </a:cubicBezTo>
                      <a:cubicBezTo>
                        <a:pt x="228" y="125"/>
                        <a:pt x="228" y="121"/>
                        <a:pt x="226" y="120"/>
                      </a:cubicBezTo>
                      <a:cubicBezTo>
                        <a:pt x="225" y="118"/>
                        <a:pt x="219" y="118"/>
                        <a:pt x="221" y="115"/>
                      </a:cubicBezTo>
                      <a:cubicBezTo>
                        <a:pt x="222" y="113"/>
                        <a:pt x="223" y="112"/>
                        <a:pt x="224" y="111"/>
                      </a:cubicBezTo>
                      <a:cubicBezTo>
                        <a:pt x="226" y="109"/>
                        <a:pt x="224" y="110"/>
                        <a:pt x="225" y="109"/>
                      </a:cubicBezTo>
                      <a:cubicBezTo>
                        <a:pt x="225" y="108"/>
                        <a:pt x="228" y="109"/>
                        <a:pt x="228" y="109"/>
                      </a:cubicBezTo>
                      <a:cubicBezTo>
                        <a:pt x="229" y="108"/>
                        <a:pt x="227" y="107"/>
                        <a:pt x="229" y="106"/>
                      </a:cubicBezTo>
                      <a:cubicBezTo>
                        <a:pt x="231" y="106"/>
                        <a:pt x="232" y="105"/>
                        <a:pt x="233" y="104"/>
                      </a:cubicBezTo>
                      <a:cubicBezTo>
                        <a:pt x="234" y="104"/>
                        <a:pt x="235" y="104"/>
                        <a:pt x="235" y="104"/>
                      </a:cubicBezTo>
                      <a:cubicBezTo>
                        <a:pt x="236" y="104"/>
                        <a:pt x="235" y="105"/>
                        <a:pt x="236" y="105"/>
                      </a:cubicBezTo>
                      <a:cubicBezTo>
                        <a:pt x="237" y="106"/>
                        <a:pt x="238" y="103"/>
                        <a:pt x="238" y="102"/>
                      </a:cubicBezTo>
                      <a:cubicBezTo>
                        <a:pt x="236" y="100"/>
                        <a:pt x="234" y="101"/>
                        <a:pt x="233" y="101"/>
                      </a:cubicBezTo>
                      <a:cubicBezTo>
                        <a:pt x="231" y="101"/>
                        <a:pt x="230" y="99"/>
                        <a:pt x="228" y="100"/>
                      </a:cubicBezTo>
                      <a:cubicBezTo>
                        <a:pt x="227" y="100"/>
                        <a:pt x="226" y="102"/>
                        <a:pt x="224" y="102"/>
                      </a:cubicBezTo>
                      <a:cubicBezTo>
                        <a:pt x="223" y="103"/>
                        <a:pt x="221" y="103"/>
                        <a:pt x="220" y="102"/>
                      </a:cubicBezTo>
                      <a:cubicBezTo>
                        <a:pt x="219" y="101"/>
                        <a:pt x="221" y="99"/>
                        <a:pt x="220" y="98"/>
                      </a:cubicBezTo>
                      <a:cubicBezTo>
                        <a:pt x="218" y="97"/>
                        <a:pt x="210" y="97"/>
                        <a:pt x="213" y="92"/>
                      </a:cubicBezTo>
                      <a:cubicBezTo>
                        <a:pt x="214" y="91"/>
                        <a:pt x="215" y="92"/>
                        <a:pt x="217" y="92"/>
                      </a:cubicBezTo>
                      <a:cubicBezTo>
                        <a:pt x="218" y="92"/>
                        <a:pt x="220" y="91"/>
                        <a:pt x="221" y="90"/>
                      </a:cubicBezTo>
                      <a:cubicBezTo>
                        <a:pt x="223" y="87"/>
                        <a:pt x="226" y="85"/>
                        <a:pt x="229" y="83"/>
                      </a:cubicBezTo>
                      <a:cubicBezTo>
                        <a:pt x="230" y="81"/>
                        <a:pt x="231" y="81"/>
                        <a:pt x="233" y="81"/>
                      </a:cubicBezTo>
                      <a:cubicBezTo>
                        <a:pt x="233" y="82"/>
                        <a:pt x="236" y="82"/>
                        <a:pt x="236" y="83"/>
                      </a:cubicBezTo>
                      <a:cubicBezTo>
                        <a:pt x="235" y="84"/>
                        <a:pt x="235" y="86"/>
                        <a:pt x="234" y="87"/>
                      </a:cubicBezTo>
                      <a:cubicBezTo>
                        <a:pt x="233" y="87"/>
                        <a:pt x="231" y="88"/>
                        <a:pt x="231" y="89"/>
                      </a:cubicBezTo>
                      <a:cubicBezTo>
                        <a:pt x="231" y="90"/>
                        <a:pt x="234" y="90"/>
                        <a:pt x="234" y="90"/>
                      </a:cubicBezTo>
                      <a:cubicBezTo>
                        <a:pt x="234" y="90"/>
                        <a:pt x="230" y="93"/>
                        <a:pt x="231" y="93"/>
                      </a:cubicBezTo>
                      <a:cubicBezTo>
                        <a:pt x="232" y="94"/>
                        <a:pt x="237" y="89"/>
                        <a:pt x="238" y="89"/>
                      </a:cubicBezTo>
                      <a:cubicBezTo>
                        <a:pt x="240" y="88"/>
                        <a:pt x="242" y="87"/>
                        <a:pt x="244" y="87"/>
                      </a:cubicBezTo>
                      <a:cubicBezTo>
                        <a:pt x="246" y="87"/>
                        <a:pt x="246" y="87"/>
                        <a:pt x="247" y="85"/>
                      </a:cubicBezTo>
                      <a:cubicBezTo>
                        <a:pt x="249" y="84"/>
                        <a:pt x="252" y="83"/>
                        <a:pt x="254" y="81"/>
                      </a:cubicBezTo>
                      <a:cubicBezTo>
                        <a:pt x="255" y="80"/>
                        <a:pt x="257" y="77"/>
                        <a:pt x="259" y="77"/>
                      </a:cubicBezTo>
                      <a:cubicBezTo>
                        <a:pt x="260" y="76"/>
                        <a:pt x="266" y="80"/>
                        <a:pt x="266" y="77"/>
                      </a:cubicBezTo>
                      <a:cubicBezTo>
                        <a:pt x="266" y="76"/>
                        <a:pt x="265" y="75"/>
                        <a:pt x="266" y="74"/>
                      </a:cubicBezTo>
                      <a:cubicBezTo>
                        <a:pt x="267" y="74"/>
                        <a:pt x="268" y="74"/>
                        <a:pt x="269" y="74"/>
                      </a:cubicBezTo>
                      <a:cubicBezTo>
                        <a:pt x="271" y="74"/>
                        <a:pt x="270" y="73"/>
                        <a:pt x="271" y="72"/>
                      </a:cubicBezTo>
                      <a:cubicBezTo>
                        <a:pt x="273" y="71"/>
                        <a:pt x="274" y="72"/>
                        <a:pt x="274" y="70"/>
                      </a:cubicBezTo>
                      <a:cubicBezTo>
                        <a:pt x="274" y="67"/>
                        <a:pt x="277" y="70"/>
                        <a:pt x="278" y="71"/>
                      </a:cubicBezTo>
                      <a:cubicBezTo>
                        <a:pt x="278" y="69"/>
                        <a:pt x="281" y="69"/>
                        <a:pt x="281" y="67"/>
                      </a:cubicBezTo>
                      <a:cubicBezTo>
                        <a:pt x="281" y="65"/>
                        <a:pt x="282" y="62"/>
                        <a:pt x="281" y="60"/>
                      </a:cubicBezTo>
                      <a:cubicBezTo>
                        <a:pt x="279" y="57"/>
                        <a:pt x="280" y="58"/>
                        <a:pt x="282" y="56"/>
                      </a:cubicBezTo>
                      <a:cubicBezTo>
                        <a:pt x="284" y="55"/>
                        <a:pt x="285" y="54"/>
                        <a:pt x="287" y="55"/>
                      </a:cubicBezTo>
                      <a:cubicBezTo>
                        <a:pt x="290" y="56"/>
                        <a:pt x="290" y="56"/>
                        <a:pt x="291" y="53"/>
                      </a:cubicBezTo>
                      <a:cubicBezTo>
                        <a:pt x="292" y="51"/>
                        <a:pt x="294" y="50"/>
                        <a:pt x="295" y="47"/>
                      </a:cubicBezTo>
                      <a:cubicBezTo>
                        <a:pt x="295" y="45"/>
                        <a:pt x="296" y="43"/>
                        <a:pt x="298" y="41"/>
                      </a:cubicBezTo>
                      <a:cubicBezTo>
                        <a:pt x="300" y="39"/>
                        <a:pt x="298" y="39"/>
                        <a:pt x="298" y="37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43" name="Freeform 716">
                  <a:extLst>
                    <a:ext uri="{FF2B5EF4-FFF2-40B4-BE49-F238E27FC236}">
                      <a16:creationId xmlns:a16="http://schemas.microsoft.com/office/drawing/2014/main" id="{AFE94C6F-0BD0-0B4A-8109-66D18887FE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80248" y="7204327"/>
                  <a:ext cx="1234067" cy="567787"/>
                </a:xfrm>
                <a:custGeom>
                  <a:avLst/>
                  <a:gdLst>
                    <a:gd name="T0" fmla="*/ 0 w 157"/>
                    <a:gd name="T1" fmla="*/ 19 h 68"/>
                    <a:gd name="T2" fmla="*/ 7 w 157"/>
                    <a:gd name="T3" fmla="*/ 26 h 68"/>
                    <a:gd name="T4" fmla="*/ 12 w 157"/>
                    <a:gd name="T5" fmla="*/ 29 h 68"/>
                    <a:gd name="T6" fmla="*/ 15 w 157"/>
                    <a:gd name="T7" fmla="*/ 36 h 68"/>
                    <a:gd name="T8" fmla="*/ 15 w 157"/>
                    <a:gd name="T9" fmla="*/ 38 h 68"/>
                    <a:gd name="T10" fmla="*/ 15 w 157"/>
                    <a:gd name="T11" fmla="*/ 40 h 68"/>
                    <a:gd name="T12" fmla="*/ 16 w 157"/>
                    <a:gd name="T13" fmla="*/ 45 h 68"/>
                    <a:gd name="T14" fmla="*/ 28 w 157"/>
                    <a:gd name="T15" fmla="*/ 47 h 68"/>
                    <a:gd name="T16" fmla="*/ 36 w 157"/>
                    <a:gd name="T17" fmla="*/ 54 h 68"/>
                    <a:gd name="T18" fmla="*/ 39 w 157"/>
                    <a:gd name="T19" fmla="*/ 59 h 68"/>
                    <a:gd name="T20" fmla="*/ 44 w 157"/>
                    <a:gd name="T21" fmla="*/ 60 h 68"/>
                    <a:gd name="T22" fmla="*/ 56 w 157"/>
                    <a:gd name="T23" fmla="*/ 60 h 68"/>
                    <a:gd name="T24" fmla="*/ 64 w 157"/>
                    <a:gd name="T25" fmla="*/ 61 h 68"/>
                    <a:gd name="T26" fmla="*/ 69 w 157"/>
                    <a:gd name="T27" fmla="*/ 64 h 68"/>
                    <a:gd name="T28" fmla="*/ 76 w 157"/>
                    <a:gd name="T29" fmla="*/ 66 h 68"/>
                    <a:gd name="T30" fmla="*/ 81 w 157"/>
                    <a:gd name="T31" fmla="*/ 67 h 68"/>
                    <a:gd name="T32" fmla="*/ 93 w 157"/>
                    <a:gd name="T33" fmla="*/ 62 h 68"/>
                    <a:gd name="T34" fmla="*/ 106 w 157"/>
                    <a:gd name="T35" fmla="*/ 61 h 68"/>
                    <a:gd name="T36" fmla="*/ 113 w 157"/>
                    <a:gd name="T37" fmla="*/ 55 h 68"/>
                    <a:gd name="T38" fmla="*/ 114 w 157"/>
                    <a:gd name="T39" fmla="*/ 51 h 68"/>
                    <a:gd name="T40" fmla="*/ 115 w 157"/>
                    <a:gd name="T41" fmla="*/ 47 h 68"/>
                    <a:gd name="T42" fmla="*/ 126 w 157"/>
                    <a:gd name="T43" fmla="*/ 46 h 68"/>
                    <a:gd name="T44" fmla="*/ 130 w 157"/>
                    <a:gd name="T45" fmla="*/ 44 h 68"/>
                    <a:gd name="T46" fmla="*/ 137 w 157"/>
                    <a:gd name="T47" fmla="*/ 42 h 68"/>
                    <a:gd name="T48" fmla="*/ 139 w 157"/>
                    <a:gd name="T49" fmla="*/ 38 h 68"/>
                    <a:gd name="T50" fmla="*/ 143 w 157"/>
                    <a:gd name="T51" fmla="*/ 37 h 68"/>
                    <a:gd name="T52" fmla="*/ 154 w 157"/>
                    <a:gd name="T53" fmla="*/ 36 h 68"/>
                    <a:gd name="T54" fmla="*/ 150 w 157"/>
                    <a:gd name="T55" fmla="*/ 29 h 68"/>
                    <a:gd name="T56" fmla="*/ 145 w 157"/>
                    <a:gd name="T57" fmla="*/ 28 h 68"/>
                    <a:gd name="T58" fmla="*/ 141 w 157"/>
                    <a:gd name="T59" fmla="*/ 29 h 68"/>
                    <a:gd name="T60" fmla="*/ 136 w 157"/>
                    <a:gd name="T61" fmla="*/ 28 h 68"/>
                    <a:gd name="T62" fmla="*/ 134 w 157"/>
                    <a:gd name="T63" fmla="*/ 27 h 68"/>
                    <a:gd name="T64" fmla="*/ 137 w 157"/>
                    <a:gd name="T65" fmla="*/ 19 h 68"/>
                    <a:gd name="T66" fmla="*/ 137 w 157"/>
                    <a:gd name="T67" fmla="*/ 14 h 68"/>
                    <a:gd name="T68" fmla="*/ 131 w 157"/>
                    <a:gd name="T69" fmla="*/ 14 h 68"/>
                    <a:gd name="T70" fmla="*/ 124 w 157"/>
                    <a:gd name="T71" fmla="*/ 15 h 68"/>
                    <a:gd name="T72" fmla="*/ 114 w 157"/>
                    <a:gd name="T73" fmla="*/ 19 h 68"/>
                    <a:gd name="T74" fmla="*/ 103 w 157"/>
                    <a:gd name="T75" fmla="*/ 19 h 68"/>
                    <a:gd name="T76" fmla="*/ 98 w 157"/>
                    <a:gd name="T77" fmla="*/ 17 h 68"/>
                    <a:gd name="T78" fmla="*/ 94 w 157"/>
                    <a:gd name="T79" fmla="*/ 15 h 68"/>
                    <a:gd name="T80" fmla="*/ 83 w 157"/>
                    <a:gd name="T81" fmla="*/ 11 h 68"/>
                    <a:gd name="T82" fmla="*/ 77 w 157"/>
                    <a:gd name="T83" fmla="*/ 13 h 68"/>
                    <a:gd name="T84" fmla="*/ 71 w 157"/>
                    <a:gd name="T85" fmla="*/ 12 h 68"/>
                    <a:gd name="T86" fmla="*/ 68 w 157"/>
                    <a:gd name="T87" fmla="*/ 8 h 68"/>
                    <a:gd name="T88" fmla="*/ 64 w 157"/>
                    <a:gd name="T89" fmla="*/ 5 h 68"/>
                    <a:gd name="T90" fmla="*/ 58 w 157"/>
                    <a:gd name="T91" fmla="*/ 3 h 68"/>
                    <a:gd name="T92" fmla="*/ 52 w 157"/>
                    <a:gd name="T93" fmla="*/ 1 h 68"/>
                    <a:gd name="T94" fmla="*/ 45 w 157"/>
                    <a:gd name="T95" fmla="*/ 7 h 68"/>
                    <a:gd name="T96" fmla="*/ 47 w 157"/>
                    <a:gd name="T97" fmla="*/ 13 h 68"/>
                    <a:gd name="T98" fmla="*/ 41 w 157"/>
                    <a:gd name="T99" fmla="*/ 15 h 68"/>
                    <a:gd name="T100" fmla="*/ 37 w 157"/>
                    <a:gd name="T101" fmla="*/ 14 h 68"/>
                    <a:gd name="T102" fmla="*/ 34 w 157"/>
                    <a:gd name="T103" fmla="*/ 14 h 68"/>
                    <a:gd name="T104" fmla="*/ 28 w 157"/>
                    <a:gd name="T105" fmla="*/ 10 h 68"/>
                    <a:gd name="T106" fmla="*/ 21 w 157"/>
                    <a:gd name="T107" fmla="*/ 9 h 68"/>
                    <a:gd name="T108" fmla="*/ 13 w 157"/>
                    <a:gd name="T109" fmla="*/ 13 h 68"/>
                    <a:gd name="T110" fmla="*/ 7 w 157"/>
                    <a:gd name="T111" fmla="*/ 17 h 68"/>
                    <a:gd name="T112" fmla="*/ 0 w 157"/>
                    <a:gd name="T113" fmla="*/ 19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57" h="68">
                      <a:moveTo>
                        <a:pt x="0" y="19"/>
                      </a:moveTo>
                      <a:cubicBezTo>
                        <a:pt x="1" y="23"/>
                        <a:pt x="3" y="25"/>
                        <a:pt x="7" y="26"/>
                      </a:cubicBezTo>
                      <a:cubicBezTo>
                        <a:pt x="9" y="27"/>
                        <a:pt x="10" y="28"/>
                        <a:pt x="12" y="29"/>
                      </a:cubicBezTo>
                      <a:cubicBezTo>
                        <a:pt x="13" y="31"/>
                        <a:pt x="14" y="34"/>
                        <a:pt x="15" y="36"/>
                      </a:cubicBezTo>
                      <a:cubicBezTo>
                        <a:pt x="16" y="37"/>
                        <a:pt x="15" y="37"/>
                        <a:pt x="15" y="38"/>
                      </a:cubicBezTo>
                      <a:cubicBezTo>
                        <a:pt x="14" y="38"/>
                        <a:pt x="15" y="39"/>
                        <a:pt x="15" y="40"/>
                      </a:cubicBezTo>
                      <a:cubicBezTo>
                        <a:pt x="14" y="43"/>
                        <a:pt x="13" y="43"/>
                        <a:pt x="16" y="45"/>
                      </a:cubicBezTo>
                      <a:cubicBezTo>
                        <a:pt x="20" y="46"/>
                        <a:pt x="24" y="45"/>
                        <a:pt x="28" y="47"/>
                      </a:cubicBezTo>
                      <a:cubicBezTo>
                        <a:pt x="30" y="49"/>
                        <a:pt x="34" y="52"/>
                        <a:pt x="36" y="54"/>
                      </a:cubicBezTo>
                      <a:cubicBezTo>
                        <a:pt x="37" y="55"/>
                        <a:pt x="38" y="57"/>
                        <a:pt x="39" y="59"/>
                      </a:cubicBezTo>
                      <a:cubicBezTo>
                        <a:pt x="40" y="61"/>
                        <a:pt x="43" y="60"/>
                        <a:pt x="44" y="60"/>
                      </a:cubicBezTo>
                      <a:cubicBezTo>
                        <a:pt x="48" y="60"/>
                        <a:pt x="52" y="60"/>
                        <a:pt x="56" y="60"/>
                      </a:cubicBezTo>
                      <a:cubicBezTo>
                        <a:pt x="58" y="60"/>
                        <a:pt x="62" y="60"/>
                        <a:pt x="64" y="61"/>
                      </a:cubicBezTo>
                      <a:cubicBezTo>
                        <a:pt x="66" y="62"/>
                        <a:pt x="67" y="64"/>
                        <a:pt x="69" y="64"/>
                      </a:cubicBezTo>
                      <a:cubicBezTo>
                        <a:pt x="71" y="65"/>
                        <a:pt x="74" y="66"/>
                        <a:pt x="76" y="66"/>
                      </a:cubicBezTo>
                      <a:cubicBezTo>
                        <a:pt x="78" y="65"/>
                        <a:pt x="80" y="68"/>
                        <a:pt x="81" y="67"/>
                      </a:cubicBezTo>
                      <a:cubicBezTo>
                        <a:pt x="85" y="65"/>
                        <a:pt x="88" y="63"/>
                        <a:pt x="93" y="62"/>
                      </a:cubicBezTo>
                      <a:cubicBezTo>
                        <a:pt x="97" y="62"/>
                        <a:pt x="103" y="63"/>
                        <a:pt x="106" y="61"/>
                      </a:cubicBezTo>
                      <a:cubicBezTo>
                        <a:pt x="109" y="59"/>
                        <a:pt x="110" y="56"/>
                        <a:pt x="113" y="55"/>
                      </a:cubicBezTo>
                      <a:cubicBezTo>
                        <a:pt x="116" y="54"/>
                        <a:pt x="116" y="53"/>
                        <a:pt x="114" y="51"/>
                      </a:cubicBezTo>
                      <a:cubicBezTo>
                        <a:pt x="113" y="50"/>
                        <a:pt x="113" y="48"/>
                        <a:pt x="115" y="47"/>
                      </a:cubicBezTo>
                      <a:cubicBezTo>
                        <a:pt x="118" y="44"/>
                        <a:pt x="122" y="50"/>
                        <a:pt x="126" y="46"/>
                      </a:cubicBezTo>
                      <a:cubicBezTo>
                        <a:pt x="127" y="45"/>
                        <a:pt x="128" y="44"/>
                        <a:pt x="130" y="44"/>
                      </a:cubicBezTo>
                      <a:cubicBezTo>
                        <a:pt x="133" y="43"/>
                        <a:pt x="134" y="44"/>
                        <a:pt x="137" y="42"/>
                      </a:cubicBezTo>
                      <a:cubicBezTo>
                        <a:pt x="138" y="41"/>
                        <a:pt x="138" y="38"/>
                        <a:pt x="139" y="38"/>
                      </a:cubicBezTo>
                      <a:cubicBezTo>
                        <a:pt x="141" y="37"/>
                        <a:pt x="142" y="37"/>
                        <a:pt x="143" y="37"/>
                      </a:cubicBezTo>
                      <a:cubicBezTo>
                        <a:pt x="147" y="36"/>
                        <a:pt x="150" y="35"/>
                        <a:pt x="154" y="36"/>
                      </a:cubicBezTo>
                      <a:cubicBezTo>
                        <a:pt x="157" y="36"/>
                        <a:pt x="151" y="29"/>
                        <a:pt x="150" y="29"/>
                      </a:cubicBezTo>
                      <a:cubicBezTo>
                        <a:pt x="149" y="28"/>
                        <a:pt x="147" y="27"/>
                        <a:pt x="145" y="28"/>
                      </a:cubicBezTo>
                      <a:cubicBezTo>
                        <a:pt x="143" y="28"/>
                        <a:pt x="143" y="30"/>
                        <a:pt x="141" y="29"/>
                      </a:cubicBezTo>
                      <a:cubicBezTo>
                        <a:pt x="140" y="28"/>
                        <a:pt x="137" y="27"/>
                        <a:pt x="136" y="28"/>
                      </a:cubicBezTo>
                      <a:cubicBezTo>
                        <a:pt x="135" y="30"/>
                        <a:pt x="134" y="29"/>
                        <a:pt x="134" y="27"/>
                      </a:cubicBezTo>
                      <a:cubicBezTo>
                        <a:pt x="134" y="25"/>
                        <a:pt x="137" y="21"/>
                        <a:pt x="137" y="19"/>
                      </a:cubicBezTo>
                      <a:cubicBezTo>
                        <a:pt x="138" y="17"/>
                        <a:pt x="141" y="14"/>
                        <a:pt x="137" y="14"/>
                      </a:cubicBezTo>
                      <a:cubicBezTo>
                        <a:pt x="134" y="14"/>
                        <a:pt x="134" y="15"/>
                        <a:pt x="131" y="14"/>
                      </a:cubicBezTo>
                      <a:cubicBezTo>
                        <a:pt x="128" y="13"/>
                        <a:pt x="127" y="13"/>
                        <a:pt x="124" y="15"/>
                      </a:cubicBezTo>
                      <a:cubicBezTo>
                        <a:pt x="121" y="17"/>
                        <a:pt x="117" y="18"/>
                        <a:pt x="114" y="19"/>
                      </a:cubicBezTo>
                      <a:cubicBezTo>
                        <a:pt x="109" y="20"/>
                        <a:pt x="107" y="19"/>
                        <a:pt x="103" y="19"/>
                      </a:cubicBezTo>
                      <a:cubicBezTo>
                        <a:pt x="101" y="18"/>
                        <a:pt x="100" y="18"/>
                        <a:pt x="98" y="17"/>
                      </a:cubicBezTo>
                      <a:cubicBezTo>
                        <a:pt x="97" y="17"/>
                        <a:pt x="96" y="15"/>
                        <a:pt x="94" y="15"/>
                      </a:cubicBezTo>
                      <a:cubicBezTo>
                        <a:pt x="90" y="14"/>
                        <a:pt x="88" y="12"/>
                        <a:pt x="83" y="11"/>
                      </a:cubicBezTo>
                      <a:cubicBezTo>
                        <a:pt x="81" y="11"/>
                        <a:pt x="79" y="12"/>
                        <a:pt x="77" y="13"/>
                      </a:cubicBezTo>
                      <a:cubicBezTo>
                        <a:pt x="75" y="14"/>
                        <a:pt x="73" y="13"/>
                        <a:pt x="71" y="12"/>
                      </a:cubicBezTo>
                      <a:cubicBezTo>
                        <a:pt x="69" y="11"/>
                        <a:pt x="68" y="11"/>
                        <a:pt x="68" y="8"/>
                      </a:cubicBezTo>
                      <a:cubicBezTo>
                        <a:pt x="67" y="6"/>
                        <a:pt x="67" y="6"/>
                        <a:pt x="64" y="5"/>
                      </a:cubicBezTo>
                      <a:cubicBezTo>
                        <a:pt x="62" y="4"/>
                        <a:pt x="60" y="3"/>
                        <a:pt x="58" y="3"/>
                      </a:cubicBezTo>
                      <a:cubicBezTo>
                        <a:pt x="56" y="3"/>
                        <a:pt x="53" y="0"/>
                        <a:pt x="52" y="1"/>
                      </a:cubicBezTo>
                      <a:cubicBezTo>
                        <a:pt x="50" y="1"/>
                        <a:pt x="46" y="5"/>
                        <a:pt x="45" y="7"/>
                      </a:cubicBezTo>
                      <a:cubicBezTo>
                        <a:pt x="45" y="9"/>
                        <a:pt x="48" y="11"/>
                        <a:pt x="47" y="13"/>
                      </a:cubicBezTo>
                      <a:cubicBezTo>
                        <a:pt x="46" y="15"/>
                        <a:pt x="43" y="17"/>
                        <a:pt x="41" y="15"/>
                      </a:cubicBezTo>
                      <a:cubicBezTo>
                        <a:pt x="39" y="15"/>
                        <a:pt x="38" y="14"/>
                        <a:pt x="37" y="14"/>
                      </a:cubicBezTo>
                      <a:cubicBezTo>
                        <a:pt x="36" y="14"/>
                        <a:pt x="35" y="14"/>
                        <a:pt x="34" y="14"/>
                      </a:cubicBezTo>
                      <a:cubicBezTo>
                        <a:pt x="31" y="13"/>
                        <a:pt x="31" y="11"/>
                        <a:pt x="28" y="10"/>
                      </a:cubicBezTo>
                      <a:cubicBezTo>
                        <a:pt x="26" y="9"/>
                        <a:pt x="23" y="8"/>
                        <a:pt x="21" y="9"/>
                      </a:cubicBezTo>
                      <a:cubicBezTo>
                        <a:pt x="18" y="10"/>
                        <a:pt x="16" y="12"/>
                        <a:pt x="13" y="13"/>
                      </a:cubicBezTo>
                      <a:cubicBezTo>
                        <a:pt x="11" y="14"/>
                        <a:pt x="9" y="16"/>
                        <a:pt x="7" y="17"/>
                      </a:cubicBezTo>
                      <a:cubicBezTo>
                        <a:pt x="4" y="17"/>
                        <a:pt x="2" y="19"/>
                        <a:pt x="0" y="19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44" name="Freeform 720">
                  <a:extLst>
                    <a:ext uri="{FF2B5EF4-FFF2-40B4-BE49-F238E27FC236}">
                      <a16:creationId xmlns:a16="http://schemas.microsoft.com/office/drawing/2014/main" id="{4FB77422-AAC3-544F-8FDB-D7F10F313D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19423" y="5429986"/>
                  <a:ext cx="6371546" cy="2350645"/>
                </a:xfrm>
                <a:custGeom>
                  <a:avLst/>
                  <a:gdLst>
                    <a:gd name="T0" fmla="*/ 785 w 810"/>
                    <a:gd name="T1" fmla="*/ 109 h 282"/>
                    <a:gd name="T2" fmla="*/ 725 w 810"/>
                    <a:gd name="T3" fmla="*/ 77 h 282"/>
                    <a:gd name="T4" fmla="*/ 665 w 810"/>
                    <a:gd name="T5" fmla="*/ 80 h 282"/>
                    <a:gd name="T6" fmla="*/ 607 w 810"/>
                    <a:gd name="T7" fmla="*/ 65 h 282"/>
                    <a:gd name="T8" fmla="*/ 578 w 810"/>
                    <a:gd name="T9" fmla="*/ 56 h 282"/>
                    <a:gd name="T10" fmla="*/ 555 w 810"/>
                    <a:gd name="T11" fmla="*/ 61 h 282"/>
                    <a:gd name="T12" fmla="*/ 521 w 810"/>
                    <a:gd name="T13" fmla="*/ 59 h 282"/>
                    <a:gd name="T14" fmla="*/ 495 w 810"/>
                    <a:gd name="T15" fmla="*/ 44 h 282"/>
                    <a:gd name="T16" fmla="*/ 469 w 810"/>
                    <a:gd name="T17" fmla="*/ 49 h 282"/>
                    <a:gd name="T18" fmla="*/ 423 w 810"/>
                    <a:gd name="T19" fmla="*/ 43 h 282"/>
                    <a:gd name="T20" fmla="*/ 383 w 810"/>
                    <a:gd name="T21" fmla="*/ 50 h 282"/>
                    <a:gd name="T22" fmla="*/ 423 w 810"/>
                    <a:gd name="T23" fmla="*/ 17 h 282"/>
                    <a:gd name="T24" fmla="*/ 378 w 810"/>
                    <a:gd name="T25" fmla="*/ 7 h 282"/>
                    <a:gd name="T26" fmla="*/ 355 w 810"/>
                    <a:gd name="T27" fmla="*/ 17 h 282"/>
                    <a:gd name="T28" fmla="*/ 320 w 810"/>
                    <a:gd name="T29" fmla="*/ 22 h 282"/>
                    <a:gd name="T30" fmla="*/ 297 w 810"/>
                    <a:gd name="T31" fmla="*/ 32 h 282"/>
                    <a:gd name="T32" fmla="*/ 269 w 810"/>
                    <a:gd name="T33" fmla="*/ 49 h 282"/>
                    <a:gd name="T34" fmla="*/ 247 w 810"/>
                    <a:gd name="T35" fmla="*/ 58 h 282"/>
                    <a:gd name="T36" fmla="*/ 242 w 810"/>
                    <a:gd name="T37" fmla="*/ 50 h 282"/>
                    <a:gd name="T38" fmla="*/ 259 w 810"/>
                    <a:gd name="T39" fmla="*/ 97 h 282"/>
                    <a:gd name="T40" fmla="*/ 227 w 810"/>
                    <a:gd name="T41" fmla="*/ 107 h 282"/>
                    <a:gd name="T42" fmla="*/ 231 w 810"/>
                    <a:gd name="T43" fmla="*/ 88 h 282"/>
                    <a:gd name="T44" fmla="*/ 206 w 810"/>
                    <a:gd name="T45" fmla="*/ 60 h 282"/>
                    <a:gd name="T46" fmla="*/ 191 w 810"/>
                    <a:gd name="T47" fmla="*/ 83 h 282"/>
                    <a:gd name="T48" fmla="*/ 131 w 810"/>
                    <a:gd name="T49" fmla="*/ 90 h 282"/>
                    <a:gd name="T50" fmla="*/ 92 w 810"/>
                    <a:gd name="T51" fmla="*/ 100 h 282"/>
                    <a:gd name="T52" fmla="*/ 84 w 810"/>
                    <a:gd name="T53" fmla="*/ 107 h 282"/>
                    <a:gd name="T54" fmla="*/ 53 w 810"/>
                    <a:gd name="T55" fmla="*/ 120 h 282"/>
                    <a:gd name="T56" fmla="*/ 31 w 810"/>
                    <a:gd name="T57" fmla="*/ 102 h 282"/>
                    <a:gd name="T58" fmla="*/ 29 w 810"/>
                    <a:gd name="T59" fmla="*/ 84 h 282"/>
                    <a:gd name="T60" fmla="*/ 5 w 810"/>
                    <a:gd name="T61" fmla="*/ 88 h 282"/>
                    <a:gd name="T62" fmla="*/ 7 w 810"/>
                    <a:gd name="T63" fmla="*/ 152 h 282"/>
                    <a:gd name="T64" fmla="*/ 16 w 810"/>
                    <a:gd name="T65" fmla="*/ 187 h 282"/>
                    <a:gd name="T66" fmla="*/ 40 w 810"/>
                    <a:gd name="T67" fmla="*/ 223 h 282"/>
                    <a:gd name="T68" fmla="*/ 53 w 810"/>
                    <a:gd name="T69" fmla="*/ 244 h 282"/>
                    <a:gd name="T70" fmla="*/ 82 w 810"/>
                    <a:gd name="T71" fmla="*/ 272 h 282"/>
                    <a:gd name="T72" fmla="*/ 109 w 810"/>
                    <a:gd name="T73" fmla="*/ 250 h 282"/>
                    <a:gd name="T74" fmla="*/ 108 w 810"/>
                    <a:gd name="T75" fmla="*/ 222 h 282"/>
                    <a:gd name="T76" fmla="*/ 160 w 810"/>
                    <a:gd name="T77" fmla="*/ 223 h 282"/>
                    <a:gd name="T78" fmla="*/ 196 w 810"/>
                    <a:gd name="T79" fmla="*/ 196 h 282"/>
                    <a:gd name="T80" fmla="*/ 252 w 810"/>
                    <a:gd name="T81" fmla="*/ 204 h 282"/>
                    <a:gd name="T82" fmla="*/ 331 w 810"/>
                    <a:gd name="T83" fmla="*/ 226 h 282"/>
                    <a:gd name="T84" fmla="*/ 415 w 810"/>
                    <a:gd name="T85" fmla="*/ 231 h 282"/>
                    <a:gd name="T86" fmla="*/ 483 w 810"/>
                    <a:gd name="T87" fmla="*/ 207 h 282"/>
                    <a:gd name="T88" fmla="*/ 521 w 810"/>
                    <a:gd name="T89" fmla="*/ 258 h 282"/>
                    <a:gd name="T90" fmla="*/ 558 w 810"/>
                    <a:gd name="T91" fmla="*/ 226 h 282"/>
                    <a:gd name="T92" fmla="*/ 543 w 810"/>
                    <a:gd name="T93" fmla="*/ 199 h 282"/>
                    <a:gd name="T94" fmla="*/ 591 w 810"/>
                    <a:gd name="T95" fmla="*/ 162 h 282"/>
                    <a:gd name="T96" fmla="*/ 627 w 810"/>
                    <a:gd name="T97" fmla="*/ 165 h 282"/>
                    <a:gd name="T98" fmla="*/ 657 w 810"/>
                    <a:gd name="T99" fmla="*/ 153 h 282"/>
                    <a:gd name="T100" fmla="*/ 669 w 810"/>
                    <a:gd name="T101" fmla="*/ 154 h 282"/>
                    <a:gd name="T102" fmla="*/ 649 w 810"/>
                    <a:gd name="T103" fmla="*/ 210 h 282"/>
                    <a:gd name="T104" fmla="*/ 667 w 810"/>
                    <a:gd name="T105" fmla="*/ 171 h 282"/>
                    <a:gd name="T106" fmla="*/ 710 w 810"/>
                    <a:gd name="T107" fmla="*/ 156 h 282"/>
                    <a:gd name="T108" fmla="*/ 738 w 810"/>
                    <a:gd name="T109" fmla="*/ 121 h 282"/>
                    <a:gd name="T110" fmla="*/ 765 w 810"/>
                    <a:gd name="T111" fmla="*/ 116 h 282"/>
                    <a:gd name="T112" fmla="*/ 802 w 810"/>
                    <a:gd name="T113" fmla="*/ 115 h 282"/>
                    <a:gd name="T114" fmla="*/ 388 w 810"/>
                    <a:gd name="T115" fmla="*/ 21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810" h="282">
                      <a:moveTo>
                        <a:pt x="808" y="111"/>
                      </a:moveTo>
                      <a:cubicBezTo>
                        <a:pt x="806" y="109"/>
                        <a:pt x="803" y="108"/>
                        <a:pt x="801" y="106"/>
                      </a:cubicBezTo>
                      <a:cubicBezTo>
                        <a:pt x="800" y="105"/>
                        <a:pt x="799" y="104"/>
                        <a:pt x="797" y="103"/>
                      </a:cubicBezTo>
                      <a:cubicBezTo>
                        <a:pt x="796" y="103"/>
                        <a:pt x="794" y="103"/>
                        <a:pt x="793" y="102"/>
                      </a:cubicBezTo>
                      <a:cubicBezTo>
                        <a:pt x="793" y="103"/>
                        <a:pt x="794" y="103"/>
                        <a:pt x="794" y="103"/>
                      </a:cubicBezTo>
                      <a:cubicBezTo>
                        <a:pt x="795" y="103"/>
                        <a:pt x="792" y="104"/>
                        <a:pt x="791" y="103"/>
                      </a:cubicBezTo>
                      <a:cubicBezTo>
                        <a:pt x="791" y="103"/>
                        <a:pt x="792" y="103"/>
                        <a:pt x="792" y="102"/>
                      </a:cubicBezTo>
                      <a:cubicBezTo>
                        <a:pt x="791" y="101"/>
                        <a:pt x="786" y="103"/>
                        <a:pt x="785" y="102"/>
                      </a:cubicBezTo>
                      <a:cubicBezTo>
                        <a:pt x="787" y="103"/>
                        <a:pt x="787" y="103"/>
                        <a:pt x="787" y="106"/>
                      </a:cubicBezTo>
                      <a:cubicBezTo>
                        <a:pt x="786" y="107"/>
                        <a:pt x="788" y="109"/>
                        <a:pt x="788" y="109"/>
                      </a:cubicBezTo>
                      <a:cubicBezTo>
                        <a:pt x="787" y="109"/>
                        <a:pt x="787" y="108"/>
                        <a:pt x="787" y="108"/>
                      </a:cubicBezTo>
                      <a:cubicBezTo>
                        <a:pt x="786" y="107"/>
                        <a:pt x="786" y="109"/>
                        <a:pt x="785" y="109"/>
                      </a:cubicBezTo>
                      <a:cubicBezTo>
                        <a:pt x="785" y="109"/>
                        <a:pt x="783" y="105"/>
                        <a:pt x="783" y="105"/>
                      </a:cubicBezTo>
                      <a:cubicBezTo>
                        <a:pt x="783" y="104"/>
                        <a:pt x="783" y="104"/>
                        <a:pt x="783" y="104"/>
                      </a:cubicBezTo>
                      <a:cubicBezTo>
                        <a:pt x="783" y="103"/>
                        <a:pt x="782" y="102"/>
                        <a:pt x="783" y="101"/>
                      </a:cubicBezTo>
                      <a:cubicBezTo>
                        <a:pt x="784" y="99"/>
                        <a:pt x="782" y="100"/>
                        <a:pt x="781" y="99"/>
                      </a:cubicBezTo>
                      <a:cubicBezTo>
                        <a:pt x="781" y="98"/>
                        <a:pt x="779" y="97"/>
                        <a:pt x="778" y="97"/>
                      </a:cubicBezTo>
                      <a:cubicBezTo>
                        <a:pt x="771" y="93"/>
                        <a:pt x="765" y="89"/>
                        <a:pt x="758" y="87"/>
                      </a:cubicBezTo>
                      <a:cubicBezTo>
                        <a:pt x="756" y="86"/>
                        <a:pt x="755" y="85"/>
                        <a:pt x="754" y="84"/>
                      </a:cubicBezTo>
                      <a:cubicBezTo>
                        <a:pt x="753" y="83"/>
                        <a:pt x="751" y="82"/>
                        <a:pt x="749" y="82"/>
                      </a:cubicBezTo>
                      <a:cubicBezTo>
                        <a:pt x="746" y="81"/>
                        <a:pt x="743" y="80"/>
                        <a:pt x="739" y="78"/>
                      </a:cubicBezTo>
                      <a:cubicBezTo>
                        <a:pt x="736" y="78"/>
                        <a:pt x="732" y="78"/>
                        <a:pt x="730" y="78"/>
                      </a:cubicBezTo>
                      <a:cubicBezTo>
                        <a:pt x="728" y="78"/>
                        <a:pt x="727" y="78"/>
                        <a:pt x="726" y="78"/>
                      </a:cubicBezTo>
                      <a:cubicBezTo>
                        <a:pt x="726" y="78"/>
                        <a:pt x="725" y="77"/>
                        <a:pt x="725" y="77"/>
                      </a:cubicBezTo>
                      <a:cubicBezTo>
                        <a:pt x="724" y="78"/>
                        <a:pt x="724" y="79"/>
                        <a:pt x="723" y="78"/>
                      </a:cubicBezTo>
                      <a:cubicBezTo>
                        <a:pt x="720" y="78"/>
                        <a:pt x="717" y="77"/>
                        <a:pt x="714" y="76"/>
                      </a:cubicBezTo>
                      <a:cubicBezTo>
                        <a:pt x="713" y="76"/>
                        <a:pt x="710" y="75"/>
                        <a:pt x="710" y="77"/>
                      </a:cubicBezTo>
                      <a:cubicBezTo>
                        <a:pt x="709" y="79"/>
                        <a:pt x="708" y="79"/>
                        <a:pt x="710" y="80"/>
                      </a:cubicBezTo>
                      <a:cubicBezTo>
                        <a:pt x="712" y="82"/>
                        <a:pt x="714" y="86"/>
                        <a:pt x="709" y="87"/>
                      </a:cubicBezTo>
                      <a:cubicBezTo>
                        <a:pt x="708" y="88"/>
                        <a:pt x="705" y="88"/>
                        <a:pt x="704" y="86"/>
                      </a:cubicBezTo>
                      <a:cubicBezTo>
                        <a:pt x="703" y="85"/>
                        <a:pt x="703" y="84"/>
                        <a:pt x="700" y="84"/>
                      </a:cubicBezTo>
                      <a:cubicBezTo>
                        <a:pt x="697" y="83"/>
                        <a:pt x="699" y="82"/>
                        <a:pt x="698" y="81"/>
                      </a:cubicBezTo>
                      <a:cubicBezTo>
                        <a:pt x="698" y="80"/>
                        <a:pt x="695" y="79"/>
                        <a:pt x="694" y="80"/>
                      </a:cubicBezTo>
                      <a:cubicBezTo>
                        <a:pt x="691" y="83"/>
                        <a:pt x="686" y="80"/>
                        <a:pt x="682" y="80"/>
                      </a:cubicBezTo>
                      <a:cubicBezTo>
                        <a:pt x="678" y="80"/>
                        <a:pt x="674" y="79"/>
                        <a:pt x="670" y="79"/>
                      </a:cubicBezTo>
                      <a:cubicBezTo>
                        <a:pt x="668" y="79"/>
                        <a:pt x="667" y="79"/>
                        <a:pt x="665" y="80"/>
                      </a:cubicBezTo>
                      <a:cubicBezTo>
                        <a:pt x="663" y="81"/>
                        <a:pt x="664" y="84"/>
                        <a:pt x="664" y="86"/>
                      </a:cubicBezTo>
                      <a:cubicBezTo>
                        <a:pt x="664" y="86"/>
                        <a:pt x="664" y="86"/>
                        <a:pt x="664" y="86"/>
                      </a:cubicBezTo>
                      <a:cubicBezTo>
                        <a:pt x="663" y="86"/>
                        <a:pt x="662" y="81"/>
                        <a:pt x="661" y="80"/>
                      </a:cubicBezTo>
                      <a:cubicBezTo>
                        <a:pt x="660" y="80"/>
                        <a:pt x="656" y="80"/>
                        <a:pt x="655" y="78"/>
                      </a:cubicBezTo>
                      <a:cubicBezTo>
                        <a:pt x="655" y="75"/>
                        <a:pt x="659" y="74"/>
                        <a:pt x="655" y="71"/>
                      </a:cubicBezTo>
                      <a:cubicBezTo>
                        <a:pt x="653" y="70"/>
                        <a:pt x="651" y="69"/>
                        <a:pt x="648" y="68"/>
                      </a:cubicBezTo>
                      <a:cubicBezTo>
                        <a:pt x="642" y="66"/>
                        <a:pt x="635" y="68"/>
                        <a:pt x="629" y="69"/>
                      </a:cubicBezTo>
                      <a:cubicBezTo>
                        <a:pt x="626" y="69"/>
                        <a:pt x="623" y="69"/>
                        <a:pt x="619" y="69"/>
                      </a:cubicBezTo>
                      <a:cubicBezTo>
                        <a:pt x="618" y="69"/>
                        <a:pt x="618" y="69"/>
                        <a:pt x="617" y="69"/>
                      </a:cubicBezTo>
                      <a:cubicBezTo>
                        <a:pt x="615" y="68"/>
                        <a:pt x="617" y="68"/>
                        <a:pt x="618" y="67"/>
                      </a:cubicBezTo>
                      <a:cubicBezTo>
                        <a:pt x="618" y="66"/>
                        <a:pt x="613" y="65"/>
                        <a:pt x="613" y="65"/>
                      </a:cubicBezTo>
                      <a:cubicBezTo>
                        <a:pt x="612" y="64"/>
                        <a:pt x="608" y="65"/>
                        <a:pt x="607" y="65"/>
                      </a:cubicBezTo>
                      <a:cubicBezTo>
                        <a:pt x="607" y="65"/>
                        <a:pt x="611" y="64"/>
                        <a:pt x="610" y="63"/>
                      </a:cubicBezTo>
                      <a:cubicBezTo>
                        <a:pt x="609" y="63"/>
                        <a:pt x="608" y="64"/>
                        <a:pt x="607" y="64"/>
                      </a:cubicBezTo>
                      <a:cubicBezTo>
                        <a:pt x="606" y="63"/>
                        <a:pt x="604" y="62"/>
                        <a:pt x="604" y="62"/>
                      </a:cubicBezTo>
                      <a:cubicBezTo>
                        <a:pt x="603" y="62"/>
                        <a:pt x="600" y="60"/>
                        <a:pt x="602" y="60"/>
                      </a:cubicBezTo>
                      <a:cubicBezTo>
                        <a:pt x="603" y="60"/>
                        <a:pt x="605" y="60"/>
                        <a:pt x="606" y="60"/>
                      </a:cubicBezTo>
                      <a:cubicBezTo>
                        <a:pt x="609" y="60"/>
                        <a:pt x="605" y="57"/>
                        <a:pt x="604" y="57"/>
                      </a:cubicBezTo>
                      <a:cubicBezTo>
                        <a:pt x="602" y="55"/>
                        <a:pt x="597" y="56"/>
                        <a:pt x="594" y="55"/>
                      </a:cubicBezTo>
                      <a:cubicBezTo>
                        <a:pt x="592" y="55"/>
                        <a:pt x="591" y="57"/>
                        <a:pt x="589" y="59"/>
                      </a:cubicBezTo>
                      <a:cubicBezTo>
                        <a:pt x="589" y="59"/>
                        <a:pt x="582" y="63"/>
                        <a:pt x="582" y="60"/>
                      </a:cubicBezTo>
                      <a:cubicBezTo>
                        <a:pt x="583" y="58"/>
                        <a:pt x="584" y="60"/>
                        <a:pt x="586" y="59"/>
                      </a:cubicBezTo>
                      <a:cubicBezTo>
                        <a:pt x="586" y="59"/>
                        <a:pt x="585" y="56"/>
                        <a:pt x="584" y="56"/>
                      </a:cubicBezTo>
                      <a:cubicBezTo>
                        <a:pt x="584" y="56"/>
                        <a:pt x="578" y="56"/>
                        <a:pt x="578" y="56"/>
                      </a:cubicBezTo>
                      <a:cubicBezTo>
                        <a:pt x="579" y="55"/>
                        <a:pt x="581" y="54"/>
                        <a:pt x="583" y="54"/>
                      </a:cubicBezTo>
                      <a:cubicBezTo>
                        <a:pt x="584" y="55"/>
                        <a:pt x="591" y="55"/>
                        <a:pt x="591" y="55"/>
                      </a:cubicBezTo>
                      <a:cubicBezTo>
                        <a:pt x="591" y="54"/>
                        <a:pt x="585" y="54"/>
                        <a:pt x="584" y="53"/>
                      </a:cubicBezTo>
                      <a:cubicBezTo>
                        <a:pt x="582" y="53"/>
                        <a:pt x="580" y="53"/>
                        <a:pt x="578" y="53"/>
                      </a:cubicBezTo>
                      <a:cubicBezTo>
                        <a:pt x="574" y="52"/>
                        <a:pt x="570" y="52"/>
                        <a:pt x="566" y="51"/>
                      </a:cubicBezTo>
                      <a:cubicBezTo>
                        <a:pt x="565" y="51"/>
                        <a:pt x="561" y="50"/>
                        <a:pt x="561" y="50"/>
                      </a:cubicBezTo>
                      <a:cubicBezTo>
                        <a:pt x="561" y="51"/>
                        <a:pt x="562" y="52"/>
                        <a:pt x="561" y="52"/>
                      </a:cubicBezTo>
                      <a:cubicBezTo>
                        <a:pt x="560" y="53"/>
                        <a:pt x="559" y="53"/>
                        <a:pt x="558" y="53"/>
                      </a:cubicBezTo>
                      <a:cubicBezTo>
                        <a:pt x="557" y="53"/>
                        <a:pt x="552" y="54"/>
                        <a:pt x="553" y="56"/>
                      </a:cubicBezTo>
                      <a:cubicBezTo>
                        <a:pt x="554" y="58"/>
                        <a:pt x="556" y="55"/>
                        <a:pt x="557" y="56"/>
                      </a:cubicBezTo>
                      <a:cubicBezTo>
                        <a:pt x="557" y="56"/>
                        <a:pt x="554" y="57"/>
                        <a:pt x="555" y="59"/>
                      </a:cubicBezTo>
                      <a:cubicBezTo>
                        <a:pt x="556" y="59"/>
                        <a:pt x="555" y="60"/>
                        <a:pt x="555" y="61"/>
                      </a:cubicBezTo>
                      <a:cubicBezTo>
                        <a:pt x="556" y="61"/>
                        <a:pt x="557" y="62"/>
                        <a:pt x="557" y="63"/>
                      </a:cubicBezTo>
                      <a:cubicBezTo>
                        <a:pt x="557" y="63"/>
                        <a:pt x="553" y="63"/>
                        <a:pt x="552" y="63"/>
                      </a:cubicBezTo>
                      <a:cubicBezTo>
                        <a:pt x="550" y="63"/>
                        <a:pt x="552" y="62"/>
                        <a:pt x="552" y="62"/>
                      </a:cubicBezTo>
                      <a:cubicBezTo>
                        <a:pt x="551" y="61"/>
                        <a:pt x="548" y="62"/>
                        <a:pt x="548" y="62"/>
                      </a:cubicBezTo>
                      <a:cubicBezTo>
                        <a:pt x="546" y="63"/>
                        <a:pt x="544" y="62"/>
                        <a:pt x="543" y="62"/>
                      </a:cubicBezTo>
                      <a:cubicBezTo>
                        <a:pt x="542" y="62"/>
                        <a:pt x="546" y="63"/>
                        <a:pt x="546" y="63"/>
                      </a:cubicBezTo>
                      <a:cubicBezTo>
                        <a:pt x="549" y="64"/>
                        <a:pt x="546" y="66"/>
                        <a:pt x="545" y="65"/>
                      </a:cubicBezTo>
                      <a:cubicBezTo>
                        <a:pt x="544" y="65"/>
                        <a:pt x="544" y="64"/>
                        <a:pt x="544" y="63"/>
                      </a:cubicBezTo>
                      <a:cubicBezTo>
                        <a:pt x="543" y="63"/>
                        <a:pt x="542" y="63"/>
                        <a:pt x="541" y="63"/>
                      </a:cubicBezTo>
                      <a:cubicBezTo>
                        <a:pt x="539" y="62"/>
                        <a:pt x="537" y="61"/>
                        <a:pt x="534" y="62"/>
                      </a:cubicBezTo>
                      <a:cubicBezTo>
                        <a:pt x="531" y="62"/>
                        <a:pt x="529" y="65"/>
                        <a:pt x="526" y="63"/>
                      </a:cubicBezTo>
                      <a:cubicBezTo>
                        <a:pt x="524" y="62"/>
                        <a:pt x="522" y="61"/>
                        <a:pt x="521" y="59"/>
                      </a:cubicBezTo>
                      <a:cubicBezTo>
                        <a:pt x="520" y="58"/>
                        <a:pt x="518" y="62"/>
                        <a:pt x="517" y="62"/>
                      </a:cubicBezTo>
                      <a:cubicBezTo>
                        <a:pt x="516" y="64"/>
                        <a:pt x="515" y="70"/>
                        <a:pt x="512" y="69"/>
                      </a:cubicBezTo>
                      <a:cubicBezTo>
                        <a:pt x="510" y="68"/>
                        <a:pt x="508" y="68"/>
                        <a:pt x="506" y="66"/>
                      </a:cubicBezTo>
                      <a:cubicBezTo>
                        <a:pt x="505" y="65"/>
                        <a:pt x="503" y="63"/>
                        <a:pt x="502" y="62"/>
                      </a:cubicBezTo>
                      <a:cubicBezTo>
                        <a:pt x="501" y="60"/>
                        <a:pt x="499" y="59"/>
                        <a:pt x="498" y="58"/>
                      </a:cubicBezTo>
                      <a:cubicBezTo>
                        <a:pt x="496" y="56"/>
                        <a:pt x="500" y="57"/>
                        <a:pt x="501" y="57"/>
                      </a:cubicBezTo>
                      <a:cubicBezTo>
                        <a:pt x="502" y="57"/>
                        <a:pt x="504" y="56"/>
                        <a:pt x="504" y="55"/>
                      </a:cubicBezTo>
                      <a:cubicBezTo>
                        <a:pt x="504" y="55"/>
                        <a:pt x="499" y="52"/>
                        <a:pt x="499" y="52"/>
                      </a:cubicBezTo>
                      <a:cubicBezTo>
                        <a:pt x="499" y="52"/>
                        <a:pt x="502" y="52"/>
                        <a:pt x="502" y="51"/>
                      </a:cubicBezTo>
                      <a:cubicBezTo>
                        <a:pt x="501" y="50"/>
                        <a:pt x="499" y="50"/>
                        <a:pt x="499" y="50"/>
                      </a:cubicBezTo>
                      <a:cubicBezTo>
                        <a:pt x="499" y="48"/>
                        <a:pt x="504" y="47"/>
                        <a:pt x="499" y="46"/>
                      </a:cubicBezTo>
                      <a:cubicBezTo>
                        <a:pt x="498" y="46"/>
                        <a:pt x="497" y="44"/>
                        <a:pt x="495" y="44"/>
                      </a:cubicBezTo>
                      <a:cubicBezTo>
                        <a:pt x="494" y="44"/>
                        <a:pt x="492" y="43"/>
                        <a:pt x="491" y="44"/>
                      </a:cubicBezTo>
                      <a:cubicBezTo>
                        <a:pt x="490" y="44"/>
                        <a:pt x="490" y="45"/>
                        <a:pt x="489" y="45"/>
                      </a:cubicBezTo>
                      <a:cubicBezTo>
                        <a:pt x="488" y="44"/>
                        <a:pt x="488" y="44"/>
                        <a:pt x="487" y="44"/>
                      </a:cubicBezTo>
                      <a:cubicBezTo>
                        <a:pt x="486" y="44"/>
                        <a:pt x="484" y="44"/>
                        <a:pt x="483" y="43"/>
                      </a:cubicBezTo>
                      <a:cubicBezTo>
                        <a:pt x="482" y="43"/>
                        <a:pt x="481" y="43"/>
                        <a:pt x="480" y="41"/>
                      </a:cubicBezTo>
                      <a:cubicBezTo>
                        <a:pt x="479" y="41"/>
                        <a:pt x="480" y="40"/>
                        <a:pt x="478" y="41"/>
                      </a:cubicBezTo>
                      <a:cubicBezTo>
                        <a:pt x="478" y="41"/>
                        <a:pt x="477" y="42"/>
                        <a:pt x="476" y="42"/>
                      </a:cubicBezTo>
                      <a:cubicBezTo>
                        <a:pt x="475" y="42"/>
                        <a:pt x="475" y="41"/>
                        <a:pt x="474" y="42"/>
                      </a:cubicBezTo>
                      <a:cubicBezTo>
                        <a:pt x="474" y="43"/>
                        <a:pt x="473" y="44"/>
                        <a:pt x="473" y="45"/>
                      </a:cubicBezTo>
                      <a:cubicBezTo>
                        <a:pt x="473" y="46"/>
                        <a:pt x="475" y="46"/>
                        <a:pt x="474" y="47"/>
                      </a:cubicBezTo>
                      <a:cubicBezTo>
                        <a:pt x="473" y="48"/>
                        <a:pt x="474" y="48"/>
                        <a:pt x="473" y="48"/>
                      </a:cubicBezTo>
                      <a:cubicBezTo>
                        <a:pt x="472" y="48"/>
                        <a:pt x="470" y="48"/>
                        <a:pt x="469" y="49"/>
                      </a:cubicBezTo>
                      <a:cubicBezTo>
                        <a:pt x="470" y="48"/>
                        <a:pt x="473" y="50"/>
                        <a:pt x="473" y="50"/>
                      </a:cubicBezTo>
                      <a:cubicBezTo>
                        <a:pt x="472" y="51"/>
                        <a:pt x="469" y="49"/>
                        <a:pt x="467" y="49"/>
                      </a:cubicBezTo>
                      <a:cubicBezTo>
                        <a:pt x="465" y="49"/>
                        <a:pt x="462" y="49"/>
                        <a:pt x="459" y="49"/>
                      </a:cubicBezTo>
                      <a:cubicBezTo>
                        <a:pt x="458" y="49"/>
                        <a:pt x="458" y="48"/>
                        <a:pt x="457" y="48"/>
                      </a:cubicBezTo>
                      <a:cubicBezTo>
                        <a:pt x="456" y="47"/>
                        <a:pt x="453" y="48"/>
                        <a:pt x="452" y="48"/>
                      </a:cubicBezTo>
                      <a:cubicBezTo>
                        <a:pt x="451" y="47"/>
                        <a:pt x="449" y="47"/>
                        <a:pt x="448" y="46"/>
                      </a:cubicBezTo>
                      <a:cubicBezTo>
                        <a:pt x="448" y="45"/>
                        <a:pt x="450" y="45"/>
                        <a:pt x="450" y="44"/>
                      </a:cubicBezTo>
                      <a:cubicBezTo>
                        <a:pt x="451" y="43"/>
                        <a:pt x="442" y="43"/>
                        <a:pt x="441" y="43"/>
                      </a:cubicBezTo>
                      <a:cubicBezTo>
                        <a:pt x="436" y="42"/>
                        <a:pt x="432" y="43"/>
                        <a:pt x="427" y="43"/>
                      </a:cubicBezTo>
                      <a:cubicBezTo>
                        <a:pt x="424" y="43"/>
                        <a:pt x="425" y="43"/>
                        <a:pt x="426" y="45"/>
                      </a:cubicBezTo>
                      <a:cubicBezTo>
                        <a:pt x="426" y="46"/>
                        <a:pt x="424" y="45"/>
                        <a:pt x="424" y="45"/>
                      </a:cubicBezTo>
                      <a:cubicBezTo>
                        <a:pt x="422" y="45"/>
                        <a:pt x="423" y="44"/>
                        <a:pt x="423" y="43"/>
                      </a:cubicBezTo>
                      <a:cubicBezTo>
                        <a:pt x="423" y="41"/>
                        <a:pt x="422" y="38"/>
                        <a:pt x="420" y="40"/>
                      </a:cubicBezTo>
                      <a:cubicBezTo>
                        <a:pt x="420" y="42"/>
                        <a:pt x="416" y="42"/>
                        <a:pt x="414" y="41"/>
                      </a:cubicBezTo>
                      <a:cubicBezTo>
                        <a:pt x="413" y="40"/>
                        <a:pt x="415" y="38"/>
                        <a:pt x="411" y="39"/>
                      </a:cubicBezTo>
                      <a:cubicBezTo>
                        <a:pt x="410" y="39"/>
                        <a:pt x="409" y="39"/>
                        <a:pt x="408" y="39"/>
                      </a:cubicBezTo>
                      <a:cubicBezTo>
                        <a:pt x="407" y="38"/>
                        <a:pt x="406" y="39"/>
                        <a:pt x="404" y="40"/>
                      </a:cubicBezTo>
                      <a:cubicBezTo>
                        <a:pt x="402" y="42"/>
                        <a:pt x="407" y="41"/>
                        <a:pt x="407" y="42"/>
                      </a:cubicBezTo>
                      <a:cubicBezTo>
                        <a:pt x="407" y="44"/>
                        <a:pt x="403" y="43"/>
                        <a:pt x="402" y="44"/>
                      </a:cubicBezTo>
                      <a:cubicBezTo>
                        <a:pt x="401" y="45"/>
                        <a:pt x="399" y="45"/>
                        <a:pt x="397" y="46"/>
                      </a:cubicBezTo>
                      <a:cubicBezTo>
                        <a:pt x="395" y="47"/>
                        <a:pt x="393" y="47"/>
                        <a:pt x="390" y="47"/>
                      </a:cubicBezTo>
                      <a:cubicBezTo>
                        <a:pt x="388" y="47"/>
                        <a:pt x="388" y="47"/>
                        <a:pt x="387" y="49"/>
                      </a:cubicBezTo>
                      <a:cubicBezTo>
                        <a:pt x="386" y="50"/>
                        <a:pt x="382" y="51"/>
                        <a:pt x="381" y="51"/>
                      </a:cubicBezTo>
                      <a:cubicBezTo>
                        <a:pt x="381" y="50"/>
                        <a:pt x="383" y="50"/>
                        <a:pt x="383" y="50"/>
                      </a:cubicBezTo>
                      <a:cubicBezTo>
                        <a:pt x="385" y="49"/>
                        <a:pt x="385" y="47"/>
                        <a:pt x="386" y="46"/>
                      </a:cubicBezTo>
                      <a:cubicBezTo>
                        <a:pt x="387" y="44"/>
                        <a:pt x="388" y="46"/>
                        <a:pt x="389" y="45"/>
                      </a:cubicBezTo>
                      <a:cubicBezTo>
                        <a:pt x="390" y="45"/>
                        <a:pt x="390" y="44"/>
                        <a:pt x="391" y="44"/>
                      </a:cubicBezTo>
                      <a:cubicBezTo>
                        <a:pt x="394" y="42"/>
                        <a:pt x="398" y="41"/>
                        <a:pt x="401" y="39"/>
                      </a:cubicBezTo>
                      <a:cubicBezTo>
                        <a:pt x="403" y="38"/>
                        <a:pt x="405" y="37"/>
                        <a:pt x="407" y="36"/>
                      </a:cubicBezTo>
                      <a:cubicBezTo>
                        <a:pt x="411" y="33"/>
                        <a:pt x="416" y="31"/>
                        <a:pt x="420" y="29"/>
                      </a:cubicBezTo>
                      <a:cubicBezTo>
                        <a:pt x="423" y="28"/>
                        <a:pt x="426" y="26"/>
                        <a:pt x="423" y="23"/>
                      </a:cubicBezTo>
                      <a:cubicBezTo>
                        <a:pt x="422" y="22"/>
                        <a:pt x="422" y="24"/>
                        <a:pt x="421" y="23"/>
                      </a:cubicBezTo>
                      <a:cubicBezTo>
                        <a:pt x="420" y="22"/>
                        <a:pt x="419" y="22"/>
                        <a:pt x="418" y="21"/>
                      </a:cubicBezTo>
                      <a:cubicBezTo>
                        <a:pt x="418" y="20"/>
                        <a:pt x="423" y="22"/>
                        <a:pt x="423" y="22"/>
                      </a:cubicBezTo>
                      <a:cubicBezTo>
                        <a:pt x="424" y="22"/>
                        <a:pt x="427" y="22"/>
                        <a:pt x="425" y="20"/>
                      </a:cubicBezTo>
                      <a:cubicBezTo>
                        <a:pt x="424" y="19"/>
                        <a:pt x="424" y="18"/>
                        <a:pt x="423" y="17"/>
                      </a:cubicBezTo>
                      <a:cubicBezTo>
                        <a:pt x="422" y="15"/>
                        <a:pt x="421" y="19"/>
                        <a:pt x="420" y="19"/>
                      </a:cubicBezTo>
                      <a:cubicBezTo>
                        <a:pt x="420" y="18"/>
                        <a:pt x="420" y="17"/>
                        <a:pt x="420" y="17"/>
                      </a:cubicBezTo>
                      <a:cubicBezTo>
                        <a:pt x="420" y="16"/>
                        <a:pt x="420" y="16"/>
                        <a:pt x="419" y="15"/>
                      </a:cubicBezTo>
                      <a:cubicBezTo>
                        <a:pt x="419" y="14"/>
                        <a:pt x="417" y="13"/>
                        <a:pt x="416" y="13"/>
                      </a:cubicBezTo>
                      <a:cubicBezTo>
                        <a:pt x="414" y="12"/>
                        <a:pt x="413" y="12"/>
                        <a:pt x="411" y="11"/>
                      </a:cubicBezTo>
                      <a:cubicBezTo>
                        <a:pt x="409" y="11"/>
                        <a:pt x="409" y="11"/>
                        <a:pt x="406" y="12"/>
                      </a:cubicBezTo>
                      <a:cubicBezTo>
                        <a:pt x="404" y="12"/>
                        <a:pt x="397" y="9"/>
                        <a:pt x="396" y="12"/>
                      </a:cubicBezTo>
                      <a:cubicBezTo>
                        <a:pt x="395" y="13"/>
                        <a:pt x="389" y="14"/>
                        <a:pt x="388" y="13"/>
                      </a:cubicBezTo>
                      <a:cubicBezTo>
                        <a:pt x="388" y="13"/>
                        <a:pt x="394" y="9"/>
                        <a:pt x="392" y="8"/>
                      </a:cubicBezTo>
                      <a:cubicBezTo>
                        <a:pt x="392" y="8"/>
                        <a:pt x="385" y="9"/>
                        <a:pt x="384" y="8"/>
                      </a:cubicBezTo>
                      <a:cubicBezTo>
                        <a:pt x="384" y="7"/>
                        <a:pt x="386" y="7"/>
                        <a:pt x="386" y="7"/>
                      </a:cubicBezTo>
                      <a:cubicBezTo>
                        <a:pt x="386" y="6"/>
                        <a:pt x="378" y="7"/>
                        <a:pt x="378" y="7"/>
                      </a:cubicBezTo>
                      <a:cubicBezTo>
                        <a:pt x="379" y="5"/>
                        <a:pt x="383" y="6"/>
                        <a:pt x="384" y="5"/>
                      </a:cubicBezTo>
                      <a:cubicBezTo>
                        <a:pt x="385" y="4"/>
                        <a:pt x="387" y="5"/>
                        <a:pt x="386" y="4"/>
                      </a:cubicBezTo>
                      <a:cubicBezTo>
                        <a:pt x="386" y="3"/>
                        <a:pt x="386" y="2"/>
                        <a:pt x="385" y="2"/>
                      </a:cubicBezTo>
                      <a:cubicBezTo>
                        <a:pt x="382" y="2"/>
                        <a:pt x="381" y="1"/>
                        <a:pt x="378" y="1"/>
                      </a:cubicBezTo>
                      <a:cubicBezTo>
                        <a:pt x="376" y="0"/>
                        <a:pt x="374" y="1"/>
                        <a:pt x="372" y="2"/>
                      </a:cubicBezTo>
                      <a:cubicBezTo>
                        <a:pt x="368" y="3"/>
                        <a:pt x="364" y="6"/>
                        <a:pt x="362" y="8"/>
                      </a:cubicBezTo>
                      <a:cubicBezTo>
                        <a:pt x="361" y="9"/>
                        <a:pt x="361" y="9"/>
                        <a:pt x="362" y="10"/>
                      </a:cubicBezTo>
                      <a:cubicBezTo>
                        <a:pt x="363" y="10"/>
                        <a:pt x="362" y="11"/>
                        <a:pt x="362" y="12"/>
                      </a:cubicBezTo>
                      <a:cubicBezTo>
                        <a:pt x="362" y="14"/>
                        <a:pt x="366" y="13"/>
                        <a:pt x="366" y="14"/>
                      </a:cubicBezTo>
                      <a:cubicBezTo>
                        <a:pt x="366" y="13"/>
                        <a:pt x="361" y="14"/>
                        <a:pt x="360" y="14"/>
                      </a:cubicBezTo>
                      <a:cubicBezTo>
                        <a:pt x="359" y="14"/>
                        <a:pt x="353" y="13"/>
                        <a:pt x="352" y="14"/>
                      </a:cubicBezTo>
                      <a:cubicBezTo>
                        <a:pt x="352" y="13"/>
                        <a:pt x="355" y="17"/>
                        <a:pt x="355" y="17"/>
                      </a:cubicBezTo>
                      <a:cubicBezTo>
                        <a:pt x="356" y="18"/>
                        <a:pt x="351" y="16"/>
                        <a:pt x="350" y="16"/>
                      </a:cubicBezTo>
                      <a:cubicBezTo>
                        <a:pt x="349" y="16"/>
                        <a:pt x="347" y="17"/>
                        <a:pt x="345" y="18"/>
                      </a:cubicBezTo>
                      <a:cubicBezTo>
                        <a:pt x="345" y="18"/>
                        <a:pt x="345" y="18"/>
                        <a:pt x="344" y="18"/>
                      </a:cubicBezTo>
                      <a:cubicBezTo>
                        <a:pt x="342" y="18"/>
                        <a:pt x="344" y="18"/>
                        <a:pt x="343" y="17"/>
                      </a:cubicBezTo>
                      <a:cubicBezTo>
                        <a:pt x="343" y="18"/>
                        <a:pt x="338" y="20"/>
                        <a:pt x="338" y="20"/>
                      </a:cubicBezTo>
                      <a:cubicBezTo>
                        <a:pt x="338" y="19"/>
                        <a:pt x="340" y="18"/>
                        <a:pt x="340" y="18"/>
                      </a:cubicBezTo>
                      <a:cubicBezTo>
                        <a:pt x="340" y="17"/>
                        <a:pt x="335" y="18"/>
                        <a:pt x="334" y="17"/>
                      </a:cubicBezTo>
                      <a:cubicBezTo>
                        <a:pt x="334" y="17"/>
                        <a:pt x="336" y="16"/>
                        <a:pt x="336" y="16"/>
                      </a:cubicBezTo>
                      <a:cubicBezTo>
                        <a:pt x="335" y="17"/>
                        <a:pt x="330" y="18"/>
                        <a:pt x="328" y="18"/>
                      </a:cubicBezTo>
                      <a:cubicBezTo>
                        <a:pt x="323" y="19"/>
                        <a:pt x="329" y="19"/>
                        <a:pt x="330" y="20"/>
                      </a:cubicBezTo>
                      <a:cubicBezTo>
                        <a:pt x="329" y="19"/>
                        <a:pt x="324" y="21"/>
                        <a:pt x="323" y="21"/>
                      </a:cubicBezTo>
                      <a:cubicBezTo>
                        <a:pt x="322" y="21"/>
                        <a:pt x="321" y="21"/>
                        <a:pt x="320" y="22"/>
                      </a:cubicBezTo>
                      <a:cubicBezTo>
                        <a:pt x="319" y="23"/>
                        <a:pt x="317" y="22"/>
                        <a:pt x="315" y="22"/>
                      </a:cubicBezTo>
                      <a:cubicBezTo>
                        <a:pt x="314" y="22"/>
                        <a:pt x="313" y="24"/>
                        <a:pt x="311" y="24"/>
                      </a:cubicBezTo>
                      <a:cubicBezTo>
                        <a:pt x="309" y="25"/>
                        <a:pt x="308" y="24"/>
                        <a:pt x="307" y="25"/>
                      </a:cubicBezTo>
                      <a:cubicBezTo>
                        <a:pt x="306" y="26"/>
                        <a:pt x="305" y="27"/>
                        <a:pt x="304" y="27"/>
                      </a:cubicBezTo>
                      <a:cubicBezTo>
                        <a:pt x="302" y="27"/>
                        <a:pt x="300" y="27"/>
                        <a:pt x="299" y="27"/>
                      </a:cubicBezTo>
                      <a:cubicBezTo>
                        <a:pt x="299" y="27"/>
                        <a:pt x="302" y="29"/>
                        <a:pt x="302" y="29"/>
                      </a:cubicBezTo>
                      <a:cubicBezTo>
                        <a:pt x="301" y="30"/>
                        <a:pt x="295" y="30"/>
                        <a:pt x="295" y="30"/>
                      </a:cubicBezTo>
                      <a:cubicBezTo>
                        <a:pt x="295" y="30"/>
                        <a:pt x="299" y="30"/>
                        <a:pt x="299" y="30"/>
                      </a:cubicBezTo>
                      <a:cubicBezTo>
                        <a:pt x="299" y="30"/>
                        <a:pt x="297" y="30"/>
                        <a:pt x="296" y="30"/>
                      </a:cubicBezTo>
                      <a:cubicBezTo>
                        <a:pt x="297" y="30"/>
                        <a:pt x="299" y="31"/>
                        <a:pt x="299" y="31"/>
                      </a:cubicBezTo>
                      <a:cubicBezTo>
                        <a:pt x="298" y="31"/>
                        <a:pt x="298" y="31"/>
                        <a:pt x="297" y="31"/>
                      </a:cubicBezTo>
                      <a:cubicBezTo>
                        <a:pt x="298" y="31"/>
                        <a:pt x="297" y="32"/>
                        <a:pt x="297" y="32"/>
                      </a:cubicBezTo>
                      <a:cubicBezTo>
                        <a:pt x="297" y="33"/>
                        <a:pt x="294" y="32"/>
                        <a:pt x="294" y="32"/>
                      </a:cubicBezTo>
                      <a:cubicBezTo>
                        <a:pt x="294" y="33"/>
                        <a:pt x="296" y="33"/>
                        <a:pt x="296" y="34"/>
                      </a:cubicBezTo>
                      <a:cubicBezTo>
                        <a:pt x="297" y="34"/>
                        <a:pt x="295" y="34"/>
                        <a:pt x="295" y="34"/>
                      </a:cubicBezTo>
                      <a:cubicBezTo>
                        <a:pt x="295" y="36"/>
                        <a:pt x="299" y="34"/>
                        <a:pt x="298" y="36"/>
                      </a:cubicBezTo>
                      <a:cubicBezTo>
                        <a:pt x="296" y="38"/>
                        <a:pt x="301" y="39"/>
                        <a:pt x="298" y="40"/>
                      </a:cubicBezTo>
                      <a:cubicBezTo>
                        <a:pt x="296" y="40"/>
                        <a:pt x="294" y="40"/>
                        <a:pt x="292" y="40"/>
                      </a:cubicBezTo>
                      <a:cubicBezTo>
                        <a:pt x="291" y="41"/>
                        <a:pt x="291" y="42"/>
                        <a:pt x="289" y="41"/>
                      </a:cubicBezTo>
                      <a:cubicBezTo>
                        <a:pt x="288" y="41"/>
                        <a:pt x="287" y="41"/>
                        <a:pt x="286" y="41"/>
                      </a:cubicBezTo>
                      <a:cubicBezTo>
                        <a:pt x="282" y="42"/>
                        <a:pt x="278" y="42"/>
                        <a:pt x="274" y="42"/>
                      </a:cubicBezTo>
                      <a:cubicBezTo>
                        <a:pt x="272" y="42"/>
                        <a:pt x="270" y="42"/>
                        <a:pt x="269" y="43"/>
                      </a:cubicBezTo>
                      <a:cubicBezTo>
                        <a:pt x="268" y="44"/>
                        <a:pt x="267" y="45"/>
                        <a:pt x="267" y="46"/>
                      </a:cubicBezTo>
                      <a:cubicBezTo>
                        <a:pt x="267" y="47"/>
                        <a:pt x="269" y="48"/>
                        <a:pt x="269" y="49"/>
                      </a:cubicBezTo>
                      <a:cubicBezTo>
                        <a:pt x="268" y="51"/>
                        <a:pt x="268" y="52"/>
                        <a:pt x="269" y="53"/>
                      </a:cubicBezTo>
                      <a:cubicBezTo>
                        <a:pt x="271" y="55"/>
                        <a:pt x="274" y="54"/>
                        <a:pt x="276" y="56"/>
                      </a:cubicBezTo>
                      <a:cubicBezTo>
                        <a:pt x="276" y="56"/>
                        <a:pt x="278" y="60"/>
                        <a:pt x="278" y="60"/>
                      </a:cubicBezTo>
                      <a:cubicBezTo>
                        <a:pt x="274" y="60"/>
                        <a:pt x="273" y="60"/>
                        <a:pt x="270" y="58"/>
                      </a:cubicBezTo>
                      <a:cubicBezTo>
                        <a:pt x="267" y="56"/>
                        <a:pt x="262" y="54"/>
                        <a:pt x="258" y="54"/>
                      </a:cubicBezTo>
                      <a:cubicBezTo>
                        <a:pt x="256" y="54"/>
                        <a:pt x="257" y="53"/>
                        <a:pt x="255" y="52"/>
                      </a:cubicBezTo>
                      <a:cubicBezTo>
                        <a:pt x="254" y="52"/>
                        <a:pt x="250" y="52"/>
                        <a:pt x="250" y="54"/>
                      </a:cubicBezTo>
                      <a:cubicBezTo>
                        <a:pt x="250" y="55"/>
                        <a:pt x="254" y="55"/>
                        <a:pt x="254" y="55"/>
                      </a:cubicBezTo>
                      <a:cubicBezTo>
                        <a:pt x="254" y="55"/>
                        <a:pt x="251" y="56"/>
                        <a:pt x="252" y="56"/>
                      </a:cubicBezTo>
                      <a:cubicBezTo>
                        <a:pt x="254" y="57"/>
                        <a:pt x="255" y="56"/>
                        <a:pt x="256" y="58"/>
                      </a:cubicBezTo>
                      <a:cubicBezTo>
                        <a:pt x="256" y="60"/>
                        <a:pt x="253" y="59"/>
                        <a:pt x="252" y="59"/>
                      </a:cubicBezTo>
                      <a:cubicBezTo>
                        <a:pt x="250" y="58"/>
                        <a:pt x="249" y="57"/>
                        <a:pt x="247" y="58"/>
                      </a:cubicBezTo>
                      <a:cubicBezTo>
                        <a:pt x="245" y="58"/>
                        <a:pt x="246" y="61"/>
                        <a:pt x="247" y="62"/>
                      </a:cubicBezTo>
                      <a:cubicBezTo>
                        <a:pt x="248" y="63"/>
                        <a:pt x="250" y="63"/>
                        <a:pt x="251" y="63"/>
                      </a:cubicBezTo>
                      <a:cubicBezTo>
                        <a:pt x="253" y="64"/>
                        <a:pt x="255" y="64"/>
                        <a:pt x="256" y="65"/>
                      </a:cubicBezTo>
                      <a:cubicBezTo>
                        <a:pt x="257" y="66"/>
                        <a:pt x="257" y="67"/>
                        <a:pt x="257" y="67"/>
                      </a:cubicBezTo>
                      <a:cubicBezTo>
                        <a:pt x="258" y="67"/>
                        <a:pt x="259" y="67"/>
                        <a:pt x="260" y="67"/>
                      </a:cubicBezTo>
                      <a:cubicBezTo>
                        <a:pt x="260" y="67"/>
                        <a:pt x="257" y="68"/>
                        <a:pt x="257" y="68"/>
                      </a:cubicBezTo>
                      <a:cubicBezTo>
                        <a:pt x="255" y="68"/>
                        <a:pt x="255" y="67"/>
                        <a:pt x="254" y="66"/>
                      </a:cubicBezTo>
                      <a:cubicBezTo>
                        <a:pt x="252" y="65"/>
                        <a:pt x="249" y="65"/>
                        <a:pt x="246" y="65"/>
                      </a:cubicBezTo>
                      <a:cubicBezTo>
                        <a:pt x="245" y="65"/>
                        <a:pt x="240" y="64"/>
                        <a:pt x="242" y="62"/>
                      </a:cubicBezTo>
                      <a:cubicBezTo>
                        <a:pt x="243" y="62"/>
                        <a:pt x="242" y="61"/>
                        <a:pt x="242" y="60"/>
                      </a:cubicBezTo>
                      <a:cubicBezTo>
                        <a:pt x="241" y="59"/>
                        <a:pt x="242" y="58"/>
                        <a:pt x="242" y="57"/>
                      </a:cubicBezTo>
                      <a:cubicBezTo>
                        <a:pt x="243" y="55"/>
                        <a:pt x="244" y="51"/>
                        <a:pt x="242" y="50"/>
                      </a:cubicBezTo>
                      <a:cubicBezTo>
                        <a:pt x="238" y="49"/>
                        <a:pt x="241" y="54"/>
                        <a:pt x="240" y="56"/>
                      </a:cubicBezTo>
                      <a:cubicBezTo>
                        <a:pt x="238" y="58"/>
                        <a:pt x="235" y="59"/>
                        <a:pt x="233" y="61"/>
                      </a:cubicBezTo>
                      <a:cubicBezTo>
                        <a:pt x="230" y="64"/>
                        <a:pt x="231" y="63"/>
                        <a:pt x="233" y="65"/>
                      </a:cubicBezTo>
                      <a:cubicBezTo>
                        <a:pt x="234" y="66"/>
                        <a:pt x="237" y="69"/>
                        <a:pt x="237" y="71"/>
                      </a:cubicBezTo>
                      <a:cubicBezTo>
                        <a:pt x="237" y="71"/>
                        <a:pt x="236" y="73"/>
                        <a:pt x="235" y="73"/>
                      </a:cubicBezTo>
                      <a:cubicBezTo>
                        <a:pt x="234" y="75"/>
                        <a:pt x="233" y="77"/>
                        <a:pt x="233" y="79"/>
                      </a:cubicBezTo>
                      <a:cubicBezTo>
                        <a:pt x="233" y="79"/>
                        <a:pt x="234" y="84"/>
                        <a:pt x="235" y="84"/>
                      </a:cubicBezTo>
                      <a:cubicBezTo>
                        <a:pt x="237" y="84"/>
                        <a:pt x="239" y="84"/>
                        <a:pt x="241" y="83"/>
                      </a:cubicBezTo>
                      <a:cubicBezTo>
                        <a:pt x="243" y="82"/>
                        <a:pt x="246" y="83"/>
                        <a:pt x="248" y="84"/>
                      </a:cubicBezTo>
                      <a:cubicBezTo>
                        <a:pt x="251" y="84"/>
                        <a:pt x="253" y="86"/>
                        <a:pt x="254" y="89"/>
                      </a:cubicBezTo>
                      <a:cubicBezTo>
                        <a:pt x="255" y="91"/>
                        <a:pt x="251" y="94"/>
                        <a:pt x="253" y="95"/>
                      </a:cubicBezTo>
                      <a:cubicBezTo>
                        <a:pt x="253" y="95"/>
                        <a:pt x="259" y="97"/>
                        <a:pt x="259" y="97"/>
                      </a:cubicBezTo>
                      <a:cubicBezTo>
                        <a:pt x="259" y="98"/>
                        <a:pt x="252" y="96"/>
                        <a:pt x="251" y="96"/>
                      </a:cubicBezTo>
                      <a:cubicBezTo>
                        <a:pt x="251" y="96"/>
                        <a:pt x="250" y="93"/>
                        <a:pt x="250" y="93"/>
                      </a:cubicBezTo>
                      <a:cubicBezTo>
                        <a:pt x="251" y="91"/>
                        <a:pt x="252" y="90"/>
                        <a:pt x="250" y="89"/>
                      </a:cubicBezTo>
                      <a:cubicBezTo>
                        <a:pt x="248" y="88"/>
                        <a:pt x="249" y="86"/>
                        <a:pt x="247" y="85"/>
                      </a:cubicBezTo>
                      <a:cubicBezTo>
                        <a:pt x="245" y="85"/>
                        <a:pt x="243" y="86"/>
                        <a:pt x="241" y="86"/>
                      </a:cubicBezTo>
                      <a:cubicBezTo>
                        <a:pt x="241" y="86"/>
                        <a:pt x="237" y="87"/>
                        <a:pt x="237" y="88"/>
                      </a:cubicBezTo>
                      <a:cubicBezTo>
                        <a:pt x="238" y="88"/>
                        <a:pt x="239" y="88"/>
                        <a:pt x="238" y="88"/>
                      </a:cubicBezTo>
                      <a:cubicBezTo>
                        <a:pt x="238" y="89"/>
                        <a:pt x="236" y="90"/>
                        <a:pt x="237" y="91"/>
                      </a:cubicBezTo>
                      <a:cubicBezTo>
                        <a:pt x="241" y="93"/>
                        <a:pt x="238" y="96"/>
                        <a:pt x="236" y="98"/>
                      </a:cubicBezTo>
                      <a:cubicBezTo>
                        <a:pt x="235" y="99"/>
                        <a:pt x="234" y="101"/>
                        <a:pt x="234" y="102"/>
                      </a:cubicBezTo>
                      <a:cubicBezTo>
                        <a:pt x="233" y="103"/>
                        <a:pt x="231" y="104"/>
                        <a:pt x="229" y="104"/>
                      </a:cubicBezTo>
                      <a:cubicBezTo>
                        <a:pt x="228" y="105"/>
                        <a:pt x="227" y="105"/>
                        <a:pt x="227" y="107"/>
                      </a:cubicBezTo>
                      <a:cubicBezTo>
                        <a:pt x="226" y="109"/>
                        <a:pt x="224" y="108"/>
                        <a:pt x="223" y="108"/>
                      </a:cubicBezTo>
                      <a:cubicBezTo>
                        <a:pt x="220" y="107"/>
                        <a:pt x="218" y="108"/>
                        <a:pt x="216" y="107"/>
                      </a:cubicBezTo>
                      <a:cubicBezTo>
                        <a:pt x="215" y="107"/>
                        <a:pt x="214" y="106"/>
                        <a:pt x="213" y="106"/>
                      </a:cubicBezTo>
                      <a:cubicBezTo>
                        <a:pt x="211" y="106"/>
                        <a:pt x="211" y="105"/>
                        <a:pt x="210" y="104"/>
                      </a:cubicBezTo>
                      <a:cubicBezTo>
                        <a:pt x="210" y="104"/>
                        <a:pt x="212" y="103"/>
                        <a:pt x="212" y="104"/>
                      </a:cubicBezTo>
                      <a:cubicBezTo>
                        <a:pt x="213" y="106"/>
                        <a:pt x="215" y="106"/>
                        <a:pt x="215" y="105"/>
                      </a:cubicBezTo>
                      <a:cubicBezTo>
                        <a:pt x="216" y="104"/>
                        <a:pt x="221" y="107"/>
                        <a:pt x="223" y="105"/>
                      </a:cubicBezTo>
                      <a:cubicBezTo>
                        <a:pt x="223" y="104"/>
                        <a:pt x="221" y="103"/>
                        <a:pt x="223" y="103"/>
                      </a:cubicBezTo>
                      <a:cubicBezTo>
                        <a:pt x="224" y="102"/>
                        <a:pt x="226" y="101"/>
                        <a:pt x="227" y="100"/>
                      </a:cubicBezTo>
                      <a:cubicBezTo>
                        <a:pt x="228" y="98"/>
                        <a:pt x="227" y="98"/>
                        <a:pt x="230" y="97"/>
                      </a:cubicBezTo>
                      <a:cubicBezTo>
                        <a:pt x="233" y="95"/>
                        <a:pt x="229" y="93"/>
                        <a:pt x="231" y="91"/>
                      </a:cubicBezTo>
                      <a:cubicBezTo>
                        <a:pt x="233" y="90"/>
                        <a:pt x="233" y="89"/>
                        <a:pt x="231" y="88"/>
                      </a:cubicBezTo>
                      <a:cubicBezTo>
                        <a:pt x="230" y="88"/>
                        <a:pt x="229" y="87"/>
                        <a:pt x="228" y="86"/>
                      </a:cubicBezTo>
                      <a:cubicBezTo>
                        <a:pt x="227" y="84"/>
                        <a:pt x="228" y="81"/>
                        <a:pt x="228" y="79"/>
                      </a:cubicBezTo>
                      <a:cubicBezTo>
                        <a:pt x="228" y="77"/>
                        <a:pt x="227" y="75"/>
                        <a:pt x="228" y="73"/>
                      </a:cubicBezTo>
                      <a:cubicBezTo>
                        <a:pt x="228" y="71"/>
                        <a:pt x="230" y="71"/>
                        <a:pt x="230" y="69"/>
                      </a:cubicBezTo>
                      <a:cubicBezTo>
                        <a:pt x="229" y="67"/>
                        <a:pt x="227" y="66"/>
                        <a:pt x="226" y="65"/>
                      </a:cubicBezTo>
                      <a:cubicBezTo>
                        <a:pt x="225" y="64"/>
                        <a:pt x="224" y="63"/>
                        <a:pt x="225" y="62"/>
                      </a:cubicBezTo>
                      <a:cubicBezTo>
                        <a:pt x="227" y="61"/>
                        <a:pt x="227" y="59"/>
                        <a:pt x="228" y="57"/>
                      </a:cubicBezTo>
                      <a:cubicBezTo>
                        <a:pt x="229" y="56"/>
                        <a:pt x="230" y="53"/>
                        <a:pt x="229" y="52"/>
                      </a:cubicBezTo>
                      <a:cubicBezTo>
                        <a:pt x="229" y="51"/>
                        <a:pt x="225" y="50"/>
                        <a:pt x="223" y="49"/>
                      </a:cubicBezTo>
                      <a:cubicBezTo>
                        <a:pt x="221" y="49"/>
                        <a:pt x="219" y="49"/>
                        <a:pt x="217" y="49"/>
                      </a:cubicBezTo>
                      <a:cubicBezTo>
                        <a:pt x="216" y="49"/>
                        <a:pt x="213" y="48"/>
                        <a:pt x="212" y="49"/>
                      </a:cubicBezTo>
                      <a:cubicBezTo>
                        <a:pt x="209" y="51"/>
                        <a:pt x="209" y="58"/>
                        <a:pt x="206" y="60"/>
                      </a:cubicBezTo>
                      <a:cubicBezTo>
                        <a:pt x="204" y="63"/>
                        <a:pt x="198" y="64"/>
                        <a:pt x="198" y="68"/>
                      </a:cubicBezTo>
                      <a:cubicBezTo>
                        <a:pt x="198" y="69"/>
                        <a:pt x="201" y="68"/>
                        <a:pt x="201" y="68"/>
                      </a:cubicBezTo>
                      <a:cubicBezTo>
                        <a:pt x="202" y="69"/>
                        <a:pt x="201" y="73"/>
                        <a:pt x="201" y="73"/>
                      </a:cubicBezTo>
                      <a:cubicBezTo>
                        <a:pt x="200" y="75"/>
                        <a:pt x="202" y="76"/>
                        <a:pt x="199" y="76"/>
                      </a:cubicBezTo>
                      <a:cubicBezTo>
                        <a:pt x="199" y="77"/>
                        <a:pt x="198" y="77"/>
                        <a:pt x="198" y="78"/>
                      </a:cubicBezTo>
                      <a:cubicBezTo>
                        <a:pt x="199" y="79"/>
                        <a:pt x="200" y="79"/>
                        <a:pt x="201" y="79"/>
                      </a:cubicBezTo>
                      <a:cubicBezTo>
                        <a:pt x="202" y="79"/>
                        <a:pt x="206" y="79"/>
                        <a:pt x="206" y="80"/>
                      </a:cubicBezTo>
                      <a:cubicBezTo>
                        <a:pt x="206" y="82"/>
                        <a:pt x="206" y="84"/>
                        <a:pt x="208" y="85"/>
                      </a:cubicBezTo>
                      <a:cubicBezTo>
                        <a:pt x="210" y="86"/>
                        <a:pt x="212" y="85"/>
                        <a:pt x="210" y="87"/>
                      </a:cubicBezTo>
                      <a:cubicBezTo>
                        <a:pt x="209" y="88"/>
                        <a:pt x="209" y="90"/>
                        <a:pt x="208" y="91"/>
                      </a:cubicBezTo>
                      <a:cubicBezTo>
                        <a:pt x="207" y="93"/>
                        <a:pt x="202" y="88"/>
                        <a:pt x="201" y="87"/>
                      </a:cubicBezTo>
                      <a:cubicBezTo>
                        <a:pt x="198" y="85"/>
                        <a:pt x="194" y="84"/>
                        <a:pt x="191" y="83"/>
                      </a:cubicBezTo>
                      <a:cubicBezTo>
                        <a:pt x="189" y="82"/>
                        <a:pt x="188" y="81"/>
                        <a:pt x="186" y="80"/>
                      </a:cubicBezTo>
                      <a:cubicBezTo>
                        <a:pt x="185" y="80"/>
                        <a:pt x="183" y="79"/>
                        <a:pt x="182" y="79"/>
                      </a:cubicBezTo>
                      <a:cubicBezTo>
                        <a:pt x="179" y="79"/>
                        <a:pt x="176" y="78"/>
                        <a:pt x="173" y="78"/>
                      </a:cubicBezTo>
                      <a:cubicBezTo>
                        <a:pt x="169" y="78"/>
                        <a:pt x="165" y="78"/>
                        <a:pt x="168" y="83"/>
                      </a:cubicBezTo>
                      <a:cubicBezTo>
                        <a:pt x="170" y="84"/>
                        <a:pt x="169" y="86"/>
                        <a:pt x="167" y="87"/>
                      </a:cubicBezTo>
                      <a:cubicBezTo>
                        <a:pt x="166" y="88"/>
                        <a:pt x="163" y="86"/>
                        <a:pt x="164" y="89"/>
                      </a:cubicBezTo>
                      <a:cubicBezTo>
                        <a:pt x="165" y="90"/>
                        <a:pt x="157" y="90"/>
                        <a:pt x="161" y="87"/>
                      </a:cubicBezTo>
                      <a:cubicBezTo>
                        <a:pt x="162" y="86"/>
                        <a:pt x="159" y="84"/>
                        <a:pt x="158" y="85"/>
                      </a:cubicBezTo>
                      <a:cubicBezTo>
                        <a:pt x="156" y="85"/>
                        <a:pt x="154" y="86"/>
                        <a:pt x="153" y="87"/>
                      </a:cubicBezTo>
                      <a:cubicBezTo>
                        <a:pt x="150" y="89"/>
                        <a:pt x="147" y="87"/>
                        <a:pt x="144" y="88"/>
                      </a:cubicBezTo>
                      <a:cubicBezTo>
                        <a:pt x="141" y="89"/>
                        <a:pt x="139" y="91"/>
                        <a:pt x="137" y="91"/>
                      </a:cubicBezTo>
                      <a:cubicBezTo>
                        <a:pt x="136" y="91"/>
                        <a:pt x="130" y="91"/>
                        <a:pt x="131" y="90"/>
                      </a:cubicBezTo>
                      <a:cubicBezTo>
                        <a:pt x="133" y="90"/>
                        <a:pt x="133" y="90"/>
                        <a:pt x="133" y="89"/>
                      </a:cubicBezTo>
                      <a:cubicBezTo>
                        <a:pt x="133" y="86"/>
                        <a:pt x="135" y="87"/>
                        <a:pt x="135" y="85"/>
                      </a:cubicBezTo>
                      <a:cubicBezTo>
                        <a:pt x="136" y="84"/>
                        <a:pt x="129" y="86"/>
                        <a:pt x="129" y="86"/>
                      </a:cubicBezTo>
                      <a:cubicBezTo>
                        <a:pt x="128" y="86"/>
                        <a:pt x="127" y="86"/>
                        <a:pt x="127" y="87"/>
                      </a:cubicBezTo>
                      <a:cubicBezTo>
                        <a:pt x="127" y="88"/>
                        <a:pt x="127" y="89"/>
                        <a:pt x="127" y="90"/>
                      </a:cubicBezTo>
                      <a:cubicBezTo>
                        <a:pt x="126" y="90"/>
                        <a:pt x="124" y="89"/>
                        <a:pt x="123" y="89"/>
                      </a:cubicBezTo>
                      <a:cubicBezTo>
                        <a:pt x="121" y="89"/>
                        <a:pt x="118" y="90"/>
                        <a:pt x="116" y="91"/>
                      </a:cubicBezTo>
                      <a:cubicBezTo>
                        <a:pt x="113" y="92"/>
                        <a:pt x="110" y="94"/>
                        <a:pt x="107" y="95"/>
                      </a:cubicBezTo>
                      <a:cubicBezTo>
                        <a:pt x="105" y="95"/>
                        <a:pt x="104" y="96"/>
                        <a:pt x="103" y="98"/>
                      </a:cubicBezTo>
                      <a:cubicBezTo>
                        <a:pt x="103" y="99"/>
                        <a:pt x="103" y="102"/>
                        <a:pt x="101" y="102"/>
                      </a:cubicBezTo>
                      <a:cubicBezTo>
                        <a:pt x="99" y="102"/>
                        <a:pt x="97" y="103"/>
                        <a:pt x="95" y="103"/>
                      </a:cubicBezTo>
                      <a:cubicBezTo>
                        <a:pt x="94" y="103"/>
                        <a:pt x="93" y="101"/>
                        <a:pt x="92" y="100"/>
                      </a:cubicBezTo>
                      <a:cubicBezTo>
                        <a:pt x="90" y="98"/>
                        <a:pt x="87" y="99"/>
                        <a:pt x="89" y="96"/>
                      </a:cubicBezTo>
                      <a:cubicBezTo>
                        <a:pt x="90" y="94"/>
                        <a:pt x="93" y="95"/>
                        <a:pt x="94" y="94"/>
                      </a:cubicBezTo>
                      <a:cubicBezTo>
                        <a:pt x="96" y="94"/>
                        <a:pt x="98" y="95"/>
                        <a:pt x="97" y="93"/>
                      </a:cubicBezTo>
                      <a:cubicBezTo>
                        <a:pt x="96" y="92"/>
                        <a:pt x="95" y="90"/>
                        <a:pt x="94" y="89"/>
                      </a:cubicBezTo>
                      <a:cubicBezTo>
                        <a:pt x="92" y="87"/>
                        <a:pt x="89" y="88"/>
                        <a:pt x="87" y="88"/>
                      </a:cubicBezTo>
                      <a:cubicBezTo>
                        <a:pt x="86" y="88"/>
                        <a:pt x="80" y="87"/>
                        <a:pt x="80" y="87"/>
                      </a:cubicBezTo>
                      <a:cubicBezTo>
                        <a:pt x="80" y="87"/>
                        <a:pt x="83" y="88"/>
                        <a:pt x="83" y="88"/>
                      </a:cubicBezTo>
                      <a:cubicBezTo>
                        <a:pt x="84" y="89"/>
                        <a:pt x="84" y="90"/>
                        <a:pt x="84" y="91"/>
                      </a:cubicBezTo>
                      <a:cubicBezTo>
                        <a:pt x="84" y="92"/>
                        <a:pt x="84" y="94"/>
                        <a:pt x="84" y="95"/>
                      </a:cubicBezTo>
                      <a:cubicBezTo>
                        <a:pt x="83" y="96"/>
                        <a:pt x="82" y="97"/>
                        <a:pt x="82" y="98"/>
                      </a:cubicBezTo>
                      <a:cubicBezTo>
                        <a:pt x="83" y="100"/>
                        <a:pt x="87" y="100"/>
                        <a:pt x="86" y="103"/>
                      </a:cubicBezTo>
                      <a:cubicBezTo>
                        <a:pt x="85" y="104"/>
                        <a:pt x="84" y="106"/>
                        <a:pt x="84" y="107"/>
                      </a:cubicBezTo>
                      <a:cubicBezTo>
                        <a:pt x="84" y="107"/>
                        <a:pt x="84" y="111"/>
                        <a:pt x="84" y="111"/>
                      </a:cubicBezTo>
                      <a:cubicBezTo>
                        <a:pt x="84" y="111"/>
                        <a:pt x="83" y="108"/>
                        <a:pt x="83" y="108"/>
                      </a:cubicBezTo>
                      <a:cubicBezTo>
                        <a:pt x="82" y="108"/>
                        <a:pt x="81" y="110"/>
                        <a:pt x="80" y="109"/>
                      </a:cubicBezTo>
                      <a:cubicBezTo>
                        <a:pt x="80" y="109"/>
                        <a:pt x="82" y="108"/>
                        <a:pt x="82" y="107"/>
                      </a:cubicBezTo>
                      <a:cubicBezTo>
                        <a:pt x="81" y="106"/>
                        <a:pt x="79" y="106"/>
                        <a:pt x="78" y="106"/>
                      </a:cubicBezTo>
                      <a:cubicBezTo>
                        <a:pt x="77" y="106"/>
                        <a:pt x="76" y="105"/>
                        <a:pt x="75" y="106"/>
                      </a:cubicBezTo>
                      <a:cubicBezTo>
                        <a:pt x="73" y="106"/>
                        <a:pt x="72" y="108"/>
                        <a:pt x="70" y="108"/>
                      </a:cubicBezTo>
                      <a:cubicBezTo>
                        <a:pt x="68" y="110"/>
                        <a:pt x="67" y="110"/>
                        <a:pt x="65" y="112"/>
                      </a:cubicBezTo>
                      <a:cubicBezTo>
                        <a:pt x="63" y="114"/>
                        <a:pt x="61" y="114"/>
                        <a:pt x="64" y="116"/>
                      </a:cubicBezTo>
                      <a:cubicBezTo>
                        <a:pt x="65" y="117"/>
                        <a:pt x="67" y="120"/>
                        <a:pt x="66" y="121"/>
                      </a:cubicBezTo>
                      <a:cubicBezTo>
                        <a:pt x="65" y="122"/>
                        <a:pt x="59" y="120"/>
                        <a:pt x="58" y="120"/>
                      </a:cubicBezTo>
                      <a:cubicBezTo>
                        <a:pt x="57" y="119"/>
                        <a:pt x="54" y="120"/>
                        <a:pt x="53" y="120"/>
                      </a:cubicBezTo>
                      <a:cubicBezTo>
                        <a:pt x="54" y="119"/>
                        <a:pt x="49" y="115"/>
                        <a:pt x="48" y="117"/>
                      </a:cubicBezTo>
                      <a:cubicBezTo>
                        <a:pt x="43" y="121"/>
                        <a:pt x="54" y="122"/>
                        <a:pt x="54" y="124"/>
                      </a:cubicBezTo>
                      <a:cubicBezTo>
                        <a:pt x="53" y="128"/>
                        <a:pt x="50" y="126"/>
                        <a:pt x="47" y="126"/>
                      </a:cubicBezTo>
                      <a:cubicBezTo>
                        <a:pt x="44" y="125"/>
                        <a:pt x="43" y="123"/>
                        <a:pt x="40" y="122"/>
                      </a:cubicBezTo>
                      <a:cubicBezTo>
                        <a:pt x="38" y="121"/>
                        <a:pt x="38" y="120"/>
                        <a:pt x="37" y="118"/>
                      </a:cubicBezTo>
                      <a:cubicBezTo>
                        <a:pt x="37" y="116"/>
                        <a:pt x="36" y="116"/>
                        <a:pt x="35" y="115"/>
                      </a:cubicBezTo>
                      <a:cubicBezTo>
                        <a:pt x="35" y="114"/>
                        <a:pt x="38" y="112"/>
                        <a:pt x="38" y="112"/>
                      </a:cubicBezTo>
                      <a:cubicBezTo>
                        <a:pt x="39" y="109"/>
                        <a:pt x="34" y="107"/>
                        <a:pt x="32" y="107"/>
                      </a:cubicBezTo>
                      <a:cubicBezTo>
                        <a:pt x="30" y="106"/>
                        <a:pt x="30" y="104"/>
                        <a:pt x="28" y="104"/>
                      </a:cubicBezTo>
                      <a:cubicBezTo>
                        <a:pt x="29" y="103"/>
                        <a:pt x="24" y="99"/>
                        <a:pt x="24" y="99"/>
                      </a:cubicBezTo>
                      <a:cubicBezTo>
                        <a:pt x="26" y="98"/>
                        <a:pt x="28" y="101"/>
                        <a:pt x="29" y="102"/>
                      </a:cubicBezTo>
                      <a:cubicBezTo>
                        <a:pt x="30" y="103"/>
                        <a:pt x="31" y="103"/>
                        <a:pt x="31" y="102"/>
                      </a:cubicBezTo>
                      <a:cubicBezTo>
                        <a:pt x="32" y="102"/>
                        <a:pt x="33" y="103"/>
                        <a:pt x="33" y="103"/>
                      </a:cubicBezTo>
                      <a:cubicBezTo>
                        <a:pt x="36" y="104"/>
                        <a:pt x="38" y="105"/>
                        <a:pt x="41" y="105"/>
                      </a:cubicBezTo>
                      <a:cubicBezTo>
                        <a:pt x="43" y="106"/>
                        <a:pt x="46" y="106"/>
                        <a:pt x="49" y="107"/>
                      </a:cubicBezTo>
                      <a:cubicBezTo>
                        <a:pt x="54" y="109"/>
                        <a:pt x="58" y="109"/>
                        <a:pt x="63" y="106"/>
                      </a:cubicBezTo>
                      <a:cubicBezTo>
                        <a:pt x="65" y="105"/>
                        <a:pt x="66" y="104"/>
                        <a:pt x="68" y="103"/>
                      </a:cubicBezTo>
                      <a:cubicBezTo>
                        <a:pt x="71" y="101"/>
                        <a:pt x="69" y="100"/>
                        <a:pt x="69" y="97"/>
                      </a:cubicBezTo>
                      <a:cubicBezTo>
                        <a:pt x="69" y="94"/>
                        <a:pt x="62" y="93"/>
                        <a:pt x="60" y="91"/>
                      </a:cubicBezTo>
                      <a:cubicBezTo>
                        <a:pt x="57" y="89"/>
                        <a:pt x="53" y="87"/>
                        <a:pt x="50" y="86"/>
                      </a:cubicBezTo>
                      <a:cubicBezTo>
                        <a:pt x="47" y="84"/>
                        <a:pt x="43" y="82"/>
                        <a:pt x="40" y="82"/>
                      </a:cubicBezTo>
                      <a:cubicBezTo>
                        <a:pt x="39" y="81"/>
                        <a:pt x="39" y="82"/>
                        <a:pt x="38" y="82"/>
                      </a:cubicBezTo>
                      <a:cubicBezTo>
                        <a:pt x="37" y="82"/>
                        <a:pt x="36" y="81"/>
                        <a:pt x="35" y="81"/>
                      </a:cubicBezTo>
                      <a:cubicBezTo>
                        <a:pt x="33" y="80"/>
                        <a:pt x="31" y="84"/>
                        <a:pt x="29" y="84"/>
                      </a:cubicBezTo>
                      <a:cubicBezTo>
                        <a:pt x="29" y="83"/>
                        <a:pt x="33" y="80"/>
                        <a:pt x="29" y="80"/>
                      </a:cubicBezTo>
                      <a:cubicBezTo>
                        <a:pt x="28" y="80"/>
                        <a:pt x="24" y="78"/>
                        <a:pt x="24" y="78"/>
                      </a:cubicBezTo>
                      <a:cubicBezTo>
                        <a:pt x="25" y="77"/>
                        <a:pt x="29" y="80"/>
                        <a:pt x="29" y="78"/>
                      </a:cubicBezTo>
                      <a:cubicBezTo>
                        <a:pt x="29" y="77"/>
                        <a:pt x="25" y="75"/>
                        <a:pt x="24" y="75"/>
                      </a:cubicBezTo>
                      <a:cubicBezTo>
                        <a:pt x="23" y="76"/>
                        <a:pt x="20" y="78"/>
                        <a:pt x="20" y="78"/>
                      </a:cubicBezTo>
                      <a:cubicBezTo>
                        <a:pt x="20" y="77"/>
                        <a:pt x="20" y="77"/>
                        <a:pt x="19" y="76"/>
                      </a:cubicBezTo>
                      <a:cubicBezTo>
                        <a:pt x="17" y="76"/>
                        <a:pt x="17" y="77"/>
                        <a:pt x="16" y="78"/>
                      </a:cubicBezTo>
                      <a:cubicBezTo>
                        <a:pt x="16" y="78"/>
                        <a:pt x="16" y="78"/>
                        <a:pt x="16" y="77"/>
                      </a:cubicBezTo>
                      <a:cubicBezTo>
                        <a:pt x="15" y="78"/>
                        <a:pt x="14" y="80"/>
                        <a:pt x="13" y="80"/>
                      </a:cubicBezTo>
                      <a:cubicBezTo>
                        <a:pt x="12" y="81"/>
                        <a:pt x="10" y="81"/>
                        <a:pt x="10" y="81"/>
                      </a:cubicBezTo>
                      <a:cubicBezTo>
                        <a:pt x="9" y="83"/>
                        <a:pt x="5" y="83"/>
                        <a:pt x="6" y="85"/>
                      </a:cubicBezTo>
                      <a:cubicBezTo>
                        <a:pt x="9" y="87"/>
                        <a:pt x="5" y="85"/>
                        <a:pt x="5" y="88"/>
                      </a:cubicBezTo>
                      <a:cubicBezTo>
                        <a:pt x="5" y="90"/>
                        <a:pt x="9" y="91"/>
                        <a:pt x="10" y="92"/>
                      </a:cubicBezTo>
                      <a:cubicBezTo>
                        <a:pt x="12" y="93"/>
                        <a:pt x="14" y="95"/>
                        <a:pt x="13" y="97"/>
                      </a:cubicBezTo>
                      <a:cubicBezTo>
                        <a:pt x="12" y="99"/>
                        <a:pt x="9" y="100"/>
                        <a:pt x="9" y="102"/>
                      </a:cubicBezTo>
                      <a:cubicBezTo>
                        <a:pt x="10" y="104"/>
                        <a:pt x="12" y="106"/>
                        <a:pt x="13" y="108"/>
                      </a:cubicBezTo>
                      <a:cubicBezTo>
                        <a:pt x="14" y="110"/>
                        <a:pt x="12" y="110"/>
                        <a:pt x="12" y="112"/>
                      </a:cubicBezTo>
                      <a:cubicBezTo>
                        <a:pt x="12" y="114"/>
                        <a:pt x="15" y="116"/>
                        <a:pt x="13" y="117"/>
                      </a:cubicBezTo>
                      <a:cubicBezTo>
                        <a:pt x="11" y="118"/>
                        <a:pt x="14" y="121"/>
                        <a:pt x="14" y="122"/>
                      </a:cubicBezTo>
                      <a:cubicBezTo>
                        <a:pt x="16" y="124"/>
                        <a:pt x="18" y="124"/>
                        <a:pt x="15" y="126"/>
                      </a:cubicBezTo>
                      <a:cubicBezTo>
                        <a:pt x="13" y="128"/>
                        <a:pt x="14" y="128"/>
                        <a:pt x="15" y="129"/>
                      </a:cubicBezTo>
                      <a:cubicBezTo>
                        <a:pt x="20" y="132"/>
                        <a:pt x="23" y="134"/>
                        <a:pt x="18" y="138"/>
                      </a:cubicBezTo>
                      <a:cubicBezTo>
                        <a:pt x="13" y="143"/>
                        <a:pt x="8" y="147"/>
                        <a:pt x="4" y="152"/>
                      </a:cubicBezTo>
                      <a:cubicBezTo>
                        <a:pt x="6" y="152"/>
                        <a:pt x="6" y="151"/>
                        <a:pt x="7" y="152"/>
                      </a:cubicBezTo>
                      <a:cubicBezTo>
                        <a:pt x="8" y="154"/>
                        <a:pt x="10" y="154"/>
                        <a:pt x="11" y="155"/>
                      </a:cubicBezTo>
                      <a:cubicBezTo>
                        <a:pt x="17" y="157"/>
                        <a:pt x="9" y="157"/>
                        <a:pt x="7" y="157"/>
                      </a:cubicBezTo>
                      <a:cubicBezTo>
                        <a:pt x="5" y="157"/>
                        <a:pt x="4" y="158"/>
                        <a:pt x="4" y="160"/>
                      </a:cubicBezTo>
                      <a:cubicBezTo>
                        <a:pt x="4" y="162"/>
                        <a:pt x="2" y="163"/>
                        <a:pt x="1" y="165"/>
                      </a:cubicBezTo>
                      <a:cubicBezTo>
                        <a:pt x="0" y="166"/>
                        <a:pt x="1" y="168"/>
                        <a:pt x="2" y="170"/>
                      </a:cubicBezTo>
                      <a:cubicBezTo>
                        <a:pt x="2" y="172"/>
                        <a:pt x="0" y="174"/>
                        <a:pt x="1" y="175"/>
                      </a:cubicBezTo>
                      <a:cubicBezTo>
                        <a:pt x="3" y="176"/>
                        <a:pt x="3" y="176"/>
                        <a:pt x="3" y="178"/>
                      </a:cubicBezTo>
                      <a:cubicBezTo>
                        <a:pt x="2" y="180"/>
                        <a:pt x="4" y="181"/>
                        <a:pt x="4" y="183"/>
                      </a:cubicBezTo>
                      <a:cubicBezTo>
                        <a:pt x="4" y="184"/>
                        <a:pt x="7" y="186"/>
                        <a:pt x="8" y="186"/>
                      </a:cubicBezTo>
                      <a:cubicBezTo>
                        <a:pt x="8" y="186"/>
                        <a:pt x="9" y="185"/>
                        <a:pt x="10" y="185"/>
                      </a:cubicBezTo>
                      <a:cubicBezTo>
                        <a:pt x="11" y="185"/>
                        <a:pt x="11" y="187"/>
                        <a:pt x="12" y="187"/>
                      </a:cubicBezTo>
                      <a:cubicBezTo>
                        <a:pt x="14" y="186"/>
                        <a:pt x="14" y="185"/>
                        <a:pt x="16" y="187"/>
                      </a:cubicBezTo>
                      <a:cubicBezTo>
                        <a:pt x="18" y="188"/>
                        <a:pt x="18" y="188"/>
                        <a:pt x="18" y="190"/>
                      </a:cubicBezTo>
                      <a:cubicBezTo>
                        <a:pt x="17" y="195"/>
                        <a:pt x="21" y="199"/>
                        <a:pt x="24" y="201"/>
                      </a:cubicBezTo>
                      <a:cubicBezTo>
                        <a:pt x="26" y="202"/>
                        <a:pt x="27" y="203"/>
                        <a:pt x="25" y="204"/>
                      </a:cubicBezTo>
                      <a:cubicBezTo>
                        <a:pt x="24" y="206"/>
                        <a:pt x="23" y="205"/>
                        <a:pt x="21" y="205"/>
                      </a:cubicBezTo>
                      <a:cubicBezTo>
                        <a:pt x="19" y="205"/>
                        <a:pt x="22" y="214"/>
                        <a:pt x="24" y="213"/>
                      </a:cubicBezTo>
                      <a:cubicBezTo>
                        <a:pt x="25" y="212"/>
                        <a:pt x="26" y="209"/>
                        <a:pt x="27" y="210"/>
                      </a:cubicBezTo>
                      <a:cubicBezTo>
                        <a:pt x="28" y="210"/>
                        <a:pt x="29" y="211"/>
                        <a:pt x="31" y="211"/>
                      </a:cubicBezTo>
                      <a:cubicBezTo>
                        <a:pt x="33" y="211"/>
                        <a:pt x="35" y="212"/>
                        <a:pt x="35" y="214"/>
                      </a:cubicBezTo>
                      <a:cubicBezTo>
                        <a:pt x="35" y="215"/>
                        <a:pt x="34" y="215"/>
                        <a:pt x="34" y="215"/>
                      </a:cubicBezTo>
                      <a:cubicBezTo>
                        <a:pt x="33" y="216"/>
                        <a:pt x="34" y="218"/>
                        <a:pt x="35" y="218"/>
                      </a:cubicBezTo>
                      <a:cubicBezTo>
                        <a:pt x="36" y="219"/>
                        <a:pt x="38" y="218"/>
                        <a:pt x="39" y="219"/>
                      </a:cubicBezTo>
                      <a:cubicBezTo>
                        <a:pt x="40" y="220"/>
                        <a:pt x="40" y="222"/>
                        <a:pt x="40" y="223"/>
                      </a:cubicBezTo>
                      <a:cubicBezTo>
                        <a:pt x="40" y="224"/>
                        <a:pt x="43" y="223"/>
                        <a:pt x="44" y="223"/>
                      </a:cubicBezTo>
                      <a:cubicBezTo>
                        <a:pt x="45" y="224"/>
                        <a:pt x="47" y="227"/>
                        <a:pt x="48" y="225"/>
                      </a:cubicBezTo>
                      <a:cubicBezTo>
                        <a:pt x="49" y="223"/>
                        <a:pt x="50" y="224"/>
                        <a:pt x="51" y="225"/>
                      </a:cubicBezTo>
                      <a:cubicBezTo>
                        <a:pt x="53" y="227"/>
                        <a:pt x="53" y="226"/>
                        <a:pt x="55" y="226"/>
                      </a:cubicBezTo>
                      <a:cubicBezTo>
                        <a:pt x="56" y="226"/>
                        <a:pt x="57" y="229"/>
                        <a:pt x="58" y="228"/>
                      </a:cubicBezTo>
                      <a:cubicBezTo>
                        <a:pt x="60" y="227"/>
                        <a:pt x="62" y="229"/>
                        <a:pt x="63" y="230"/>
                      </a:cubicBezTo>
                      <a:cubicBezTo>
                        <a:pt x="65" y="231"/>
                        <a:pt x="62" y="232"/>
                        <a:pt x="62" y="232"/>
                      </a:cubicBezTo>
                      <a:cubicBezTo>
                        <a:pt x="60" y="233"/>
                        <a:pt x="63" y="234"/>
                        <a:pt x="63" y="234"/>
                      </a:cubicBezTo>
                      <a:cubicBezTo>
                        <a:pt x="63" y="234"/>
                        <a:pt x="60" y="234"/>
                        <a:pt x="61" y="236"/>
                      </a:cubicBezTo>
                      <a:cubicBezTo>
                        <a:pt x="63" y="237"/>
                        <a:pt x="62" y="238"/>
                        <a:pt x="61" y="239"/>
                      </a:cubicBezTo>
                      <a:cubicBezTo>
                        <a:pt x="61" y="240"/>
                        <a:pt x="58" y="240"/>
                        <a:pt x="57" y="240"/>
                      </a:cubicBezTo>
                      <a:cubicBezTo>
                        <a:pt x="55" y="240"/>
                        <a:pt x="54" y="242"/>
                        <a:pt x="53" y="244"/>
                      </a:cubicBezTo>
                      <a:cubicBezTo>
                        <a:pt x="54" y="244"/>
                        <a:pt x="58" y="244"/>
                        <a:pt x="58" y="245"/>
                      </a:cubicBezTo>
                      <a:cubicBezTo>
                        <a:pt x="58" y="246"/>
                        <a:pt x="53" y="247"/>
                        <a:pt x="53" y="248"/>
                      </a:cubicBezTo>
                      <a:cubicBezTo>
                        <a:pt x="53" y="249"/>
                        <a:pt x="55" y="249"/>
                        <a:pt x="55" y="251"/>
                      </a:cubicBezTo>
                      <a:cubicBezTo>
                        <a:pt x="55" y="251"/>
                        <a:pt x="52" y="252"/>
                        <a:pt x="52" y="252"/>
                      </a:cubicBezTo>
                      <a:cubicBezTo>
                        <a:pt x="51" y="253"/>
                        <a:pt x="51" y="254"/>
                        <a:pt x="50" y="255"/>
                      </a:cubicBezTo>
                      <a:cubicBezTo>
                        <a:pt x="50" y="256"/>
                        <a:pt x="48" y="255"/>
                        <a:pt x="48" y="257"/>
                      </a:cubicBezTo>
                      <a:cubicBezTo>
                        <a:pt x="47" y="258"/>
                        <a:pt x="49" y="260"/>
                        <a:pt x="51" y="260"/>
                      </a:cubicBezTo>
                      <a:cubicBezTo>
                        <a:pt x="53" y="261"/>
                        <a:pt x="55" y="262"/>
                        <a:pt x="58" y="264"/>
                      </a:cubicBezTo>
                      <a:cubicBezTo>
                        <a:pt x="59" y="265"/>
                        <a:pt x="60" y="266"/>
                        <a:pt x="61" y="266"/>
                      </a:cubicBezTo>
                      <a:cubicBezTo>
                        <a:pt x="62" y="268"/>
                        <a:pt x="62" y="267"/>
                        <a:pt x="64" y="266"/>
                      </a:cubicBezTo>
                      <a:cubicBezTo>
                        <a:pt x="67" y="266"/>
                        <a:pt x="70" y="269"/>
                        <a:pt x="73" y="269"/>
                      </a:cubicBezTo>
                      <a:cubicBezTo>
                        <a:pt x="76" y="269"/>
                        <a:pt x="79" y="271"/>
                        <a:pt x="82" y="272"/>
                      </a:cubicBezTo>
                      <a:cubicBezTo>
                        <a:pt x="85" y="273"/>
                        <a:pt x="87" y="272"/>
                        <a:pt x="90" y="272"/>
                      </a:cubicBezTo>
                      <a:cubicBezTo>
                        <a:pt x="91" y="273"/>
                        <a:pt x="92" y="274"/>
                        <a:pt x="92" y="275"/>
                      </a:cubicBezTo>
                      <a:cubicBezTo>
                        <a:pt x="92" y="276"/>
                        <a:pt x="93" y="276"/>
                        <a:pt x="94" y="276"/>
                      </a:cubicBezTo>
                      <a:cubicBezTo>
                        <a:pt x="97" y="277"/>
                        <a:pt x="99" y="282"/>
                        <a:pt x="103" y="280"/>
                      </a:cubicBezTo>
                      <a:cubicBezTo>
                        <a:pt x="104" y="279"/>
                        <a:pt x="106" y="278"/>
                        <a:pt x="105" y="277"/>
                      </a:cubicBezTo>
                      <a:cubicBezTo>
                        <a:pt x="104" y="276"/>
                        <a:pt x="103" y="275"/>
                        <a:pt x="102" y="274"/>
                      </a:cubicBezTo>
                      <a:cubicBezTo>
                        <a:pt x="100" y="272"/>
                        <a:pt x="99" y="270"/>
                        <a:pt x="100" y="267"/>
                      </a:cubicBezTo>
                      <a:cubicBezTo>
                        <a:pt x="100" y="265"/>
                        <a:pt x="99" y="263"/>
                        <a:pt x="97" y="262"/>
                      </a:cubicBezTo>
                      <a:cubicBezTo>
                        <a:pt x="95" y="261"/>
                        <a:pt x="98" y="259"/>
                        <a:pt x="99" y="258"/>
                      </a:cubicBezTo>
                      <a:cubicBezTo>
                        <a:pt x="100" y="256"/>
                        <a:pt x="100" y="254"/>
                        <a:pt x="103" y="254"/>
                      </a:cubicBezTo>
                      <a:cubicBezTo>
                        <a:pt x="104" y="254"/>
                        <a:pt x="105" y="253"/>
                        <a:pt x="106" y="252"/>
                      </a:cubicBezTo>
                      <a:cubicBezTo>
                        <a:pt x="107" y="251"/>
                        <a:pt x="108" y="251"/>
                        <a:pt x="109" y="250"/>
                      </a:cubicBezTo>
                      <a:cubicBezTo>
                        <a:pt x="108" y="250"/>
                        <a:pt x="106" y="249"/>
                        <a:pt x="106" y="248"/>
                      </a:cubicBezTo>
                      <a:cubicBezTo>
                        <a:pt x="106" y="247"/>
                        <a:pt x="108" y="248"/>
                        <a:pt x="108" y="248"/>
                      </a:cubicBezTo>
                      <a:cubicBezTo>
                        <a:pt x="108" y="247"/>
                        <a:pt x="106" y="244"/>
                        <a:pt x="105" y="243"/>
                      </a:cubicBezTo>
                      <a:cubicBezTo>
                        <a:pt x="104" y="241"/>
                        <a:pt x="103" y="241"/>
                        <a:pt x="101" y="241"/>
                      </a:cubicBezTo>
                      <a:cubicBezTo>
                        <a:pt x="98" y="241"/>
                        <a:pt x="100" y="239"/>
                        <a:pt x="98" y="238"/>
                      </a:cubicBezTo>
                      <a:cubicBezTo>
                        <a:pt x="97" y="237"/>
                        <a:pt x="94" y="237"/>
                        <a:pt x="96" y="235"/>
                      </a:cubicBezTo>
                      <a:cubicBezTo>
                        <a:pt x="97" y="233"/>
                        <a:pt x="99" y="232"/>
                        <a:pt x="97" y="231"/>
                      </a:cubicBezTo>
                      <a:cubicBezTo>
                        <a:pt x="96" y="229"/>
                        <a:pt x="98" y="228"/>
                        <a:pt x="99" y="227"/>
                      </a:cubicBezTo>
                      <a:cubicBezTo>
                        <a:pt x="99" y="226"/>
                        <a:pt x="101" y="223"/>
                        <a:pt x="101" y="224"/>
                      </a:cubicBezTo>
                      <a:cubicBezTo>
                        <a:pt x="102" y="225"/>
                        <a:pt x="103" y="227"/>
                        <a:pt x="104" y="228"/>
                      </a:cubicBezTo>
                      <a:cubicBezTo>
                        <a:pt x="106" y="228"/>
                        <a:pt x="107" y="227"/>
                        <a:pt x="107" y="226"/>
                      </a:cubicBezTo>
                      <a:cubicBezTo>
                        <a:pt x="106" y="224"/>
                        <a:pt x="106" y="223"/>
                        <a:pt x="108" y="222"/>
                      </a:cubicBezTo>
                      <a:cubicBezTo>
                        <a:pt x="110" y="221"/>
                        <a:pt x="110" y="219"/>
                        <a:pt x="112" y="219"/>
                      </a:cubicBezTo>
                      <a:cubicBezTo>
                        <a:pt x="114" y="218"/>
                        <a:pt x="116" y="215"/>
                        <a:pt x="118" y="216"/>
                      </a:cubicBezTo>
                      <a:cubicBezTo>
                        <a:pt x="120" y="216"/>
                        <a:pt x="120" y="218"/>
                        <a:pt x="122" y="216"/>
                      </a:cubicBezTo>
                      <a:cubicBezTo>
                        <a:pt x="124" y="215"/>
                        <a:pt x="124" y="216"/>
                        <a:pt x="126" y="217"/>
                      </a:cubicBezTo>
                      <a:cubicBezTo>
                        <a:pt x="128" y="217"/>
                        <a:pt x="130" y="217"/>
                        <a:pt x="132" y="218"/>
                      </a:cubicBezTo>
                      <a:cubicBezTo>
                        <a:pt x="134" y="219"/>
                        <a:pt x="134" y="221"/>
                        <a:pt x="136" y="223"/>
                      </a:cubicBezTo>
                      <a:cubicBezTo>
                        <a:pt x="136" y="223"/>
                        <a:pt x="136" y="220"/>
                        <a:pt x="138" y="221"/>
                      </a:cubicBezTo>
                      <a:cubicBezTo>
                        <a:pt x="139" y="221"/>
                        <a:pt x="140" y="223"/>
                        <a:pt x="142" y="223"/>
                      </a:cubicBezTo>
                      <a:cubicBezTo>
                        <a:pt x="143" y="224"/>
                        <a:pt x="144" y="222"/>
                        <a:pt x="145" y="221"/>
                      </a:cubicBezTo>
                      <a:cubicBezTo>
                        <a:pt x="147" y="219"/>
                        <a:pt x="148" y="221"/>
                        <a:pt x="150" y="221"/>
                      </a:cubicBezTo>
                      <a:cubicBezTo>
                        <a:pt x="152" y="221"/>
                        <a:pt x="153" y="219"/>
                        <a:pt x="155" y="220"/>
                      </a:cubicBezTo>
                      <a:cubicBezTo>
                        <a:pt x="157" y="221"/>
                        <a:pt x="158" y="222"/>
                        <a:pt x="160" y="223"/>
                      </a:cubicBezTo>
                      <a:cubicBezTo>
                        <a:pt x="162" y="224"/>
                        <a:pt x="161" y="223"/>
                        <a:pt x="163" y="222"/>
                      </a:cubicBezTo>
                      <a:cubicBezTo>
                        <a:pt x="164" y="221"/>
                        <a:pt x="168" y="222"/>
                        <a:pt x="169" y="222"/>
                      </a:cubicBezTo>
                      <a:cubicBezTo>
                        <a:pt x="170" y="222"/>
                        <a:pt x="172" y="220"/>
                        <a:pt x="172" y="219"/>
                      </a:cubicBezTo>
                      <a:cubicBezTo>
                        <a:pt x="172" y="217"/>
                        <a:pt x="169" y="217"/>
                        <a:pt x="168" y="216"/>
                      </a:cubicBezTo>
                      <a:cubicBezTo>
                        <a:pt x="161" y="213"/>
                        <a:pt x="171" y="214"/>
                        <a:pt x="169" y="210"/>
                      </a:cubicBezTo>
                      <a:cubicBezTo>
                        <a:pt x="168" y="209"/>
                        <a:pt x="166" y="209"/>
                        <a:pt x="169" y="208"/>
                      </a:cubicBezTo>
                      <a:cubicBezTo>
                        <a:pt x="170" y="207"/>
                        <a:pt x="172" y="208"/>
                        <a:pt x="173" y="207"/>
                      </a:cubicBezTo>
                      <a:cubicBezTo>
                        <a:pt x="177" y="207"/>
                        <a:pt x="166" y="202"/>
                        <a:pt x="171" y="200"/>
                      </a:cubicBezTo>
                      <a:cubicBezTo>
                        <a:pt x="172" y="200"/>
                        <a:pt x="174" y="200"/>
                        <a:pt x="175" y="200"/>
                      </a:cubicBezTo>
                      <a:cubicBezTo>
                        <a:pt x="178" y="200"/>
                        <a:pt x="180" y="200"/>
                        <a:pt x="183" y="199"/>
                      </a:cubicBezTo>
                      <a:cubicBezTo>
                        <a:pt x="185" y="198"/>
                        <a:pt x="187" y="198"/>
                        <a:pt x="189" y="198"/>
                      </a:cubicBezTo>
                      <a:cubicBezTo>
                        <a:pt x="191" y="197"/>
                        <a:pt x="193" y="196"/>
                        <a:pt x="196" y="196"/>
                      </a:cubicBezTo>
                      <a:cubicBezTo>
                        <a:pt x="200" y="195"/>
                        <a:pt x="204" y="194"/>
                        <a:pt x="208" y="192"/>
                      </a:cubicBezTo>
                      <a:cubicBezTo>
                        <a:pt x="211" y="190"/>
                        <a:pt x="217" y="190"/>
                        <a:pt x="219" y="194"/>
                      </a:cubicBezTo>
                      <a:cubicBezTo>
                        <a:pt x="220" y="196"/>
                        <a:pt x="219" y="196"/>
                        <a:pt x="220" y="198"/>
                      </a:cubicBezTo>
                      <a:cubicBezTo>
                        <a:pt x="220" y="201"/>
                        <a:pt x="224" y="198"/>
                        <a:pt x="226" y="199"/>
                      </a:cubicBezTo>
                      <a:cubicBezTo>
                        <a:pt x="227" y="199"/>
                        <a:pt x="226" y="200"/>
                        <a:pt x="227" y="200"/>
                      </a:cubicBezTo>
                      <a:cubicBezTo>
                        <a:pt x="228" y="201"/>
                        <a:pt x="228" y="200"/>
                        <a:pt x="228" y="200"/>
                      </a:cubicBezTo>
                      <a:cubicBezTo>
                        <a:pt x="229" y="199"/>
                        <a:pt x="230" y="200"/>
                        <a:pt x="231" y="201"/>
                      </a:cubicBezTo>
                      <a:cubicBezTo>
                        <a:pt x="232" y="201"/>
                        <a:pt x="232" y="201"/>
                        <a:pt x="231" y="202"/>
                      </a:cubicBezTo>
                      <a:cubicBezTo>
                        <a:pt x="230" y="205"/>
                        <a:pt x="237" y="203"/>
                        <a:pt x="239" y="202"/>
                      </a:cubicBezTo>
                      <a:cubicBezTo>
                        <a:pt x="239" y="202"/>
                        <a:pt x="248" y="197"/>
                        <a:pt x="248" y="198"/>
                      </a:cubicBezTo>
                      <a:cubicBezTo>
                        <a:pt x="248" y="199"/>
                        <a:pt x="246" y="201"/>
                        <a:pt x="248" y="202"/>
                      </a:cubicBezTo>
                      <a:cubicBezTo>
                        <a:pt x="250" y="202"/>
                        <a:pt x="251" y="203"/>
                        <a:pt x="252" y="204"/>
                      </a:cubicBezTo>
                      <a:cubicBezTo>
                        <a:pt x="255" y="207"/>
                        <a:pt x="256" y="210"/>
                        <a:pt x="258" y="213"/>
                      </a:cubicBezTo>
                      <a:cubicBezTo>
                        <a:pt x="260" y="216"/>
                        <a:pt x="261" y="219"/>
                        <a:pt x="263" y="221"/>
                      </a:cubicBezTo>
                      <a:cubicBezTo>
                        <a:pt x="266" y="224"/>
                        <a:pt x="266" y="217"/>
                        <a:pt x="269" y="220"/>
                      </a:cubicBezTo>
                      <a:cubicBezTo>
                        <a:pt x="273" y="224"/>
                        <a:pt x="275" y="222"/>
                        <a:pt x="280" y="221"/>
                      </a:cubicBezTo>
                      <a:cubicBezTo>
                        <a:pt x="282" y="220"/>
                        <a:pt x="283" y="223"/>
                        <a:pt x="284" y="224"/>
                      </a:cubicBezTo>
                      <a:cubicBezTo>
                        <a:pt x="285" y="226"/>
                        <a:pt x="287" y="226"/>
                        <a:pt x="288" y="228"/>
                      </a:cubicBezTo>
                      <a:cubicBezTo>
                        <a:pt x="289" y="230"/>
                        <a:pt x="291" y="230"/>
                        <a:pt x="293" y="230"/>
                      </a:cubicBezTo>
                      <a:cubicBezTo>
                        <a:pt x="296" y="229"/>
                        <a:pt x="295" y="230"/>
                        <a:pt x="296" y="231"/>
                      </a:cubicBezTo>
                      <a:cubicBezTo>
                        <a:pt x="298" y="235"/>
                        <a:pt x="304" y="230"/>
                        <a:pt x="307" y="230"/>
                      </a:cubicBezTo>
                      <a:cubicBezTo>
                        <a:pt x="310" y="229"/>
                        <a:pt x="313" y="226"/>
                        <a:pt x="316" y="225"/>
                      </a:cubicBezTo>
                      <a:cubicBezTo>
                        <a:pt x="320" y="222"/>
                        <a:pt x="322" y="222"/>
                        <a:pt x="327" y="223"/>
                      </a:cubicBezTo>
                      <a:cubicBezTo>
                        <a:pt x="329" y="223"/>
                        <a:pt x="329" y="224"/>
                        <a:pt x="331" y="226"/>
                      </a:cubicBezTo>
                      <a:cubicBezTo>
                        <a:pt x="332" y="227"/>
                        <a:pt x="334" y="227"/>
                        <a:pt x="336" y="227"/>
                      </a:cubicBezTo>
                      <a:cubicBezTo>
                        <a:pt x="338" y="227"/>
                        <a:pt x="339" y="228"/>
                        <a:pt x="341" y="228"/>
                      </a:cubicBezTo>
                      <a:cubicBezTo>
                        <a:pt x="343" y="230"/>
                        <a:pt x="344" y="228"/>
                        <a:pt x="346" y="227"/>
                      </a:cubicBezTo>
                      <a:cubicBezTo>
                        <a:pt x="349" y="224"/>
                        <a:pt x="344" y="222"/>
                        <a:pt x="346" y="219"/>
                      </a:cubicBezTo>
                      <a:cubicBezTo>
                        <a:pt x="347" y="217"/>
                        <a:pt x="351" y="213"/>
                        <a:pt x="353" y="214"/>
                      </a:cubicBezTo>
                      <a:cubicBezTo>
                        <a:pt x="357" y="216"/>
                        <a:pt x="362" y="216"/>
                        <a:pt x="366" y="218"/>
                      </a:cubicBezTo>
                      <a:cubicBezTo>
                        <a:pt x="368" y="219"/>
                        <a:pt x="367" y="221"/>
                        <a:pt x="368" y="222"/>
                      </a:cubicBezTo>
                      <a:cubicBezTo>
                        <a:pt x="369" y="225"/>
                        <a:pt x="371" y="225"/>
                        <a:pt x="374" y="226"/>
                      </a:cubicBezTo>
                      <a:cubicBezTo>
                        <a:pt x="378" y="227"/>
                        <a:pt x="382" y="224"/>
                        <a:pt x="386" y="225"/>
                      </a:cubicBezTo>
                      <a:cubicBezTo>
                        <a:pt x="387" y="225"/>
                        <a:pt x="389" y="225"/>
                        <a:pt x="390" y="226"/>
                      </a:cubicBezTo>
                      <a:cubicBezTo>
                        <a:pt x="392" y="227"/>
                        <a:pt x="394" y="227"/>
                        <a:pt x="396" y="229"/>
                      </a:cubicBezTo>
                      <a:cubicBezTo>
                        <a:pt x="401" y="233"/>
                        <a:pt x="409" y="233"/>
                        <a:pt x="415" y="231"/>
                      </a:cubicBezTo>
                      <a:cubicBezTo>
                        <a:pt x="419" y="230"/>
                        <a:pt x="422" y="228"/>
                        <a:pt x="426" y="227"/>
                      </a:cubicBezTo>
                      <a:cubicBezTo>
                        <a:pt x="428" y="225"/>
                        <a:pt x="431" y="227"/>
                        <a:pt x="433" y="227"/>
                      </a:cubicBezTo>
                      <a:cubicBezTo>
                        <a:pt x="435" y="228"/>
                        <a:pt x="436" y="226"/>
                        <a:pt x="438" y="227"/>
                      </a:cubicBezTo>
                      <a:cubicBezTo>
                        <a:pt x="439" y="228"/>
                        <a:pt x="443" y="231"/>
                        <a:pt x="445" y="230"/>
                      </a:cubicBezTo>
                      <a:cubicBezTo>
                        <a:pt x="446" y="230"/>
                        <a:pt x="448" y="229"/>
                        <a:pt x="449" y="228"/>
                      </a:cubicBezTo>
                      <a:cubicBezTo>
                        <a:pt x="452" y="227"/>
                        <a:pt x="453" y="227"/>
                        <a:pt x="453" y="225"/>
                      </a:cubicBezTo>
                      <a:cubicBezTo>
                        <a:pt x="453" y="221"/>
                        <a:pt x="456" y="217"/>
                        <a:pt x="458" y="215"/>
                      </a:cubicBezTo>
                      <a:cubicBezTo>
                        <a:pt x="459" y="214"/>
                        <a:pt x="460" y="212"/>
                        <a:pt x="459" y="211"/>
                      </a:cubicBezTo>
                      <a:cubicBezTo>
                        <a:pt x="458" y="210"/>
                        <a:pt x="455" y="210"/>
                        <a:pt x="457" y="208"/>
                      </a:cubicBezTo>
                      <a:cubicBezTo>
                        <a:pt x="460" y="205"/>
                        <a:pt x="465" y="205"/>
                        <a:pt x="470" y="204"/>
                      </a:cubicBezTo>
                      <a:cubicBezTo>
                        <a:pt x="472" y="204"/>
                        <a:pt x="474" y="204"/>
                        <a:pt x="476" y="205"/>
                      </a:cubicBezTo>
                      <a:cubicBezTo>
                        <a:pt x="478" y="206"/>
                        <a:pt x="481" y="206"/>
                        <a:pt x="483" y="207"/>
                      </a:cubicBezTo>
                      <a:cubicBezTo>
                        <a:pt x="486" y="208"/>
                        <a:pt x="487" y="212"/>
                        <a:pt x="489" y="215"/>
                      </a:cubicBezTo>
                      <a:cubicBezTo>
                        <a:pt x="490" y="218"/>
                        <a:pt x="492" y="221"/>
                        <a:pt x="493" y="224"/>
                      </a:cubicBezTo>
                      <a:cubicBezTo>
                        <a:pt x="493" y="225"/>
                        <a:pt x="493" y="227"/>
                        <a:pt x="494" y="229"/>
                      </a:cubicBezTo>
                      <a:cubicBezTo>
                        <a:pt x="494" y="230"/>
                        <a:pt x="497" y="230"/>
                        <a:pt x="498" y="230"/>
                      </a:cubicBezTo>
                      <a:cubicBezTo>
                        <a:pt x="502" y="231"/>
                        <a:pt x="507" y="233"/>
                        <a:pt x="508" y="237"/>
                      </a:cubicBezTo>
                      <a:cubicBezTo>
                        <a:pt x="509" y="240"/>
                        <a:pt x="510" y="242"/>
                        <a:pt x="514" y="242"/>
                      </a:cubicBezTo>
                      <a:cubicBezTo>
                        <a:pt x="515" y="242"/>
                        <a:pt x="517" y="242"/>
                        <a:pt x="518" y="242"/>
                      </a:cubicBezTo>
                      <a:cubicBezTo>
                        <a:pt x="520" y="242"/>
                        <a:pt x="520" y="240"/>
                        <a:pt x="522" y="240"/>
                      </a:cubicBezTo>
                      <a:cubicBezTo>
                        <a:pt x="525" y="240"/>
                        <a:pt x="528" y="237"/>
                        <a:pt x="530" y="241"/>
                      </a:cubicBezTo>
                      <a:cubicBezTo>
                        <a:pt x="530" y="243"/>
                        <a:pt x="530" y="243"/>
                        <a:pt x="529" y="244"/>
                      </a:cubicBezTo>
                      <a:cubicBezTo>
                        <a:pt x="527" y="246"/>
                        <a:pt x="527" y="247"/>
                        <a:pt x="526" y="249"/>
                      </a:cubicBezTo>
                      <a:cubicBezTo>
                        <a:pt x="525" y="252"/>
                        <a:pt x="523" y="255"/>
                        <a:pt x="521" y="258"/>
                      </a:cubicBezTo>
                      <a:cubicBezTo>
                        <a:pt x="520" y="260"/>
                        <a:pt x="519" y="259"/>
                        <a:pt x="518" y="258"/>
                      </a:cubicBezTo>
                      <a:cubicBezTo>
                        <a:pt x="516" y="257"/>
                        <a:pt x="516" y="258"/>
                        <a:pt x="514" y="259"/>
                      </a:cubicBezTo>
                      <a:cubicBezTo>
                        <a:pt x="513" y="259"/>
                        <a:pt x="511" y="260"/>
                        <a:pt x="511" y="260"/>
                      </a:cubicBezTo>
                      <a:cubicBezTo>
                        <a:pt x="510" y="261"/>
                        <a:pt x="513" y="265"/>
                        <a:pt x="513" y="267"/>
                      </a:cubicBezTo>
                      <a:cubicBezTo>
                        <a:pt x="512" y="268"/>
                        <a:pt x="512" y="270"/>
                        <a:pt x="512" y="271"/>
                      </a:cubicBezTo>
                      <a:cubicBezTo>
                        <a:pt x="511" y="273"/>
                        <a:pt x="509" y="272"/>
                        <a:pt x="509" y="274"/>
                      </a:cubicBezTo>
                      <a:cubicBezTo>
                        <a:pt x="511" y="273"/>
                        <a:pt x="512" y="274"/>
                        <a:pt x="514" y="272"/>
                      </a:cubicBezTo>
                      <a:cubicBezTo>
                        <a:pt x="515" y="270"/>
                        <a:pt x="517" y="272"/>
                        <a:pt x="519" y="272"/>
                      </a:cubicBezTo>
                      <a:cubicBezTo>
                        <a:pt x="523" y="274"/>
                        <a:pt x="527" y="272"/>
                        <a:pt x="531" y="269"/>
                      </a:cubicBezTo>
                      <a:cubicBezTo>
                        <a:pt x="534" y="266"/>
                        <a:pt x="537" y="262"/>
                        <a:pt x="540" y="259"/>
                      </a:cubicBezTo>
                      <a:cubicBezTo>
                        <a:pt x="543" y="255"/>
                        <a:pt x="546" y="251"/>
                        <a:pt x="549" y="247"/>
                      </a:cubicBezTo>
                      <a:cubicBezTo>
                        <a:pt x="554" y="240"/>
                        <a:pt x="559" y="235"/>
                        <a:pt x="558" y="226"/>
                      </a:cubicBezTo>
                      <a:cubicBezTo>
                        <a:pt x="558" y="222"/>
                        <a:pt x="559" y="220"/>
                        <a:pt x="561" y="217"/>
                      </a:cubicBezTo>
                      <a:cubicBezTo>
                        <a:pt x="562" y="215"/>
                        <a:pt x="562" y="214"/>
                        <a:pt x="563" y="212"/>
                      </a:cubicBezTo>
                      <a:cubicBezTo>
                        <a:pt x="563" y="212"/>
                        <a:pt x="563" y="211"/>
                        <a:pt x="563" y="210"/>
                      </a:cubicBezTo>
                      <a:cubicBezTo>
                        <a:pt x="563" y="209"/>
                        <a:pt x="561" y="208"/>
                        <a:pt x="561" y="207"/>
                      </a:cubicBezTo>
                      <a:cubicBezTo>
                        <a:pt x="561" y="207"/>
                        <a:pt x="563" y="208"/>
                        <a:pt x="563" y="207"/>
                      </a:cubicBezTo>
                      <a:cubicBezTo>
                        <a:pt x="562" y="206"/>
                        <a:pt x="562" y="205"/>
                        <a:pt x="561" y="205"/>
                      </a:cubicBezTo>
                      <a:cubicBezTo>
                        <a:pt x="560" y="204"/>
                        <a:pt x="558" y="201"/>
                        <a:pt x="557" y="200"/>
                      </a:cubicBezTo>
                      <a:cubicBezTo>
                        <a:pt x="556" y="200"/>
                        <a:pt x="551" y="198"/>
                        <a:pt x="550" y="199"/>
                      </a:cubicBezTo>
                      <a:cubicBezTo>
                        <a:pt x="550" y="200"/>
                        <a:pt x="551" y="201"/>
                        <a:pt x="550" y="201"/>
                      </a:cubicBezTo>
                      <a:cubicBezTo>
                        <a:pt x="548" y="201"/>
                        <a:pt x="548" y="203"/>
                        <a:pt x="547" y="203"/>
                      </a:cubicBezTo>
                      <a:cubicBezTo>
                        <a:pt x="545" y="205"/>
                        <a:pt x="544" y="202"/>
                        <a:pt x="544" y="201"/>
                      </a:cubicBezTo>
                      <a:cubicBezTo>
                        <a:pt x="544" y="199"/>
                        <a:pt x="546" y="198"/>
                        <a:pt x="543" y="199"/>
                      </a:cubicBezTo>
                      <a:cubicBezTo>
                        <a:pt x="540" y="200"/>
                        <a:pt x="544" y="202"/>
                        <a:pt x="540" y="202"/>
                      </a:cubicBezTo>
                      <a:cubicBezTo>
                        <a:pt x="539" y="202"/>
                        <a:pt x="541" y="197"/>
                        <a:pt x="540" y="196"/>
                      </a:cubicBezTo>
                      <a:cubicBezTo>
                        <a:pt x="540" y="197"/>
                        <a:pt x="529" y="197"/>
                        <a:pt x="534" y="194"/>
                      </a:cubicBezTo>
                      <a:cubicBezTo>
                        <a:pt x="538" y="191"/>
                        <a:pt x="542" y="188"/>
                        <a:pt x="546" y="185"/>
                      </a:cubicBezTo>
                      <a:cubicBezTo>
                        <a:pt x="547" y="184"/>
                        <a:pt x="548" y="182"/>
                        <a:pt x="549" y="181"/>
                      </a:cubicBezTo>
                      <a:cubicBezTo>
                        <a:pt x="552" y="179"/>
                        <a:pt x="555" y="177"/>
                        <a:pt x="557" y="175"/>
                      </a:cubicBezTo>
                      <a:cubicBezTo>
                        <a:pt x="558" y="174"/>
                        <a:pt x="559" y="172"/>
                        <a:pt x="561" y="171"/>
                      </a:cubicBezTo>
                      <a:cubicBezTo>
                        <a:pt x="563" y="169"/>
                        <a:pt x="565" y="167"/>
                        <a:pt x="567" y="165"/>
                      </a:cubicBezTo>
                      <a:cubicBezTo>
                        <a:pt x="571" y="162"/>
                        <a:pt x="577" y="162"/>
                        <a:pt x="582" y="162"/>
                      </a:cubicBezTo>
                      <a:cubicBezTo>
                        <a:pt x="583" y="162"/>
                        <a:pt x="584" y="162"/>
                        <a:pt x="585" y="162"/>
                      </a:cubicBezTo>
                      <a:cubicBezTo>
                        <a:pt x="586" y="163"/>
                        <a:pt x="586" y="164"/>
                        <a:pt x="587" y="164"/>
                      </a:cubicBezTo>
                      <a:cubicBezTo>
                        <a:pt x="588" y="163"/>
                        <a:pt x="590" y="163"/>
                        <a:pt x="591" y="162"/>
                      </a:cubicBezTo>
                      <a:cubicBezTo>
                        <a:pt x="592" y="162"/>
                        <a:pt x="593" y="163"/>
                        <a:pt x="594" y="163"/>
                      </a:cubicBezTo>
                      <a:cubicBezTo>
                        <a:pt x="595" y="163"/>
                        <a:pt x="596" y="163"/>
                        <a:pt x="597" y="163"/>
                      </a:cubicBezTo>
                      <a:cubicBezTo>
                        <a:pt x="597" y="162"/>
                        <a:pt x="598" y="163"/>
                        <a:pt x="599" y="163"/>
                      </a:cubicBezTo>
                      <a:cubicBezTo>
                        <a:pt x="601" y="163"/>
                        <a:pt x="601" y="160"/>
                        <a:pt x="604" y="160"/>
                      </a:cubicBezTo>
                      <a:cubicBezTo>
                        <a:pt x="605" y="160"/>
                        <a:pt x="607" y="160"/>
                        <a:pt x="608" y="160"/>
                      </a:cubicBezTo>
                      <a:cubicBezTo>
                        <a:pt x="609" y="161"/>
                        <a:pt x="610" y="162"/>
                        <a:pt x="611" y="162"/>
                      </a:cubicBezTo>
                      <a:cubicBezTo>
                        <a:pt x="612" y="163"/>
                        <a:pt x="616" y="161"/>
                        <a:pt x="616" y="164"/>
                      </a:cubicBezTo>
                      <a:cubicBezTo>
                        <a:pt x="616" y="164"/>
                        <a:pt x="613" y="164"/>
                        <a:pt x="613" y="165"/>
                      </a:cubicBezTo>
                      <a:cubicBezTo>
                        <a:pt x="612" y="167"/>
                        <a:pt x="616" y="166"/>
                        <a:pt x="616" y="166"/>
                      </a:cubicBezTo>
                      <a:cubicBezTo>
                        <a:pt x="618" y="166"/>
                        <a:pt x="620" y="166"/>
                        <a:pt x="621" y="166"/>
                      </a:cubicBezTo>
                      <a:cubicBezTo>
                        <a:pt x="622" y="165"/>
                        <a:pt x="622" y="165"/>
                        <a:pt x="623" y="164"/>
                      </a:cubicBezTo>
                      <a:cubicBezTo>
                        <a:pt x="624" y="164"/>
                        <a:pt x="625" y="165"/>
                        <a:pt x="627" y="165"/>
                      </a:cubicBezTo>
                      <a:cubicBezTo>
                        <a:pt x="628" y="165"/>
                        <a:pt x="635" y="163"/>
                        <a:pt x="631" y="162"/>
                      </a:cubicBezTo>
                      <a:cubicBezTo>
                        <a:pt x="629" y="162"/>
                        <a:pt x="628" y="163"/>
                        <a:pt x="628" y="160"/>
                      </a:cubicBezTo>
                      <a:cubicBezTo>
                        <a:pt x="628" y="159"/>
                        <a:pt x="630" y="156"/>
                        <a:pt x="631" y="155"/>
                      </a:cubicBezTo>
                      <a:cubicBezTo>
                        <a:pt x="633" y="154"/>
                        <a:pt x="634" y="153"/>
                        <a:pt x="636" y="151"/>
                      </a:cubicBezTo>
                      <a:cubicBezTo>
                        <a:pt x="637" y="150"/>
                        <a:pt x="639" y="150"/>
                        <a:pt x="640" y="148"/>
                      </a:cubicBezTo>
                      <a:cubicBezTo>
                        <a:pt x="641" y="146"/>
                        <a:pt x="642" y="145"/>
                        <a:pt x="644" y="145"/>
                      </a:cubicBezTo>
                      <a:cubicBezTo>
                        <a:pt x="646" y="145"/>
                        <a:pt x="649" y="144"/>
                        <a:pt x="651" y="144"/>
                      </a:cubicBezTo>
                      <a:cubicBezTo>
                        <a:pt x="653" y="144"/>
                        <a:pt x="654" y="146"/>
                        <a:pt x="655" y="146"/>
                      </a:cubicBezTo>
                      <a:cubicBezTo>
                        <a:pt x="656" y="145"/>
                        <a:pt x="657" y="143"/>
                        <a:pt x="658" y="144"/>
                      </a:cubicBezTo>
                      <a:cubicBezTo>
                        <a:pt x="659" y="145"/>
                        <a:pt x="656" y="148"/>
                        <a:pt x="656" y="149"/>
                      </a:cubicBezTo>
                      <a:cubicBezTo>
                        <a:pt x="656" y="151"/>
                        <a:pt x="657" y="149"/>
                        <a:pt x="659" y="150"/>
                      </a:cubicBezTo>
                      <a:cubicBezTo>
                        <a:pt x="659" y="150"/>
                        <a:pt x="657" y="152"/>
                        <a:pt x="657" y="153"/>
                      </a:cubicBezTo>
                      <a:cubicBezTo>
                        <a:pt x="657" y="154"/>
                        <a:pt x="664" y="149"/>
                        <a:pt x="664" y="149"/>
                      </a:cubicBezTo>
                      <a:cubicBezTo>
                        <a:pt x="665" y="148"/>
                        <a:pt x="666" y="147"/>
                        <a:pt x="668" y="146"/>
                      </a:cubicBezTo>
                      <a:cubicBezTo>
                        <a:pt x="669" y="145"/>
                        <a:pt x="672" y="147"/>
                        <a:pt x="672" y="145"/>
                      </a:cubicBezTo>
                      <a:cubicBezTo>
                        <a:pt x="671" y="143"/>
                        <a:pt x="672" y="139"/>
                        <a:pt x="675" y="139"/>
                      </a:cubicBezTo>
                      <a:cubicBezTo>
                        <a:pt x="676" y="138"/>
                        <a:pt x="678" y="137"/>
                        <a:pt x="679" y="138"/>
                      </a:cubicBezTo>
                      <a:cubicBezTo>
                        <a:pt x="680" y="138"/>
                        <a:pt x="682" y="140"/>
                        <a:pt x="683" y="139"/>
                      </a:cubicBezTo>
                      <a:cubicBezTo>
                        <a:pt x="681" y="140"/>
                        <a:pt x="678" y="139"/>
                        <a:pt x="677" y="142"/>
                      </a:cubicBezTo>
                      <a:cubicBezTo>
                        <a:pt x="677" y="143"/>
                        <a:pt x="677" y="144"/>
                        <a:pt x="677" y="145"/>
                      </a:cubicBezTo>
                      <a:cubicBezTo>
                        <a:pt x="677" y="146"/>
                        <a:pt x="675" y="146"/>
                        <a:pt x="676" y="147"/>
                      </a:cubicBezTo>
                      <a:cubicBezTo>
                        <a:pt x="676" y="148"/>
                        <a:pt x="677" y="148"/>
                        <a:pt x="676" y="149"/>
                      </a:cubicBezTo>
                      <a:cubicBezTo>
                        <a:pt x="675" y="149"/>
                        <a:pt x="674" y="150"/>
                        <a:pt x="675" y="151"/>
                      </a:cubicBezTo>
                      <a:cubicBezTo>
                        <a:pt x="675" y="151"/>
                        <a:pt x="669" y="153"/>
                        <a:pt x="669" y="154"/>
                      </a:cubicBezTo>
                      <a:cubicBezTo>
                        <a:pt x="667" y="155"/>
                        <a:pt x="666" y="157"/>
                        <a:pt x="664" y="158"/>
                      </a:cubicBezTo>
                      <a:cubicBezTo>
                        <a:pt x="662" y="160"/>
                        <a:pt x="660" y="161"/>
                        <a:pt x="658" y="163"/>
                      </a:cubicBezTo>
                      <a:cubicBezTo>
                        <a:pt x="654" y="166"/>
                        <a:pt x="651" y="173"/>
                        <a:pt x="646" y="173"/>
                      </a:cubicBezTo>
                      <a:cubicBezTo>
                        <a:pt x="645" y="173"/>
                        <a:pt x="641" y="174"/>
                        <a:pt x="641" y="175"/>
                      </a:cubicBezTo>
                      <a:cubicBezTo>
                        <a:pt x="641" y="178"/>
                        <a:pt x="641" y="179"/>
                        <a:pt x="638" y="181"/>
                      </a:cubicBezTo>
                      <a:cubicBezTo>
                        <a:pt x="634" y="184"/>
                        <a:pt x="634" y="190"/>
                        <a:pt x="635" y="195"/>
                      </a:cubicBezTo>
                      <a:cubicBezTo>
                        <a:pt x="636" y="200"/>
                        <a:pt x="635" y="206"/>
                        <a:pt x="638" y="210"/>
                      </a:cubicBezTo>
                      <a:cubicBezTo>
                        <a:pt x="639" y="212"/>
                        <a:pt x="639" y="215"/>
                        <a:pt x="639" y="217"/>
                      </a:cubicBezTo>
                      <a:cubicBezTo>
                        <a:pt x="639" y="217"/>
                        <a:pt x="639" y="219"/>
                        <a:pt x="640" y="219"/>
                      </a:cubicBezTo>
                      <a:cubicBezTo>
                        <a:pt x="641" y="219"/>
                        <a:pt x="639" y="222"/>
                        <a:pt x="640" y="222"/>
                      </a:cubicBezTo>
                      <a:cubicBezTo>
                        <a:pt x="640" y="222"/>
                        <a:pt x="645" y="218"/>
                        <a:pt x="645" y="217"/>
                      </a:cubicBezTo>
                      <a:cubicBezTo>
                        <a:pt x="647" y="215"/>
                        <a:pt x="648" y="213"/>
                        <a:pt x="649" y="210"/>
                      </a:cubicBezTo>
                      <a:cubicBezTo>
                        <a:pt x="650" y="208"/>
                        <a:pt x="654" y="206"/>
                        <a:pt x="655" y="206"/>
                      </a:cubicBezTo>
                      <a:cubicBezTo>
                        <a:pt x="658" y="208"/>
                        <a:pt x="655" y="202"/>
                        <a:pt x="656" y="201"/>
                      </a:cubicBezTo>
                      <a:cubicBezTo>
                        <a:pt x="658" y="198"/>
                        <a:pt x="659" y="197"/>
                        <a:pt x="662" y="197"/>
                      </a:cubicBezTo>
                      <a:cubicBezTo>
                        <a:pt x="665" y="197"/>
                        <a:pt x="669" y="197"/>
                        <a:pt x="667" y="194"/>
                      </a:cubicBezTo>
                      <a:cubicBezTo>
                        <a:pt x="664" y="191"/>
                        <a:pt x="666" y="188"/>
                        <a:pt x="669" y="186"/>
                      </a:cubicBezTo>
                      <a:cubicBezTo>
                        <a:pt x="670" y="185"/>
                        <a:pt x="670" y="187"/>
                        <a:pt x="671" y="187"/>
                      </a:cubicBezTo>
                      <a:cubicBezTo>
                        <a:pt x="673" y="187"/>
                        <a:pt x="673" y="184"/>
                        <a:pt x="673" y="183"/>
                      </a:cubicBezTo>
                      <a:cubicBezTo>
                        <a:pt x="671" y="181"/>
                        <a:pt x="669" y="180"/>
                        <a:pt x="671" y="177"/>
                      </a:cubicBezTo>
                      <a:cubicBezTo>
                        <a:pt x="671" y="177"/>
                        <a:pt x="674" y="176"/>
                        <a:pt x="673" y="175"/>
                      </a:cubicBezTo>
                      <a:cubicBezTo>
                        <a:pt x="672" y="175"/>
                        <a:pt x="671" y="173"/>
                        <a:pt x="670" y="173"/>
                      </a:cubicBezTo>
                      <a:cubicBezTo>
                        <a:pt x="669" y="173"/>
                        <a:pt x="670" y="174"/>
                        <a:pt x="669" y="174"/>
                      </a:cubicBezTo>
                      <a:cubicBezTo>
                        <a:pt x="667" y="174"/>
                        <a:pt x="666" y="173"/>
                        <a:pt x="667" y="171"/>
                      </a:cubicBezTo>
                      <a:cubicBezTo>
                        <a:pt x="668" y="169"/>
                        <a:pt x="670" y="168"/>
                        <a:pt x="672" y="165"/>
                      </a:cubicBezTo>
                      <a:cubicBezTo>
                        <a:pt x="673" y="163"/>
                        <a:pt x="673" y="160"/>
                        <a:pt x="676" y="158"/>
                      </a:cubicBezTo>
                      <a:cubicBezTo>
                        <a:pt x="677" y="157"/>
                        <a:pt x="677" y="159"/>
                        <a:pt x="677" y="159"/>
                      </a:cubicBezTo>
                      <a:cubicBezTo>
                        <a:pt x="679" y="159"/>
                        <a:pt x="679" y="157"/>
                        <a:pt x="680" y="158"/>
                      </a:cubicBezTo>
                      <a:cubicBezTo>
                        <a:pt x="681" y="158"/>
                        <a:pt x="681" y="159"/>
                        <a:pt x="682" y="158"/>
                      </a:cubicBezTo>
                      <a:cubicBezTo>
                        <a:pt x="684" y="157"/>
                        <a:pt x="685" y="156"/>
                        <a:pt x="687" y="155"/>
                      </a:cubicBezTo>
                      <a:cubicBezTo>
                        <a:pt x="690" y="154"/>
                        <a:pt x="686" y="158"/>
                        <a:pt x="688" y="159"/>
                      </a:cubicBezTo>
                      <a:cubicBezTo>
                        <a:pt x="688" y="160"/>
                        <a:pt x="692" y="156"/>
                        <a:pt x="693" y="156"/>
                      </a:cubicBezTo>
                      <a:cubicBezTo>
                        <a:pt x="695" y="155"/>
                        <a:pt x="697" y="154"/>
                        <a:pt x="700" y="154"/>
                      </a:cubicBezTo>
                      <a:cubicBezTo>
                        <a:pt x="702" y="154"/>
                        <a:pt x="704" y="154"/>
                        <a:pt x="705" y="156"/>
                      </a:cubicBezTo>
                      <a:cubicBezTo>
                        <a:pt x="706" y="156"/>
                        <a:pt x="707" y="157"/>
                        <a:pt x="708" y="158"/>
                      </a:cubicBezTo>
                      <a:cubicBezTo>
                        <a:pt x="709" y="159"/>
                        <a:pt x="709" y="156"/>
                        <a:pt x="710" y="156"/>
                      </a:cubicBezTo>
                      <a:cubicBezTo>
                        <a:pt x="718" y="149"/>
                        <a:pt x="727" y="146"/>
                        <a:pt x="736" y="142"/>
                      </a:cubicBezTo>
                      <a:cubicBezTo>
                        <a:pt x="738" y="141"/>
                        <a:pt x="741" y="140"/>
                        <a:pt x="742" y="138"/>
                      </a:cubicBezTo>
                      <a:cubicBezTo>
                        <a:pt x="743" y="136"/>
                        <a:pt x="743" y="139"/>
                        <a:pt x="745" y="139"/>
                      </a:cubicBezTo>
                      <a:cubicBezTo>
                        <a:pt x="746" y="139"/>
                        <a:pt x="748" y="139"/>
                        <a:pt x="749" y="139"/>
                      </a:cubicBezTo>
                      <a:cubicBezTo>
                        <a:pt x="750" y="140"/>
                        <a:pt x="751" y="141"/>
                        <a:pt x="752" y="141"/>
                      </a:cubicBezTo>
                      <a:cubicBezTo>
                        <a:pt x="755" y="141"/>
                        <a:pt x="755" y="137"/>
                        <a:pt x="754" y="135"/>
                      </a:cubicBezTo>
                      <a:cubicBezTo>
                        <a:pt x="754" y="134"/>
                        <a:pt x="750" y="132"/>
                        <a:pt x="751" y="131"/>
                      </a:cubicBezTo>
                      <a:cubicBezTo>
                        <a:pt x="751" y="130"/>
                        <a:pt x="749" y="125"/>
                        <a:pt x="748" y="126"/>
                      </a:cubicBezTo>
                      <a:cubicBezTo>
                        <a:pt x="748" y="127"/>
                        <a:pt x="746" y="125"/>
                        <a:pt x="745" y="125"/>
                      </a:cubicBezTo>
                      <a:cubicBezTo>
                        <a:pt x="744" y="124"/>
                        <a:pt x="745" y="123"/>
                        <a:pt x="744" y="122"/>
                      </a:cubicBezTo>
                      <a:cubicBezTo>
                        <a:pt x="744" y="121"/>
                        <a:pt x="741" y="122"/>
                        <a:pt x="741" y="122"/>
                      </a:cubicBezTo>
                      <a:cubicBezTo>
                        <a:pt x="740" y="123"/>
                        <a:pt x="737" y="122"/>
                        <a:pt x="738" y="121"/>
                      </a:cubicBezTo>
                      <a:cubicBezTo>
                        <a:pt x="738" y="120"/>
                        <a:pt x="741" y="121"/>
                        <a:pt x="742" y="121"/>
                      </a:cubicBezTo>
                      <a:cubicBezTo>
                        <a:pt x="742" y="120"/>
                        <a:pt x="739" y="120"/>
                        <a:pt x="739" y="120"/>
                      </a:cubicBezTo>
                      <a:cubicBezTo>
                        <a:pt x="739" y="117"/>
                        <a:pt x="747" y="122"/>
                        <a:pt x="748" y="122"/>
                      </a:cubicBezTo>
                      <a:cubicBezTo>
                        <a:pt x="750" y="123"/>
                        <a:pt x="756" y="121"/>
                        <a:pt x="758" y="119"/>
                      </a:cubicBezTo>
                      <a:cubicBezTo>
                        <a:pt x="759" y="118"/>
                        <a:pt x="757" y="118"/>
                        <a:pt x="757" y="117"/>
                      </a:cubicBezTo>
                      <a:cubicBezTo>
                        <a:pt x="757" y="117"/>
                        <a:pt x="761" y="117"/>
                        <a:pt x="761" y="115"/>
                      </a:cubicBezTo>
                      <a:cubicBezTo>
                        <a:pt x="760" y="114"/>
                        <a:pt x="758" y="113"/>
                        <a:pt x="759" y="112"/>
                      </a:cubicBezTo>
                      <a:cubicBezTo>
                        <a:pt x="759" y="111"/>
                        <a:pt x="761" y="109"/>
                        <a:pt x="761" y="109"/>
                      </a:cubicBezTo>
                      <a:cubicBezTo>
                        <a:pt x="762" y="109"/>
                        <a:pt x="766" y="110"/>
                        <a:pt x="766" y="109"/>
                      </a:cubicBezTo>
                      <a:cubicBezTo>
                        <a:pt x="765" y="110"/>
                        <a:pt x="762" y="111"/>
                        <a:pt x="763" y="112"/>
                      </a:cubicBezTo>
                      <a:cubicBezTo>
                        <a:pt x="764" y="113"/>
                        <a:pt x="765" y="114"/>
                        <a:pt x="765" y="114"/>
                      </a:cubicBezTo>
                      <a:cubicBezTo>
                        <a:pt x="765" y="115"/>
                        <a:pt x="764" y="116"/>
                        <a:pt x="765" y="116"/>
                      </a:cubicBezTo>
                      <a:cubicBezTo>
                        <a:pt x="767" y="116"/>
                        <a:pt x="769" y="115"/>
                        <a:pt x="771" y="115"/>
                      </a:cubicBezTo>
                      <a:cubicBezTo>
                        <a:pt x="773" y="115"/>
                        <a:pt x="775" y="115"/>
                        <a:pt x="777" y="116"/>
                      </a:cubicBezTo>
                      <a:cubicBezTo>
                        <a:pt x="778" y="117"/>
                        <a:pt x="778" y="117"/>
                        <a:pt x="778" y="119"/>
                      </a:cubicBezTo>
                      <a:cubicBezTo>
                        <a:pt x="778" y="120"/>
                        <a:pt x="782" y="121"/>
                        <a:pt x="783" y="121"/>
                      </a:cubicBezTo>
                      <a:cubicBezTo>
                        <a:pt x="784" y="122"/>
                        <a:pt x="790" y="126"/>
                        <a:pt x="791" y="124"/>
                      </a:cubicBezTo>
                      <a:cubicBezTo>
                        <a:pt x="790" y="127"/>
                        <a:pt x="796" y="124"/>
                        <a:pt x="796" y="124"/>
                      </a:cubicBezTo>
                      <a:cubicBezTo>
                        <a:pt x="796" y="123"/>
                        <a:pt x="792" y="123"/>
                        <a:pt x="793" y="122"/>
                      </a:cubicBezTo>
                      <a:cubicBezTo>
                        <a:pt x="793" y="120"/>
                        <a:pt x="796" y="122"/>
                        <a:pt x="796" y="122"/>
                      </a:cubicBezTo>
                      <a:cubicBezTo>
                        <a:pt x="796" y="120"/>
                        <a:pt x="795" y="122"/>
                        <a:pt x="796" y="119"/>
                      </a:cubicBezTo>
                      <a:cubicBezTo>
                        <a:pt x="796" y="118"/>
                        <a:pt x="796" y="117"/>
                        <a:pt x="796" y="116"/>
                      </a:cubicBezTo>
                      <a:cubicBezTo>
                        <a:pt x="795" y="115"/>
                        <a:pt x="794" y="115"/>
                        <a:pt x="794" y="114"/>
                      </a:cubicBezTo>
                      <a:cubicBezTo>
                        <a:pt x="794" y="114"/>
                        <a:pt x="801" y="116"/>
                        <a:pt x="802" y="115"/>
                      </a:cubicBezTo>
                      <a:cubicBezTo>
                        <a:pt x="802" y="115"/>
                        <a:pt x="801" y="114"/>
                        <a:pt x="800" y="114"/>
                      </a:cubicBezTo>
                      <a:cubicBezTo>
                        <a:pt x="801" y="114"/>
                        <a:pt x="804" y="115"/>
                        <a:pt x="805" y="114"/>
                      </a:cubicBezTo>
                      <a:cubicBezTo>
                        <a:pt x="805" y="113"/>
                        <a:pt x="805" y="112"/>
                        <a:pt x="806" y="111"/>
                      </a:cubicBezTo>
                      <a:cubicBezTo>
                        <a:pt x="806" y="111"/>
                        <a:pt x="809" y="111"/>
                        <a:pt x="809" y="111"/>
                      </a:cubicBezTo>
                      <a:cubicBezTo>
                        <a:pt x="809" y="111"/>
                        <a:pt x="808" y="111"/>
                        <a:pt x="808" y="111"/>
                      </a:cubicBezTo>
                      <a:cubicBezTo>
                        <a:pt x="807" y="110"/>
                        <a:pt x="810" y="111"/>
                        <a:pt x="808" y="111"/>
                      </a:cubicBezTo>
                      <a:close/>
                      <a:moveTo>
                        <a:pt x="405" y="192"/>
                      </a:moveTo>
                      <a:cubicBezTo>
                        <a:pt x="404" y="195"/>
                        <a:pt x="404" y="198"/>
                        <a:pt x="403" y="201"/>
                      </a:cubicBezTo>
                      <a:cubicBezTo>
                        <a:pt x="402" y="203"/>
                        <a:pt x="399" y="202"/>
                        <a:pt x="399" y="204"/>
                      </a:cubicBezTo>
                      <a:cubicBezTo>
                        <a:pt x="399" y="204"/>
                        <a:pt x="401" y="204"/>
                        <a:pt x="402" y="204"/>
                      </a:cubicBezTo>
                      <a:cubicBezTo>
                        <a:pt x="402" y="204"/>
                        <a:pt x="393" y="210"/>
                        <a:pt x="392" y="210"/>
                      </a:cubicBezTo>
                      <a:cubicBezTo>
                        <a:pt x="391" y="211"/>
                        <a:pt x="390" y="212"/>
                        <a:pt x="388" y="212"/>
                      </a:cubicBezTo>
                      <a:cubicBezTo>
                        <a:pt x="387" y="213"/>
                        <a:pt x="386" y="215"/>
                        <a:pt x="385" y="216"/>
                      </a:cubicBezTo>
                      <a:cubicBezTo>
                        <a:pt x="384" y="217"/>
                        <a:pt x="377" y="219"/>
                        <a:pt x="376" y="217"/>
                      </a:cubicBezTo>
                      <a:cubicBezTo>
                        <a:pt x="376" y="216"/>
                        <a:pt x="383" y="214"/>
                        <a:pt x="384" y="213"/>
                      </a:cubicBezTo>
                      <a:cubicBezTo>
                        <a:pt x="387" y="211"/>
                        <a:pt x="390" y="208"/>
                        <a:pt x="393" y="206"/>
                      </a:cubicBezTo>
                      <a:cubicBezTo>
                        <a:pt x="395" y="205"/>
                        <a:pt x="395" y="202"/>
                        <a:pt x="397" y="201"/>
                      </a:cubicBezTo>
                      <a:cubicBezTo>
                        <a:pt x="399" y="198"/>
                        <a:pt x="401" y="195"/>
                        <a:pt x="402" y="192"/>
                      </a:cubicBezTo>
                      <a:cubicBezTo>
                        <a:pt x="402" y="190"/>
                        <a:pt x="402" y="190"/>
                        <a:pt x="404" y="189"/>
                      </a:cubicBezTo>
                      <a:cubicBezTo>
                        <a:pt x="406" y="188"/>
                        <a:pt x="405" y="191"/>
                        <a:pt x="405" y="192"/>
                      </a:cubicBezTo>
                      <a:cubicBezTo>
                        <a:pt x="404" y="193"/>
                        <a:pt x="405" y="190"/>
                        <a:pt x="405" y="19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45" name="Freeform 721">
                  <a:extLst>
                    <a:ext uri="{FF2B5EF4-FFF2-40B4-BE49-F238E27FC236}">
                      <a16:creationId xmlns:a16="http://schemas.microsoft.com/office/drawing/2014/main" id="{AAA37E00-B31B-A147-B7A0-8ECD575550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40605" y="7087930"/>
                  <a:ext cx="118041" cy="266861"/>
                </a:xfrm>
                <a:custGeom>
                  <a:avLst/>
                  <a:gdLst>
                    <a:gd name="T0" fmla="*/ 13 w 15"/>
                    <a:gd name="T1" fmla="*/ 26 h 32"/>
                    <a:gd name="T2" fmla="*/ 10 w 15"/>
                    <a:gd name="T3" fmla="*/ 13 h 32"/>
                    <a:gd name="T4" fmla="*/ 9 w 15"/>
                    <a:gd name="T5" fmla="*/ 4 h 32"/>
                    <a:gd name="T6" fmla="*/ 9 w 15"/>
                    <a:gd name="T7" fmla="*/ 1 h 32"/>
                    <a:gd name="T8" fmla="*/ 6 w 15"/>
                    <a:gd name="T9" fmla="*/ 0 h 32"/>
                    <a:gd name="T10" fmla="*/ 7 w 15"/>
                    <a:gd name="T11" fmla="*/ 3 h 32"/>
                    <a:gd name="T12" fmla="*/ 6 w 15"/>
                    <a:gd name="T13" fmla="*/ 5 h 32"/>
                    <a:gd name="T14" fmla="*/ 4 w 15"/>
                    <a:gd name="T15" fmla="*/ 7 h 32"/>
                    <a:gd name="T16" fmla="*/ 4 w 15"/>
                    <a:gd name="T17" fmla="*/ 9 h 32"/>
                    <a:gd name="T18" fmla="*/ 2 w 15"/>
                    <a:gd name="T19" fmla="*/ 14 h 32"/>
                    <a:gd name="T20" fmla="*/ 5 w 15"/>
                    <a:gd name="T21" fmla="*/ 20 h 32"/>
                    <a:gd name="T22" fmla="*/ 6 w 15"/>
                    <a:gd name="T23" fmla="*/ 32 h 32"/>
                    <a:gd name="T24" fmla="*/ 15 w 15"/>
                    <a:gd name="T25" fmla="*/ 32 h 32"/>
                    <a:gd name="T26" fmla="*/ 13 w 15"/>
                    <a:gd name="T27" fmla="*/ 26 h 32"/>
                    <a:gd name="T28" fmla="*/ 13 w 15"/>
                    <a:gd name="T29" fmla="*/ 26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32">
                      <a:moveTo>
                        <a:pt x="13" y="26"/>
                      </a:moveTo>
                      <a:cubicBezTo>
                        <a:pt x="13" y="22"/>
                        <a:pt x="9" y="17"/>
                        <a:pt x="10" y="13"/>
                      </a:cubicBezTo>
                      <a:cubicBezTo>
                        <a:pt x="11" y="10"/>
                        <a:pt x="10" y="7"/>
                        <a:pt x="9" y="4"/>
                      </a:cubicBezTo>
                      <a:cubicBezTo>
                        <a:pt x="9" y="3"/>
                        <a:pt x="9" y="2"/>
                        <a:pt x="9" y="1"/>
                      </a:cubicBezTo>
                      <a:cubicBezTo>
                        <a:pt x="9" y="0"/>
                        <a:pt x="6" y="0"/>
                        <a:pt x="6" y="0"/>
                      </a:cubicBezTo>
                      <a:cubicBezTo>
                        <a:pt x="6" y="1"/>
                        <a:pt x="7" y="2"/>
                        <a:pt x="7" y="3"/>
                      </a:cubicBezTo>
                      <a:cubicBezTo>
                        <a:pt x="8" y="4"/>
                        <a:pt x="7" y="5"/>
                        <a:pt x="6" y="5"/>
                      </a:cubicBezTo>
                      <a:cubicBezTo>
                        <a:pt x="5" y="6"/>
                        <a:pt x="4" y="5"/>
                        <a:pt x="4" y="7"/>
                      </a:cubicBezTo>
                      <a:cubicBezTo>
                        <a:pt x="4" y="8"/>
                        <a:pt x="4" y="8"/>
                        <a:pt x="4" y="9"/>
                      </a:cubicBezTo>
                      <a:cubicBezTo>
                        <a:pt x="3" y="11"/>
                        <a:pt x="3" y="13"/>
                        <a:pt x="2" y="14"/>
                      </a:cubicBezTo>
                      <a:cubicBezTo>
                        <a:pt x="0" y="15"/>
                        <a:pt x="4" y="18"/>
                        <a:pt x="5" y="20"/>
                      </a:cubicBezTo>
                      <a:cubicBezTo>
                        <a:pt x="6" y="22"/>
                        <a:pt x="4" y="32"/>
                        <a:pt x="6" y="32"/>
                      </a:cubicBezTo>
                      <a:cubicBezTo>
                        <a:pt x="9" y="32"/>
                        <a:pt x="12" y="32"/>
                        <a:pt x="15" y="32"/>
                      </a:cubicBezTo>
                      <a:cubicBezTo>
                        <a:pt x="15" y="30"/>
                        <a:pt x="14" y="28"/>
                        <a:pt x="13" y="26"/>
                      </a:cubicBezTo>
                      <a:cubicBezTo>
                        <a:pt x="13" y="24"/>
                        <a:pt x="13" y="27"/>
                        <a:pt x="13" y="26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46" name="Freeform 722">
                  <a:extLst>
                    <a:ext uri="{FF2B5EF4-FFF2-40B4-BE49-F238E27FC236}">
                      <a16:creationId xmlns:a16="http://schemas.microsoft.com/office/drawing/2014/main" id="{A35AE6A3-FD4F-6F46-8536-0E2D33D1F3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64749" y="7346271"/>
                  <a:ext cx="118041" cy="193046"/>
                </a:xfrm>
                <a:custGeom>
                  <a:avLst/>
                  <a:gdLst>
                    <a:gd name="T0" fmla="*/ 12 w 15"/>
                    <a:gd name="T1" fmla="*/ 1 h 23"/>
                    <a:gd name="T2" fmla="*/ 7 w 15"/>
                    <a:gd name="T3" fmla="*/ 1 h 23"/>
                    <a:gd name="T4" fmla="*/ 2 w 15"/>
                    <a:gd name="T5" fmla="*/ 2 h 23"/>
                    <a:gd name="T6" fmla="*/ 1 w 15"/>
                    <a:gd name="T7" fmla="*/ 7 h 23"/>
                    <a:gd name="T8" fmla="*/ 2 w 15"/>
                    <a:gd name="T9" fmla="*/ 11 h 23"/>
                    <a:gd name="T10" fmla="*/ 1 w 15"/>
                    <a:gd name="T11" fmla="*/ 23 h 23"/>
                    <a:gd name="T12" fmla="*/ 4 w 15"/>
                    <a:gd name="T13" fmla="*/ 20 h 23"/>
                    <a:gd name="T14" fmla="*/ 7 w 15"/>
                    <a:gd name="T15" fmla="*/ 20 h 23"/>
                    <a:gd name="T16" fmla="*/ 9 w 15"/>
                    <a:gd name="T17" fmla="*/ 23 h 23"/>
                    <a:gd name="T18" fmla="*/ 9 w 15"/>
                    <a:gd name="T19" fmla="*/ 20 h 23"/>
                    <a:gd name="T20" fmla="*/ 6 w 15"/>
                    <a:gd name="T21" fmla="*/ 16 h 23"/>
                    <a:gd name="T22" fmla="*/ 4 w 15"/>
                    <a:gd name="T23" fmla="*/ 7 h 23"/>
                    <a:gd name="T24" fmla="*/ 9 w 15"/>
                    <a:gd name="T25" fmla="*/ 3 h 23"/>
                    <a:gd name="T26" fmla="*/ 15 w 15"/>
                    <a:gd name="T27" fmla="*/ 6 h 23"/>
                    <a:gd name="T28" fmla="*/ 12 w 15"/>
                    <a:gd name="T29" fmla="*/ 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3">
                      <a:moveTo>
                        <a:pt x="12" y="1"/>
                      </a:moveTo>
                      <a:cubicBezTo>
                        <a:pt x="11" y="1"/>
                        <a:pt x="9" y="1"/>
                        <a:pt x="7" y="1"/>
                      </a:cubicBezTo>
                      <a:cubicBezTo>
                        <a:pt x="5" y="1"/>
                        <a:pt x="3" y="0"/>
                        <a:pt x="2" y="2"/>
                      </a:cubicBezTo>
                      <a:cubicBezTo>
                        <a:pt x="2" y="4"/>
                        <a:pt x="1" y="5"/>
                        <a:pt x="1" y="7"/>
                      </a:cubicBezTo>
                      <a:cubicBezTo>
                        <a:pt x="1" y="8"/>
                        <a:pt x="2" y="9"/>
                        <a:pt x="2" y="11"/>
                      </a:cubicBezTo>
                      <a:cubicBezTo>
                        <a:pt x="2" y="12"/>
                        <a:pt x="0" y="23"/>
                        <a:pt x="1" y="23"/>
                      </a:cubicBezTo>
                      <a:cubicBezTo>
                        <a:pt x="3" y="22"/>
                        <a:pt x="1" y="19"/>
                        <a:pt x="4" y="20"/>
                      </a:cubicBezTo>
                      <a:cubicBezTo>
                        <a:pt x="5" y="20"/>
                        <a:pt x="7" y="19"/>
                        <a:pt x="7" y="20"/>
                      </a:cubicBezTo>
                      <a:cubicBezTo>
                        <a:pt x="8" y="20"/>
                        <a:pt x="8" y="23"/>
                        <a:pt x="9" y="23"/>
                      </a:cubicBezTo>
                      <a:cubicBezTo>
                        <a:pt x="9" y="23"/>
                        <a:pt x="9" y="20"/>
                        <a:pt x="9" y="20"/>
                      </a:cubicBezTo>
                      <a:cubicBezTo>
                        <a:pt x="9" y="18"/>
                        <a:pt x="7" y="17"/>
                        <a:pt x="6" y="16"/>
                      </a:cubicBezTo>
                      <a:cubicBezTo>
                        <a:pt x="5" y="14"/>
                        <a:pt x="2" y="9"/>
                        <a:pt x="4" y="7"/>
                      </a:cubicBezTo>
                      <a:cubicBezTo>
                        <a:pt x="7" y="5"/>
                        <a:pt x="6" y="4"/>
                        <a:pt x="9" y="3"/>
                      </a:cubicBezTo>
                      <a:cubicBezTo>
                        <a:pt x="11" y="2"/>
                        <a:pt x="14" y="4"/>
                        <a:pt x="15" y="6"/>
                      </a:cubicBezTo>
                      <a:cubicBezTo>
                        <a:pt x="14" y="4"/>
                        <a:pt x="13" y="2"/>
                        <a:pt x="12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47" name="Freeform 723">
                  <a:extLst>
                    <a:ext uri="{FF2B5EF4-FFF2-40B4-BE49-F238E27FC236}">
                      <a16:creationId xmlns:a16="http://schemas.microsoft.com/office/drawing/2014/main" id="{8F441E15-4470-024B-8886-3CBCFA8301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42350" y="7914062"/>
                  <a:ext cx="166332" cy="210082"/>
                </a:xfrm>
                <a:custGeom>
                  <a:avLst/>
                  <a:gdLst>
                    <a:gd name="T0" fmla="*/ 5 w 21"/>
                    <a:gd name="T1" fmla="*/ 1 h 25"/>
                    <a:gd name="T2" fmla="*/ 4 w 21"/>
                    <a:gd name="T3" fmla="*/ 7 h 25"/>
                    <a:gd name="T4" fmla="*/ 1 w 21"/>
                    <a:gd name="T5" fmla="*/ 9 h 25"/>
                    <a:gd name="T6" fmla="*/ 3 w 21"/>
                    <a:gd name="T7" fmla="*/ 11 h 25"/>
                    <a:gd name="T8" fmla="*/ 2 w 21"/>
                    <a:gd name="T9" fmla="*/ 14 h 25"/>
                    <a:gd name="T10" fmla="*/ 3 w 21"/>
                    <a:gd name="T11" fmla="*/ 16 h 25"/>
                    <a:gd name="T12" fmla="*/ 1 w 21"/>
                    <a:gd name="T13" fmla="*/ 20 h 25"/>
                    <a:gd name="T14" fmla="*/ 3 w 21"/>
                    <a:gd name="T15" fmla="*/ 21 h 25"/>
                    <a:gd name="T16" fmla="*/ 0 w 21"/>
                    <a:gd name="T17" fmla="*/ 24 h 25"/>
                    <a:gd name="T18" fmla="*/ 2 w 21"/>
                    <a:gd name="T19" fmla="*/ 23 h 25"/>
                    <a:gd name="T20" fmla="*/ 3 w 21"/>
                    <a:gd name="T21" fmla="*/ 24 h 25"/>
                    <a:gd name="T22" fmla="*/ 6 w 21"/>
                    <a:gd name="T23" fmla="*/ 22 h 25"/>
                    <a:gd name="T24" fmla="*/ 8 w 21"/>
                    <a:gd name="T25" fmla="*/ 22 h 25"/>
                    <a:gd name="T26" fmla="*/ 9 w 21"/>
                    <a:gd name="T27" fmla="*/ 22 h 25"/>
                    <a:gd name="T28" fmla="*/ 12 w 21"/>
                    <a:gd name="T29" fmla="*/ 21 h 25"/>
                    <a:gd name="T30" fmla="*/ 14 w 21"/>
                    <a:gd name="T31" fmla="*/ 20 h 25"/>
                    <a:gd name="T32" fmla="*/ 17 w 21"/>
                    <a:gd name="T33" fmla="*/ 18 h 25"/>
                    <a:gd name="T34" fmla="*/ 20 w 21"/>
                    <a:gd name="T35" fmla="*/ 20 h 25"/>
                    <a:gd name="T36" fmla="*/ 19 w 21"/>
                    <a:gd name="T37" fmla="*/ 16 h 25"/>
                    <a:gd name="T38" fmla="*/ 17 w 21"/>
                    <a:gd name="T39" fmla="*/ 12 h 25"/>
                    <a:gd name="T40" fmla="*/ 12 w 21"/>
                    <a:gd name="T41" fmla="*/ 0 h 25"/>
                    <a:gd name="T42" fmla="*/ 5 w 21"/>
                    <a:gd name="T43" fmla="*/ 1 h 25"/>
                    <a:gd name="T44" fmla="*/ 5 w 21"/>
                    <a:gd name="T45" fmla="*/ 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" h="25">
                      <a:moveTo>
                        <a:pt x="5" y="1"/>
                      </a:moveTo>
                      <a:cubicBezTo>
                        <a:pt x="3" y="2"/>
                        <a:pt x="2" y="6"/>
                        <a:pt x="4" y="7"/>
                      </a:cubicBezTo>
                      <a:cubicBezTo>
                        <a:pt x="7" y="10"/>
                        <a:pt x="2" y="9"/>
                        <a:pt x="1" y="9"/>
                      </a:cubicBezTo>
                      <a:cubicBezTo>
                        <a:pt x="1" y="9"/>
                        <a:pt x="3" y="11"/>
                        <a:pt x="3" y="11"/>
                      </a:cubicBezTo>
                      <a:cubicBezTo>
                        <a:pt x="3" y="13"/>
                        <a:pt x="3" y="13"/>
                        <a:pt x="2" y="14"/>
                      </a:cubicBezTo>
                      <a:cubicBezTo>
                        <a:pt x="2" y="14"/>
                        <a:pt x="3" y="15"/>
                        <a:pt x="3" y="16"/>
                      </a:cubicBezTo>
                      <a:cubicBezTo>
                        <a:pt x="2" y="17"/>
                        <a:pt x="1" y="20"/>
                        <a:pt x="1" y="20"/>
                      </a:cubicBezTo>
                      <a:cubicBezTo>
                        <a:pt x="1" y="20"/>
                        <a:pt x="3" y="20"/>
                        <a:pt x="3" y="21"/>
                      </a:cubicBezTo>
                      <a:cubicBezTo>
                        <a:pt x="3" y="21"/>
                        <a:pt x="0" y="23"/>
                        <a:pt x="0" y="24"/>
                      </a:cubicBezTo>
                      <a:cubicBezTo>
                        <a:pt x="0" y="24"/>
                        <a:pt x="1" y="23"/>
                        <a:pt x="2" y="23"/>
                      </a:cubicBezTo>
                      <a:cubicBezTo>
                        <a:pt x="2" y="23"/>
                        <a:pt x="2" y="25"/>
                        <a:pt x="3" y="24"/>
                      </a:cubicBezTo>
                      <a:cubicBezTo>
                        <a:pt x="3" y="23"/>
                        <a:pt x="5" y="22"/>
                        <a:pt x="6" y="22"/>
                      </a:cubicBezTo>
                      <a:cubicBezTo>
                        <a:pt x="7" y="21"/>
                        <a:pt x="6" y="25"/>
                        <a:pt x="8" y="22"/>
                      </a:cubicBezTo>
                      <a:cubicBezTo>
                        <a:pt x="9" y="20"/>
                        <a:pt x="8" y="21"/>
                        <a:pt x="9" y="22"/>
                      </a:cubicBezTo>
                      <a:cubicBezTo>
                        <a:pt x="9" y="22"/>
                        <a:pt x="12" y="21"/>
                        <a:pt x="12" y="21"/>
                      </a:cubicBezTo>
                      <a:cubicBezTo>
                        <a:pt x="14" y="21"/>
                        <a:pt x="13" y="20"/>
                        <a:pt x="14" y="20"/>
                      </a:cubicBezTo>
                      <a:cubicBezTo>
                        <a:pt x="16" y="20"/>
                        <a:pt x="16" y="19"/>
                        <a:pt x="17" y="18"/>
                      </a:cubicBezTo>
                      <a:cubicBezTo>
                        <a:pt x="18" y="16"/>
                        <a:pt x="19" y="19"/>
                        <a:pt x="20" y="20"/>
                      </a:cubicBezTo>
                      <a:cubicBezTo>
                        <a:pt x="21" y="20"/>
                        <a:pt x="19" y="16"/>
                        <a:pt x="19" y="16"/>
                      </a:cubicBezTo>
                      <a:cubicBezTo>
                        <a:pt x="18" y="15"/>
                        <a:pt x="17" y="14"/>
                        <a:pt x="17" y="12"/>
                      </a:cubicBezTo>
                      <a:cubicBezTo>
                        <a:pt x="17" y="7"/>
                        <a:pt x="14" y="4"/>
                        <a:pt x="12" y="0"/>
                      </a:cubicBezTo>
                      <a:cubicBezTo>
                        <a:pt x="10" y="2"/>
                        <a:pt x="8" y="1"/>
                        <a:pt x="5" y="1"/>
                      </a:cubicBezTo>
                      <a:cubicBezTo>
                        <a:pt x="5" y="2"/>
                        <a:pt x="6" y="1"/>
                        <a:pt x="5" y="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348" name="Freeform 724">
                  <a:extLst>
                    <a:ext uri="{FF2B5EF4-FFF2-40B4-BE49-F238E27FC236}">
                      <a16:creationId xmlns:a16="http://schemas.microsoft.com/office/drawing/2014/main" id="{784860C8-58EC-7842-9C14-86484AE542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2600" y="7689783"/>
                  <a:ext cx="252180" cy="258346"/>
                </a:xfrm>
                <a:custGeom>
                  <a:avLst/>
                  <a:gdLst>
                    <a:gd name="T0" fmla="*/ 32 w 32"/>
                    <a:gd name="T1" fmla="*/ 3 h 31"/>
                    <a:gd name="T2" fmla="*/ 29 w 32"/>
                    <a:gd name="T3" fmla="*/ 1 h 31"/>
                    <a:gd name="T4" fmla="*/ 27 w 32"/>
                    <a:gd name="T5" fmla="*/ 4 h 31"/>
                    <a:gd name="T6" fmla="*/ 25 w 32"/>
                    <a:gd name="T7" fmla="*/ 5 h 31"/>
                    <a:gd name="T8" fmla="*/ 20 w 32"/>
                    <a:gd name="T9" fmla="*/ 6 h 31"/>
                    <a:gd name="T10" fmla="*/ 20 w 32"/>
                    <a:gd name="T11" fmla="*/ 10 h 31"/>
                    <a:gd name="T12" fmla="*/ 13 w 32"/>
                    <a:gd name="T13" fmla="*/ 9 h 31"/>
                    <a:gd name="T14" fmla="*/ 10 w 32"/>
                    <a:gd name="T15" fmla="*/ 12 h 31"/>
                    <a:gd name="T16" fmla="*/ 0 w 32"/>
                    <a:gd name="T17" fmla="*/ 19 h 31"/>
                    <a:gd name="T18" fmla="*/ 6 w 32"/>
                    <a:gd name="T19" fmla="*/ 21 h 31"/>
                    <a:gd name="T20" fmla="*/ 5 w 32"/>
                    <a:gd name="T21" fmla="*/ 24 h 31"/>
                    <a:gd name="T22" fmla="*/ 6 w 32"/>
                    <a:gd name="T23" fmla="*/ 26 h 31"/>
                    <a:gd name="T24" fmla="*/ 3 w 32"/>
                    <a:gd name="T25" fmla="*/ 29 h 31"/>
                    <a:gd name="T26" fmla="*/ 5 w 32"/>
                    <a:gd name="T27" fmla="*/ 30 h 31"/>
                    <a:gd name="T28" fmla="*/ 5 w 32"/>
                    <a:gd name="T29" fmla="*/ 31 h 31"/>
                    <a:gd name="T30" fmla="*/ 9 w 32"/>
                    <a:gd name="T31" fmla="*/ 31 h 31"/>
                    <a:gd name="T32" fmla="*/ 12 w 32"/>
                    <a:gd name="T33" fmla="*/ 31 h 31"/>
                    <a:gd name="T34" fmla="*/ 14 w 32"/>
                    <a:gd name="T35" fmla="*/ 28 h 31"/>
                    <a:gd name="T36" fmla="*/ 21 w 32"/>
                    <a:gd name="T37" fmla="*/ 27 h 31"/>
                    <a:gd name="T38" fmla="*/ 16 w 32"/>
                    <a:gd name="T39" fmla="*/ 22 h 31"/>
                    <a:gd name="T40" fmla="*/ 20 w 32"/>
                    <a:gd name="T41" fmla="*/ 19 h 31"/>
                    <a:gd name="T42" fmla="*/ 27 w 32"/>
                    <a:gd name="T43" fmla="*/ 14 h 31"/>
                    <a:gd name="T44" fmla="*/ 27 w 32"/>
                    <a:gd name="T45" fmla="*/ 8 h 31"/>
                    <a:gd name="T46" fmla="*/ 32 w 32"/>
                    <a:gd name="T47" fmla="*/ 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2" h="31">
                      <a:moveTo>
                        <a:pt x="32" y="3"/>
                      </a:moveTo>
                      <a:cubicBezTo>
                        <a:pt x="31" y="2"/>
                        <a:pt x="30" y="0"/>
                        <a:pt x="29" y="1"/>
                      </a:cubicBezTo>
                      <a:cubicBezTo>
                        <a:pt x="28" y="1"/>
                        <a:pt x="28" y="3"/>
                        <a:pt x="27" y="4"/>
                      </a:cubicBezTo>
                      <a:cubicBezTo>
                        <a:pt x="27" y="4"/>
                        <a:pt x="26" y="3"/>
                        <a:pt x="25" y="5"/>
                      </a:cubicBezTo>
                      <a:cubicBezTo>
                        <a:pt x="24" y="6"/>
                        <a:pt x="22" y="6"/>
                        <a:pt x="20" y="6"/>
                      </a:cubicBezTo>
                      <a:cubicBezTo>
                        <a:pt x="18" y="7"/>
                        <a:pt x="22" y="9"/>
                        <a:pt x="20" y="10"/>
                      </a:cubicBezTo>
                      <a:cubicBezTo>
                        <a:pt x="17" y="11"/>
                        <a:pt x="16" y="9"/>
                        <a:pt x="13" y="9"/>
                      </a:cubicBezTo>
                      <a:cubicBezTo>
                        <a:pt x="12" y="8"/>
                        <a:pt x="10" y="11"/>
                        <a:pt x="10" y="12"/>
                      </a:cubicBezTo>
                      <a:cubicBezTo>
                        <a:pt x="7" y="15"/>
                        <a:pt x="1" y="15"/>
                        <a:pt x="0" y="19"/>
                      </a:cubicBezTo>
                      <a:cubicBezTo>
                        <a:pt x="0" y="19"/>
                        <a:pt x="6" y="21"/>
                        <a:pt x="6" y="21"/>
                      </a:cubicBezTo>
                      <a:cubicBezTo>
                        <a:pt x="6" y="22"/>
                        <a:pt x="5" y="24"/>
                        <a:pt x="5" y="24"/>
                      </a:cubicBezTo>
                      <a:cubicBezTo>
                        <a:pt x="5" y="26"/>
                        <a:pt x="6" y="25"/>
                        <a:pt x="6" y="26"/>
                      </a:cubicBezTo>
                      <a:cubicBezTo>
                        <a:pt x="6" y="25"/>
                        <a:pt x="2" y="28"/>
                        <a:pt x="3" y="29"/>
                      </a:cubicBezTo>
                      <a:cubicBezTo>
                        <a:pt x="3" y="29"/>
                        <a:pt x="5" y="30"/>
                        <a:pt x="5" y="30"/>
                      </a:cubicBezTo>
                      <a:cubicBezTo>
                        <a:pt x="6" y="30"/>
                        <a:pt x="5" y="30"/>
                        <a:pt x="5" y="31"/>
                      </a:cubicBezTo>
                      <a:cubicBezTo>
                        <a:pt x="5" y="30"/>
                        <a:pt x="9" y="30"/>
                        <a:pt x="9" y="31"/>
                      </a:cubicBezTo>
                      <a:cubicBezTo>
                        <a:pt x="10" y="31"/>
                        <a:pt x="11" y="31"/>
                        <a:pt x="12" y="31"/>
                      </a:cubicBezTo>
                      <a:cubicBezTo>
                        <a:pt x="12" y="31"/>
                        <a:pt x="13" y="29"/>
                        <a:pt x="14" y="28"/>
                      </a:cubicBezTo>
                      <a:cubicBezTo>
                        <a:pt x="17" y="28"/>
                        <a:pt x="19" y="29"/>
                        <a:pt x="21" y="27"/>
                      </a:cubicBezTo>
                      <a:cubicBezTo>
                        <a:pt x="21" y="25"/>
                        <a:pt x="16" y="23"/>
                        <a:pt x="16" y="22"/>
                      </a:cubicBezTo>
                      <a:cubicBezTo>
                        <a:pt x="17" y="21"/>
                        <a:pt x="18" y="20"/>
                        <a:pt x="20" y="19"/>
                      </a:cubicBezTo>
                      <a:cubicBezTo>
                        <a:pt x="22" y="17"/>
                        <a:pt x="24" y="15"/>
                        <a:pt x="27" y="14"/>
                      </a:cubicBezTo>
                      <a:cubicBezTo>
                        <a:pt x="29" y="12"/>
                        <a:pt x="26" y="9"/>
                        <a:pt x="27" y="8"/>
                      </a:cubicBezTo>
                      <a:cubicBezTo>
                        <a:pt x="29" y="6"/>
                        <a:pt x="30" y="4"/>
                        <a:pt x="32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</p:grpSp>
          <p:grpSp>
            <p:nvGrpSpPr>
              <p:cNvPr id="1121" name="Group 1120">
                <a:extLst>
                  <a:ext uri="{FF2B5EF4-FFF2-40B4-BE49-F238E27FC236}">
                    <a16:creationId xmlns:a16="http://schemas.microsoft.com/office/drawing/2014/main" id="{D8AC0BF5-CB8B-0B4B-A31B-4F12750A5E91}"/>
                  </a:ext>
                </a:extLst>
              </p:cNvPr>
              <p:cNvGrpSpPr/>
              <p:nvPr/>
            </p:nvGrpSpPr>
            <p:grpSpPr>
              <a:xfrm>
                <a:off x="11181891" y="4638550"/>
                <a:ext cx="2431906" cy="2390580"/>
                <a:chOff x="7657324" y="5963707"/>
                <a:chExt cx="1966460" cy="2066752"/>
              </a:xfrm>
              <a:grpFill/>
            </p:grpSpPr>
            <p:sp>
              <p:nvSpPr>
                <p:cNvPr id="1172" name="Freeform 727">
                  <a:extLst>
                    <a:ext uri="{FF2B5EF4-FFF2-40B4-BE49-F238E27FC236}">
                      <a16:creationId xmlns:a16="http://schemas.microsoft.com/office/drawing/2014/main" id="{BB57ED78-168F-AF47-8477-E5837D37E6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5612" y="7647200"/>
                  <a:ext cx="493627" cy="383259"/>
                </a:xfrm>
                <a:custGeom>
                  <a:avLst/>
                  <a:gdLst>
                    <a:gd name="T0" fmla="*/ 58 w 63"/>
                    <a:gd name="T1" fmla="*/ 8 h 46"/>
                    <a:gd name="T2" fmla="*/ 52 w 63"/>
                    <a:gd name="T3" fmla="*/ 6 h 46"/>
                    <a:gd name="T4" fmla="*/ 49 w 63"/>
                    <a:gd name="T5" fmla="*/ 6 h 46"/>
                    <a:gd name="T6" fmla="*/ 45 w 63"/>
                    <a:gd name="T7" fmla="*/ 6 h 46"/>
                    <a:gd name="T8" fmla="*/ 40 w 63"/>
                    <a:gd name="T9" fmla="*/ 4 h 46"/>
                    <a:gd name="T10" fmla="*/ 38 w 63"/>
                    <a:gd name="T11" fmla="*/ 2 h 46"/>
                    <a:gd name="T12" fmla="*/ 35 w 63"/>
                    <a:gd name="T13" fmla="*/ 2 h 46"/>
                    <a:gd name="T14" fmla="*/ 31 w 63"/>
                    <a:gd name="T15" fmla="*/ 2 h 46"/>
                    <a:gd name="T16" fmla="*/ 27 w 63"/>
                    <a:gd name="T17" fmla="*/ 2 h 46"/>
                    <a:gd name="T18" fmla="*/ 17 w 63"/>
                    <a:gd name="T19" fmla="*/ 1 h 46"/>
                    <a:gd name="T20" fmla="*/ 8 w 63"/>
                    <a:gd name="T21" fmla="*/ 0 h 46"/>
                    <a:gd name="T22" fmla="*/ 2 w 63"/>
                    <a:gd name="T23" fmla="*/ 3 h 46"/>
                    <a:gd name="T24" fmla="*/ 2 w 63"/>
                    <a:gd name="T25" fmla="*/ 6 h 46"/>
                    <a:gd name="T26" fmla="*/ 2 w 63"/>
                    <a:gd name="T27" fmla="*/ 11 h 46"/>
                    <a:gd name="T28" fmla="*/ 5 w 63"/>
                    <a:gd name="T29" fmla="*/ 10 h 46"/>
                    <a:gd name="T30" fmla="*/ 7 w 63"/>
                    <a:gd name="T31" fmla="*/ 12 h 46"/>
                    <a:gd name="T32" fmla="*/ 12 w 63"/>
                    <a:gd name="T33" fmla="*/ 11 h 46"/>
                    <a:gd name="T34" fmla="*/ 14 w 63"/>
                    <a:gd name="T35" fmla="*/ 14 h 46"/>
                    <a:gd name="T36" fmla="*/ 13 w 63"/>
                    <a:gd name="T37" fmla="*/ 20 h 46"/>
                    <a:gd name="T38" fmla="*/ 12 w 63"/>
                    <a:gd name="T39" fmla="*/ 25 h 46"/>
                    <a:gd name="T40" fmla="*/ 12 w 63"/>
                    <a:gd name="T41" fmla="*/ 28 h 46"/>
                    <a:gd name="T42" fmla="*/ 10 w 63"/>
                    <a:gd name="T43" fmla="*/ 33 h 46"/>
                    <a:gd name="T44" fmla="*/ 10 w 63"/>
                    <a:gd name="T45" fmla="*/ 38 h 46"/>
                    <a:gd name="T46" fmla="*/ 17 w 63"/>
                    <a:gd name="T47" fmla="*/ 44 h 46"/>
                    <a:gd name="T48" fmla="*/ 20 w 63"/>
                    <a:gd name="T49" fmla="*/ 45 h 46"/>
                    <a:gd name="T50" fmla="*/ 21 w 63"/>
                    <a:gd name="T51" fmla="*/ 43 h 46"/>
                    <a:gd name="T52" fmla="*/ 24 w 63"/>
                    <a:gd name="T53" fmla="*/ 42 h 46"/>
                    <a:gd name="T54" fmla="*/ 36 w 63"/>
                    <a:gd name="T55" fmla="*/ 41 h 46"/>
                    <a:gd name="T56" fmla="*/ 39 w 63"/>
                    <a:gd name="T57" fmla="*/ 38 h 46"/>
                    <a:gd name="T58" fmla="*/ 43 w 63"/>
                    <a:gd name="T59" fmla="*/ 35 h 46"/>
                    <a:gd name="T60" fmla="*/ 47 w 63"/>
                    <a:gd name="T61" fmla="*/ 30 h 46"/>
                    <a:gd name="T62" fmla="*/ 45 w 63"/>
                    <a:gd name="T63" fmla="*/ 26 h 46"/>
                    <a:gd name="T64" fmla="*/ 48 w 63"/>
                    <a:gd name="T65" fmla="*/ 21 h 46"/>
                    <a:gd name="T66" fmla="*/ 50 w 63"/>
                    <a:gd name="T67" fmla="*/ 19 h 46"/>
                    <a:gd name="T68" fmla="*/ 51 w 63"/>
                    <a:gd name="T69" fmla="*/ 17 h 46"/>
                    <a:gd name="T70" fmla="*/ 60 w 63"/>
                    <a:gd name="T71" fmla="*/ 13 h 46"/>
                    <a:gd name="T72" fmla="*/ 63 w 63"/>
                    <a:gd name="T73" fmla="*/ 9 h 46"/>
                    <a:gd name="T74" fmla="*/ 58 w 63"/>
                    <a:gd name="T75" fmla="*/ 8 h 46"/>
                    <a:gd name="T76" fmla="*/ 58 w 63"/>
                    <a:gd name="T77" fmla="*/ 8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3" h="46">
                      <a:moveTo>
                        <a:pt x="58" y="8"/>
                      </a:moveTo>
                      <a:cubicBezTo>
                        <a:pt x="55" y="8"/>
                        <a:pt x="54" y="7"/>
                        <a:pt x="52" y="6"/>
                      </a:cubicBezTo>
                      <a:cubicBezTo>
                        <a:pt x="51" y="5"/>
                        <a:pt x="50" y="6"/>
                        <a:pt x="49" y="6"/>
                      </a:cubicBezTo>
                      <a:cubicBezTo>
                        <a:pt x="48" y="6"/>
                        <a:pt x="46" y="6"/>
                        <a:pt x="45" y="6"/>
                      </a:cubicBezTo>
                      <a:cubicBezTo>
                        <a:pt x="43" y="5"/>
                        <a:pt x="41" y="4"/>
                        <a:pt x="40" y="4"/>
                      </a:cubicBezTo>
                      <a:cubicBezTo>
                        <a:pt x="39" y="3"/>
                        <a:pt x="39" y="3"/>
                        <a:pt x="38" y="2"/>
                      </a:cubicBezTo>
                      <a:cubicBezTo>
                        <a:pt x="37" y="3"/>
                        <a:pt x="36" y="2"/>
                        <a:pt x="35" y="2"/>
                      </a:cubicBezTo>
                      <a:cubicBezTo>
                        <a:pt x="33" y="1"/>
                        <a:pt x="32" y="2"/>
                        <a:pt x="31" y="2"/>
                      </a:cubicBezTo>
                      <a:cubicBezTo>
                        <a:pt x="29" y="2"/>
                        <a:pt x="28" y="2"/>
                        <a:pt x="27" y="2"/>
                      </a:cubicBezTo>
                      <a:cubicBezTo>
                        <a:pt x="24" y="2"/>
                        <a:pt x="21" y="1"/>
                        <a:pt x="17" y="1"/>
                      </a:cubicBezTo>
                      <a:cubicBezTo>
                        <a:pt x="15" y="1"/>
                        <a:pt x="11" y="0"/>
                        <a:pt x="8" y="0"/>
                      </a:cubicBezTo>
                      <a:cubicBezTo>
                        <a:pt x="7" y="1"/>
                        <a:pt x="4" y="2"/>
                        <a:pt x="2" y="3"/>
                      </a:cubicBezTo>
                      <a:cubicBezTo>
                        <a:pt x="0" y="4"/>
                        <a:pt x="1" y="5"/>
                        <a:pt x="2" y="6"/>
                      </a:cubicBezTo>
                      <a:cubicBezTo>
                        <a:pt x="2" y="8"/>
                        <a:pt x="2" y="9"/>
                        <a:pt x="2" y="11"/>
                      </a:cubicBezTo>
                      <a:cubicBezTo>
                        <a:pt x="3" y="11"/>
                        <a:pt x="5" y="10"/>
                        <a:pt x="5" y="10"/>
                      </a:cubicBezTo>
                      <a:cubicBezTo>
                        <a:pt x="6" y="10"/>
                        <a:pt x="5" y="12"/>
                        <a:pt x="7" y="12"/>
                      </a:cubicBezTo>
                      <a:cubicBezTo>
                        <a:pt x="9" y="12"/>
                        <a:pt x="10" y="11"/>
                        <a:pt x="12" y="11"/>
                      </a:cubicBezTo>
                      <a:cubicBezTo>
                        <a:pt x="14" y="10"/>
                        <a:pt x="16" y="13"/>
                        <a:pt x="14" y="14"/>
                      </a:cubicBezTo>
                      <a:cubicBezTo>
                        <a:pt x="12" y="16"/>
                        <a:pt x="13" y="17"/>
                        <a:pt x="13" y="20"/>
                      </a:cubicBezTo>
                      <a:cubicBezTo>
                        <a:pt x="12" y="21"/>
                        <a:pt x="13" y="24"/>
                        <a:pt x="12" y="25"/>
                      </a:cubicBezTo>
                      <a:cubicBezTo>
                        <a:pt x="9" y="25"/>
                        <a:pt x="10" y="26"/>
                        <a:pt x="12" y="28"/>
                      </a:cubicBezTo>
                      <a:cubicBezTo>
                        <a:pt x="13" y="29"/>
                        <a:pt x="10" y="31"/>
                        <a:pt x="10" y="33"/>
                      </a:cubicBezTo>
                      <a:cubicBezTo>
                        <a:pt x="12" y="35"/>
                        <a:pt x="10" y="36"/>
                        <a:pt x="10" y="38"/>
                      </a:cubicBezTo>
                      <a:cubicBezTo>
                        <a:pt x="13" y="37"/>
                        <a:pt x="15" y="42"/>
                        <a:pt x="17" y="44"/>
                      </a:cubicBezTo>
                      <a:cubicBezTo>
                        <a:pt x="17" y="45"/>
                        <a:pt x="19" y="46"/>
                        <a:pt x="20" y="45"/>
                      </a:cubicBezTo>
                      <a:cubicBezTo>
                        <a:pt x="20" y="45"/>
                        <a:pt x="21" y="44"/>
                        <a:pt x="21" y="43"/>
                      </a:cubicBezTo>
                      <a:cubicBezTo>
                        <a:pt x="22" y="43"/>
                        <a:pt x="24" y="42"/>
                        <a:pt x="24" y="42"/>
                      </a:cubicBezTo>
                      <a:cubicBezTo>
                        <a:pt x="28" y="41"/>
                        <a:pt x="32" y="42"/>
                        <a:pt x="36" y="41"/>
                      </a:cubicBezTo>
                      <a:cubicBezTo>
                        <a:pt x="37" y="40"/>
                        <a:pt x="37" y="39"/>
                        <a:pt x="39" y="38"/>
                      </a:cubicBezTo>
                      <a:cubicBezTo>
                        <a:pt x="41" y="37"/>
                        <a:pt x="42" y="36"/>
                        <a:pt x="43" y="35"/>
                      </a:cubicBezTo>
                      <a:cubicBezTo>
                        <a:pt x="44" y="32"/>
                        <a:pt x="45" y="31"/>
                        <a:pt x="47" y="30"/>
                      </a:cubicBezTo>
                      <a:cubicBezTo>
                        <a:pt x="48" y="29"/>
                        <a:pt x="46" y="27"/>
                        <a:pt x="45" y="26"/>
                      </a:cubicBezTo>
                      <a:cubicBezTo>
                        <a:pt x="45" y="25"/>
                        <a:pt x="47" y="22"/>
                        <a:pt x="48" y="21"/>
                      </a:cubicBezTo>
                      <a:cubicBezTo>
                        <a:pt x="48" y="21"/>
                        <a:pt x="49" y="20"/>
                        <a:pt x="50" y="19"/>
                      </a:cubicBezTo>
                      <a:cubicBezTo>
                        <a:pt x="50" y="19"/>
                        <a:pt x="50" y="17"/>
                        <a:pt x="51" y="17"/>
                      </a:cubicBezTo>
                      <a:cubicBezTo>
                        <a:pt x="54" y="15"/>
                        <a:pt x="57" y="14"/>
                        <a:pt x="60" y="13"/>
                      </a:cubicBezTo>
                      <a:cubicBezTo>
                        <a:pt x="61" y="12"/>
                        <a:pt x="63" y="11"/>
                        <a:pt x="63" y="9"/>
                      </a:cubicBezTo>
                      <a:cubicBezTo>
                        <a:pt x="62" y="7"/>
                        <a:pt x="60" y="9"/>
                        <a:pt x="58" y="8"/>
                      </a:cubicBezTo>
                      <a:cubicBezTo>
                        <a:pt x="55" y="8"/>
                        <a:pt x="60" y="9"/>
                        <a:pt x="58" y="8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grpSp>
              <p:nvGrpSpPr>
                <p:cNvPr id="1173" name="Group 1172">
                  <a:extLst>
                    <a:ext uri="{FF2B5EF4-FFF2-40B4-BE49-F238E27FC236}">
                      <a16:creationId xmlns:a16="http://schemas.microsoft.com/office/drawing/2014/main" id="{5C9BFB48-000F-054B-8F06-30859CE460E1}"/>
                    </a:ext>
                  </a:extLst>
                </p:cNvPr>
                <p:cNvGrpSpPr/>
                <p:nvPr/>
              </p:nvGrpSpPr>
              <p:grpSpPr>
                <a:xfrm>
                  <a:off x="7657324" y="5963707"/>
                  <a:ext cx="1966460" cy="2032683"/>
                  <a:chOff x="7657324" y="5963707"/>
                  <a:chExt cx="1966460" cy="2032683"/>
                </a:xfrm>
                <a:grpFill/>
              </p:grpSpPr>
              <p:sp>
                <p:nvSpPr>
                  <p:cNvPr id="1174" name="Freeform 404">
                    <a:extLst>
                      <a:ext uri="{FF2B5EF4-FFF2-40B4-BE49-F238E27FC236}">
                        <a16:creationId xmlns:a16="http://schemas.microsoft.com/office/drawing/2014/main" id="{8A14A983-AB1D-1A4B-8BA7-0536B5D0E2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31702" y="6821068"/>
                    <a:ext cx="313881" cy="502492"/>
                  </a:xfrm>
                  <a:custGeom>
                    <a:avLst/>
                    <a:gdLst>
                      <a:gd name="T0" fmla="*/ 7 w 40"/>
                      <a:gd name="T1" fmla="*/ 0 h 60"/>
                      <a:gd name="T2" fmla="*/ 4 w 40"/>
                      <a:gd name="T3" fmla="*/ 3 h 60"/>
                      <a:gd name="T4" fmla="*/ 2 w 40"/>
                      <a:gd name="T5" fmla="*/ 8 h 60"/>
                      <a:gd name="T6" fmla="*/ 5 w 40"/>
                      <a:gd name="T7" fmla="*/ 14 h 60"/>
                      <a:gd name="T8" fmla="*/ 3 w 40"/>
                      <a:gd name="T9" fmla="*/ 18 h 60"/>
                      <a:gd name="T10" fmla="*/ 3 w 40"/>
                      <a:gd name="T11" fmla="*/ 19 h 60"/>
                      <a:gd name="T12" fmla="*/ 2 w 40"/>
                      <a:gd name="T13" fmla="*/ 23 h 60"/>
                      <a:gd name="T14" fmla="*/ 5 w 40"/>
                      <a:gd name="T15" fmla="*/ 23 h 60"/>
                      <a:gd name="T16" fmla="*/ 7 w 40"/>
                      <a:gd name="T17" fmla="*/ 19 h 60"/>
                      <a:gd name="T18" fmla="*/ 7 w 40"/>
                      <a:gd name="T19" fmla="*/ 23 h 60"/>
                      <a:gd name="T20" fmla="*/ 11 w 40"/>
                      <a:gd name="T21" fmla="*/ 27 h 60"/>
                      <a:gd name="T22" fmla="*/ 14 w 40"/>
                      <a:gd name="T23" fmla="*/ 30 h 60"/>
                      <a:gd name="T24" fmla="*/ 16 w 40"/>
                      <a:gd name="T25" fmla="*/ 36 h 60"/>
                      <a:gd name="T26" fmla="*/ 8 w 40"/>
                      <a:gd name="T27" fmla="*/ 39 h 60"/>
                      <a:gd name="T28" fmla="*/ 9 w 40"/>
                      <a:gd name="T29" fmla="*/ 42 h 60"/>
                      <a:gd name="T30" fmla="*/ 5 w 40"/>
                      <a:gd name="T31" fmla="*/ 47 h 60"/>
                      <a:gd name="T32" fmla="*/ 9 w 40"/>
                      <a:gd name="T33" fmla="*/ 48 h 60"/>
                      <a:gd name="T34" fmla="*/ 18 w 40"/>
                      <a:gd name="T35" fmla="*/ 48 h 60"/>
                      <a:gd name="T36" fmla="*/ 10 w 40"/>
                      <a:gd name="T37" fmla="*/ 52 h 60"/>
                      <a:gd name="T38" fmla="*/ 7 w 40"/>
                      <a:gd name="T39" fmla="*/ 55 h 60"/>
                      <a:gd name="T40" fmla="*/ 3 w 40"/>
                      <a:gd name="T41" fmla="*/ 59 h 60"/>
                      <a:gd name="T42" fmla="*/ 5 w 40"/>
                      <a:gd name="T43" fmla="*/ 60 h 60"/>
                      <a:gd name="T44" fmla="*/ 12 w 40"/>
                      <a:gd name="T45" fmla="*/ 57 h 60"/>
                      <a:gd name="T46" fmla="*/ 19 w 40"/>
                      <a:gd name="T47" fmla="*/ 55 h 60"/>
                      <a:gd name="T48" fmla="*/ 27 w 40"/>
                      <a:gd name="T49" fmla="*/ 54 h 60"/>
                      <a:gd name="T50" fmla="*/ 38 w 40"/>
                      <a:gd name="T51" fmla="*/ 51 h 60"/>
                      <a:gd name="T52" fmla="*/ 38 w 40"/>
                      <a:gd name="T53" fmla="*/ 46 h 60"/>
                      <a:gd name="T54" fmla="*/ 32 w 40"/>
                      <a:gd name="T55" fmla="*/ 41 h 60"/>
                      <a:gd name="T56" fmla="*/ 31 w 40"/>
                      <a:gd name="T57" fmla="*/ 36 h 60"/>
                      <a:gd name="T58" fmla="*/ 30 w 40"/>
                      <a:gd name="T59" fmla="*/ 34 h 60"/>
                      <a:gd name="T60" fmla="*/ 23 w 40"/>
                      <a:gd name="T61" fmla="*/ 25 h 60"/>
                      <a:gd name="T62" fmla="*/ 12 w 40"/>
                      <a:gd name="T63" fmla="*/ 18 h 60"/>
                      <a:gd name="T64" fmla="*/ 14 w 40"/>
                      <a:gd name="T65" fmla="*/ 16 h 60"/>
                      <a:gd name="T66" fmla="*/ 21 w 40"/>
                      <a:gd name="T67" fmla="*/ 8 h 60"/>
                      <a:gd name="T68" fmla="*/ 9 w 40"/>
                      <a:gd name="T69" fmla="*/ 7 h 60"/>
                      <a:gd name="T70" fmla="*/ 9 w 40"/>
                      <a:gd name="T71" fmla="*/ 6 h 60"/>
                      <a:gd name="T72" fmla="*/ 15 w 40"/>
                      <a:gd name="T73" fmla="*/ 0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40" h="60">
                        <a:moveTo>
                          <a:pt x="15" y="0"/>
                        </a:moveTo>
                        <a:cubicBezTo>
                          <a:pt x="12" y="0"/>
                          <a:pt x="10" y="1"/>
                          <a:pt x="7" y="0"/>
                        </a:cubicBezTo>
                        <a:cubicBezTo>
                          <a:pt x="6" y="0"/>
                          <a:pt x="5" y="0"/>
                          <a:pt x="5" y="1"/>
                        </a:cubicBezTo>
                        <a:cubicBezTo>
                          <a:pt x="6" y="3"/>
                          <a:pt x="5" y="2"/>
                          <a:pt x="4" y="3"/>
                        </a:cubicBezTo>
                        <a:cubicBezTo>
                          <a:pt x="5" y="2"/>
                          <a:pt x="5" y="4"/>
                          <a:pt x="5" y="4"/>
                        </a:cubicBezTo>
                        <a:cubicBezTo>
                          <a:pt x="4" y="6"/>
                          <a:pt x="1" y="5"/>
                          <a:pt x="2" y="8"/>
                        </a:cubicBezTo>
                        <a:cubicBezTo>
                          <a:pt x="4" y="10"/>
                          <a:pt x="3" y="11"/>
                          <a:pt x="2" y="13"/>
                        </a:cubicBezTo>
                        <a:cubicBezTo>
                          <a:pt x="2" y="15"/>
                          <a:pt x="4" y="15"/>
                          <a:pt x="5" y="14"/>
                        </a:cubicBezTo>
                        <a:cubicBezTo>
                          <a:pt x="4" y="15"/>
                          <a:pt x="5" y="15"/>
                          <a:pt x="5" y="16"/>
                        </a:cubicBezTo>
                        <a:cubicBezTo>
                          <a:pt x="5" y="15"/>
                          <a:pt x="3" y="18"/>
                          <a:pt x="3" y="18"/>
                        </a:cubicBezTo>
                        <a:cubicBezTo>
                          <a:pt x="2" y="18"/>
                          <a:pt x="0" y="18"/>
                          <a:pt x="0" y="20"/>
                        </a:cubicBezTo>
                        <a:cubicBezTo>
                          <a:pt x="1" y="20"/>
                          <a:pt x="2" y="18"/>
                          <a:pt x="3" y="19"/>
                        </a:cubicBezTo>
                        <a:cubicBezTo>
                          <a:pt x="3" y="20"/>
                          <a:pt x="3" y="21"/>
                          <a:pt x="3" y="21"/>
                        </a:cubicBezTo>
                        <a:cubicBezTo>
                          <a:pt x="2" y="22"/>
                          <a:pt x="2" y="23"/>
                          <a:pt x="2" y="23"/>
                        </a:cubicBezTo>
                        <a:cubicBezTo>
                          <a:pt x="2" y="24"/>
                          <a:pt x="3" y="22"/>
                          <a:pt x="4" y="22"/>
                        </a:cubicBezTo>
                        <a:cubicBezTo>
                          <a:pt x="4" y="21"/>
                          <a:pt x="5" y="23"/>
                          <a:pt x="5" y="23"/>
                        </a:cubicBezTo>
                        <a:cubicBezTo>
                          <a:pt x="6" y="23"/>
                          <a:pt x="5" y="19"/>
                          <a:pt x="4" y="19"/>
                        </a:cubicBezTo>
                        <a:cubicBezTo>
                          <a:pt x="5" y="19"/>
                          <a:pt x="7" y="20"/>
                          <a:pt x="7" y="19"/>
                        </a:cubicBezTo>
                        <a:cubicBezTo>
                          <a:pt x="7" y="19"/>
                          <a:pt x="6" y="20"/>
                          <a:pt x="6" y="20"/>
                        </a:cubicBezTo>
                        <a:cubicBezTo>
                          <a:pt x="6" y="21"/>
                          <a:pt x="7" y="22"/>
                          <a:pt x="7" y="23"/>
                        </a:cubicBezTo>
                        <a:cubicBezTo>
                          <a:pt x="7" y="24"/>
                          <a:pt x="4" y="27"/>
                          <a:pt x="7" y="27"/>
                        </a:cubicBezTo>
                        <a:cubicBezTo>
                          <a:pt x="7" y="27"/>
                          <a:pt x="10" y="27"/>
                          <a:pt x="11" y="27"/>
                        </a:cubicBezTo>
                        <a:cubicBezTo>
                          <a:pt x="12" y="26"/>
                          <a:pt x="15" y="26"/>
                          <a:pt x="15" y="26"/>
                        </a:cubicBezTo>
                        <a:cubicBezTo>
                          <a:pt x="14" y="28"/>
                          <a:pt x="13" y="28"/>
                          <a:pt x="14" y="30"/>
                        </a:cubicBezTo>
                        <a:cubicBezTo>
                          <a:pt x="15" y="33"/>
                          <a:pt x="15" y="31"/>
                          <a:pt x="16" y="32"/>
                        </a:cubicBezTo>
                        <a:cubicBezTo>
                          <a:pt x="16" y="33"/>
                          <a:pt x="15" y="35"/>
                          <a:pt x="16" y="36"/>
                        </a:cubicBezTo>
                        <a:cubicBezTo>
                          <a:pt x="17" y="38"/>
                          <a:pt x="14" y="38"/>
                          <a:pt x="13" y="38"/>
                        </a:cubicBezTo>
                        <a:cubicBezTo>
                          <a:pt x="11" y="39"/>
                          <a:pt x="10" y="37"/>
                          <a:pt x="8" y="39"/>
                        </a:cubicBezTo>
                        <a:cubicBezTo>
                          <a:pt x="7" y="41"/>
                          <a:pt x="12" y="40"/>
                          <a:pt x="11" y="41"/>
                        </a:cubicBezTo>
                        <a:cubicBezTo>
                          <a:pt x="11" y="41"/>
                          <a:pt x="9" y="42"/>
                          <a:pt x="9" y="42"/>
                        </a:cubicBezTo>
                        <a:cubicBezTo>
                          <a:pt x="9" y="43"/>
                          <a:pt x="10" y="43"/>
                          <a:pt x="9" y="44"/>
                        </a:cubicBezTo>
                        <a:cubicBezTo>
                          <a:pt x="8" y="45"/>
                          <a:pt x="7" y="46"/>
                          <a:pt x="5" y="47"/>
                        </a:cubicBezTo>
                        <a:cubicBezTo>
                          <a:pt x="4" y="48"/>
                          <a:pt x="6" y="49"/>
                          <a:pt x="6" y="49"/>
                        </a:cubicBezTo>
                        <a:cubicBezTo>
                          <a:pt x="7" y="49"/>
                          <a:pt x="9" y="48"/>
                          <a:pt x="9" y="48"/>
                        </a:cubicBezTo>
                        <a:cubicBezTo>
                          <a:pt x="9" y="49"/>
                          <a:pt x="12" y="49"/>
                          <a:pt x="13" y="50"/>
                        </a:cubicBezTo>
                        <a:cubicBezTo>
                          <a:pt x="15" y="50"/>
                          <a:pt x="17" y="48"/>
                          <a:pt x="18" y="48"/>
                        </a:cubicBezTo>
                        <a:cubicBezTo>
                          <a:pt x="18" y="48"/>
                          <a:pt x="16" y="53"/>
                          <a:pt x="13" y="52"/>
                        </a:cubicBezTo>
                        <a:cubicBezTo>
                          <a:pt x="12" y="51"/>
                          <a:pt x="11" y="52"/>
                          <a:pt x="10" y="52"/>
                        </a:cubicBezTo>
                        <a:cubicBezTo>
                          <a:pt x="8" y="52"/>
                          <a:pt x="9" y="51"/>
                          <a:pt x="8" y="51"/>
                        </a:cubicBezTo>
                        <a:cubicBezTo>
                          <a:pt x="8" y="51"/>
                          <a:pt x="8" y="54"/>
                          <a:pt x="7" y="55"/>
                        </a:cubicBezTo>
                        <a:cubicBezTo>
                          <a:pt x="7" y="55"/>
                          <a:pt x="6" y="56"/>
                          <a:pt x="5" y="57"/>
                        </a:cubicBezTo>
                        <a:cubicBezTo>
                          <a:pt x="5" y="57"/>
                          <a:pt x="3" y="58"/>
                          <a:pt x="3" y="59"/>
                        </a:cubicBezTo>
                        <a:cubicBezTo>
                          <a:pt x="3" y="59"/>
                          <a:pt x="5" y="59"/>
                          <a:pt x="5" y="59"/>
                        </a:cubicBezTo>
                        <a:cubicBezTo>
                          <a:pt x="5" y="59"/>
                          <a:pt x="4" y="59"/>
                          <a:pt x="5" y="60"/>
                        </a:cubicBezTo>
                        <a:cubicBezTo>
                          <a:pt x="5" y="60"/>
                          <a:pt x="7" y="57"/>
                          <a:pt x="8" y="57"/>
                        </a:cubicBezTo>
                        <a:cubicBezTo>
                          <a:pt x="9" y="57"/>
                          <a:pt x="11" y="58"/>
                          <a:pt x="12" y="57"/>
                        </a:cubicBezTo>
                        <a:cubicBezTo>
                          <a:pt x="14" y="57"/>
                          <a:pt x="13" y="55"/>
                          <a:pt x="15" y="55"/>
                        </a:cubicBezTo>
                        <a:cubicBezTo>
                          <a:pt x="16" y="54"/>
                          <a:pt x="17" y="55"/>
                          <a:pt x="19" y="55"/>
                        </a:cubicBezTo>
                        <a:cubicBezTo>
                          <a:pt x="20" y="56"/>
                          <a:pt x="21" y="54"/>
                          <a:pt x="23" y="55"/>
                        </a:cubicBezTo>
                        <a:cubicBezTo>
                          <a:pt x="24" y="56"/>
                          <a:pt x="26" y="55"/>
                          <a:pt x="27" y="54"/>
                        </a:cubicBezTo>
                        <a:cubicBezTo>
                          <a:pt x="29" y="54"/>
                          <a:pt x="32" y="54"/>
                          <a:pt x="34" y="54"/>
                        </a:cubicBezTo>
                        <a:cubicBezTo>
                          <a:pt x="34" y="54"/>
                          <a:pt x="38" y="51"/>
                          <a:pt x="38" y="51"/>
                        </a:cubicBezTo>
                        <a:cubicBezTo>
                          <a:pt x="37" y="50"/>
                          <a:pt x="33" y="51"/>
                          <a:pt x="33" y="50"/>
                        </a:cubicBezTo>
                        <a:cubicBezTo>
                          <a:pt x="33" y="49"/>
                          <a:pt x="37" y="46"/>
                          <a:pt x="38" y="46"/>
                        </a:cubicBezTo>
                        <a:cubicBezTo>
                          <a:pt x="39" y="44"/>
                          <a:pt x="40" y="40"/>
                          <a:pt x="36" y="40"/>
                        </a:cubicBezTo>
                        <a:cubicBezTo>
                          <a:pt x="35" y="40"/>
                          <a:pt x="33" y="41"/>
                          <a:pt x="32" y="41"/>
                        </a:cubicBezTo>
                        <a:cubicBezTo>
                          <a:pt x="30" y="40"/>
                          <a:pt x="32" y="40"/>
                          <a:pt x="32" y="39"/>
                        </a:cubicBezTo>
                        <a:cubicBezTo>
                          <a:pt x="32" y="38"/>
                          <a:pt x="32" y="37"/>
                          <a:pt x="31" y="36"/>
                        </a:cubicBezTo>
                        <a:cubicBezTo>
                          <a:pt x="31" y="36"/>
                          <a:pt x="27" y="35"/>
                          <a:pt x="28" y="34"/>
                        </a:cubicBezTo>
                        <a:cubicBezTo>
                          <a:pt x="28" y="34"/>
                          <a:pt x="30" y="35"/>
                          <a:pt x="30" y="34"/>
                        </a:cubicBezTo>
                        <a:cubicBezTo>
                          <a:pt x="31" y="33"/>
                          <a:pt x="30" y="32"/>
                          <a:pt x="29" y="31"/>
                        </a:cubicBezTo>
                        <a:cubicBezTo>
                          <a:pt x="26" y="29"/>
                          <a:pt x="25" y="29"/>
                          <a:pt x="23" y="25"/>
                        </a:cubicBezTo>
                        <a:cubicBezTo>
                          <a:pt x="22" y="23"/>
                          <a:pt x="21" y="21"/>
                          <a:pt x="18" y="19"/>
                        </a:cubicBezTo>
                        <a:cubicBezTo>
                          <a:pt x="17" y="18"/>
                          <a:pt x="13" y="20"/>
                          <a:pt x="12" y="18"/>
                        </a:cubicBezTo>
                        <a:cubicBezTo>
                          <a:pt x="12" y="18"/>
                          <a:pt x="18" y="17"/>
                          <a:pt x="17" y="16"/>
                        </a:cubicBezTo>
                        <a:cubicBezTo>
                          <a:pt x="17" y="16"/>
                          <a:pt x="15" y="17"/>
                          <a:pt x="14" y="16"/>
                        </a:cubicBezTo>
                        <a:cubicBezTo>
                          <a:pt x="14" y="16"/>
                          <a:pt x="18" y="15"/>
                          <a:pt x="18" y="15"/>
                        </a:cubicBezTo>
                        <a:cubicBezTo>
                          <a:pt x="19" y="14"/>
                          <a:pt x="22" y="9"/>
                          <a:pt x="21" y="8"/>
                        </a:cubicBezTo>
                        <a:cubicBezTo>
                          <a:pt x="20" y="6"/>
                          <a:pt x="17" y="6"/>
                          <a:pt x="15" y="6"/>
                        </a:cubicBezTo>
                        <a:cubicBezTo>
                          <a:pt x="14" y="7"/>
                          <a:pt x="9" y="7"/>
                          <a:pt x="9" y="7"/>
                        </a:cubicBezTo>
                        <a:cubicBezTo>
                          <a:pt x="9" y="7"/>
                          <a:pt x="11" y="6"/>
                          <a:pt x="11" y="6"/>
                        </a:cubicBezTo>
                        <a:cubicBezTo>
                          <a:pt x="11" y="6"/>
                          <a:pt x="9" y="5"/>
                          <a:pt x="9" y="6"/>
                        </a:cubicBezTo>
                        <a:cubicBezTo>
                          <a:pt x="9" y="5"/>
                          <a:pt x="18" y="1"/>
                          <a:pt x="15" y="0"/>
                        </a:cubicBezTo>
                        <a:cubicBezTo>
                          <a:pt x="14" y="0"/>
                          <a:pt x="17" y="1"/>
                          <a:pt x="15" y="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75" name="Freeform 493">
                    <a:extLst>
                      <a:ext uri="{FF2B5EF4-FFF2-40B4-BE49-F238E27FC236}">
                        <a16:creationId xmlns:a16="http://schemas.microsoft.com/office/drawing/2014/main" id="{FB64FC5B-085B-2942-A396-FA9B3E3FB3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5811" y="7681268"/>
                    <a:ext cx="45606" cy="90845"/>
                  </a:xfrm>
                  <a:custGeom>
                    <a:avLst/>
                    <a:gdLst>
                      <a:gd name="T0" fmla="*/ 5 w 6"/>
                      <a:gd name="T1" fmla="*/ 1 h 11"/>
                      <a:gd name="T2" fmla="*/ 5 w 6"/>
                      <a:gd name="T3" fmla="*/ 7 h 11"/>
                      <a:gd name="T4" fmla="*/ 3 w 6"/>
                      <a:gd name="T5" fmla="*/ 10 h 11"/>
                      <a:gd name="T6" fmla="*/ 1 w 6"/>
                      <a:gd name="T7" fmla="*/ 4 h 11"/>
                      <a:gd name="T8" fmla="*/ 5 w 6"/>
                      <a:gd name="T9" fmla="*/ 1 h 11"/>
                      <a:gd name="T10" fmla="*/ 5 w 6"/>
                      <a:gd name="T11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" h="11">
                        <a:moveTo>
                          <a:pt x="5" y="1"/>
                        </a:moveTo>
                        <a:cubicBezTo>
                          <a:pt x="5" y="3"/>
                          <a:pt x="6" y="5"/>
                          <a:pt x="5" y="7"/>
                        </a:cubicBezTo>
                        <a:cubicBezTo>
                          <a:pt x="4" y="8"/>
                          <a:pt x="5" y="11"/>
                          <a:pt x="3" y="10"/>
                        </a:cubicBezTo>
                        <a:cubicBezTo>
                          <a:pt x="1" y="8"/>
                          <a:pt x="0" y="6"/>
                          <a:pt x="1" y="4"/>
                        </a:cubicBezTo>
                        <a:cubicBezTo>
                          <a:pt x="1" y="3"/>
                          <a:pt x="5" y="0"/>
                          <a:pt x="5" y="1"/>
                        </a:cubicBezTo>
                        <a:cubicBezTo>
                          <a:pt x="5" y="2"/>
                          <a:pt x="5" y="0"/>
                          <a:pt x="5" y="1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76" name="Freeform 494">
                    <a:extLst>
                      <a:ext uri="{FF2B5EF4-FFF2-40B4-BE49-F238E27FC236}">
                        <a16:creationId xmlns:a16="http://schemas.microsoft.com/office/drawing/2014/main" id="{F57287CA-FC6D-A548-8CE9-690BE1D85D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89714" y="7763599"/>
                    <a:ext cx="69752" cy="124913"/>
                  </a:xfrm>
                  <a:custGeom>
                    <a:avLst/>
                    <a:gdLst>
                      <a:gd name="T0" fmla="*/ 7 w 9"/>
                      <a:gd name="T1" fmla="*/ 3 h 15"/>
                      <a:gd name="T2" fmla="*/ 5 w 9"/>
                      <a:gd name="T3" fmla="*/ 2 h 15"/>
                      <a:gd name="T4" fmla="*/ 0 w 9"/>
                      <a:gd name="T5" fmla="*/ 2 h 15"/>
                      <a:gd name="T6" fmla="*/ 1 w 9"/>
                      <a:gd name="T7" fmla="*/ 8 h 15"/>
                      <a:gd name="T8" fmla="*/ 2 w 9"/>
                      <a:gd name="T9" fmla="*/ 13 h 15"/>
                      <a:gd name="T10" fmla="*/ 4 w 9"/>
                      <a:gd name="T11" fmla="*/ 14 h 15"/>
                      <a:gd name="T12" fmla="*/ 8 w 9"/>
                      <a:gd name="T13" fmla="*/ 10 h 15"/>
                      <a:gd name="T14" fmla="*/ 7 w 9"/>
                      <a:gd name="T15" fmla="*/ 3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" h="15">
                        <a:moveTo>
                          <a:pt x="7" y="3"/>
                        </a:moveTo>
                        <a:cubicBezTo>
                          <a:pt x="6" y="3"/>
                          <a:pt x="7" y="0"/>
                          <a:pt x="5" y="2"/>
                        </a:cubicBezTo>
                        <a:cubicBezTo>
                          <a:pt x="2" y="4"/>
                          <a:pt x="3" y="4"/>
                          <a:pt x="0" y="2"/>
                        </a:cubicBezTo>
                        <a:cubicBezTo>
                          <a:pt x="0" y="2"/>
                          <a:pt x="1" y="8"/>
                          <a:pt x="1" y="8"/>
                        </a:cubicBezTo>
                        <a:cubicBezTo>
                          <a:pt x="2" y="10"/>
                          <a:pt x="2" y="11"/>
                          <a:pt x="2" y="13"/>
                        </a:cubicBezTo>
                        <a:cubicBezTo>
                          <a:pt x="2" y="14"/>
                          <a:pt x="2" y="15"/>
                          <a:pt x="4" y="14"/>
                        </a:cubicBezTo>
                        <a:cubicBezTo>
                          <a:pt x="6" y="13"/>
                          <a:pt x="8" y="13"/>
                          <a:pt x="8" y="10"/>
                        </a:cubicBezTo>
                        <a:cubicBezTo>
                          <a:pt x="8" y="9"/>
                          <a:pt x="9" y="3"/>
                          <a:pt x="7" y="3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77" name="Freeform 495">
                    <a:extLst>
                      <a:ext uri="{FF2B5EF4-FFF2-40B4-BE49-F238E27FC236}">
                        <a16:creationId xmlns:a16="http://schemas.microsoft.com/office/drawing/2014/main" id="{2F45D133-2B61-374C-9F24-915C03B438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53365" y="7914061"/>
                    <a:ext cx="126088" cy="82329"/>
                  </a:xfrm>
                  <a:custGeom>
                    <a:avLst/>
                    <a:gdLst>
                      <a:gd name="T0" fmla="*/ 5 w 16"/>
                      <a:gd name="T1" fmla="*/ 1 h 10"/>
                      <a:gd name="T2" fmla="*/ 0 w 16"/>
                      <a:gd name="T3" fmla="*/ 2 h 10"/>
                      <a:gd name="T4" fmla="*/ 3 w 16"/>
                      <a:gd name="T5" fmla="*/ 5 h 10"/>
                      <a:gd name="T6" fmla="*/ 8 w 16"/>
                      <a:gd name="T7" fmla="*/ 7 h 10"/>
                      <a:gd name="T8" fmla="*/ 14 w 16"/>
                      <a:gd name="T9" fmla="*/ 8 h 10"/>
                      <a:gd name="T10" fmla="*/ 13 w 16"/>
                      <a:gd name="T11" fmla="*/ 4 h 10"/>
                      <a:gd name="T12" fmla="*/ 15 w 16"/>
                      <a:gd name="T13" fmla="*/ 1 h 10"/>
                      <a:gd name="T14" fmla="*/ 11 w 16"/>
                      <a:gd name="T15" fmla="*/ 1 h 10"/>
                      <a:gd name="T16" fmla="*/ 5 w 16"/>
                      <a:gd name="T17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" h="10">
                        <a:moveTo>
                          <a:pt x="5" y="1"/>
                        </a:moveTo>
                        <a:cubicBezTo>
                          <a:pt x="4" y="1"/>
                          <a:pt x="1" y="1"/>
                          <a:pt x="0" y="2"/>
                        </a:cubicBezTo>
                        <a:cubicBezTo>
                          <a:pt x="0" y="3"/>
                          <a:pt x="2" y="4"/>
                          <a:pt x="3" y="5"/>
                        </a:cubicBezTo>
                        <a:cubicBezTo>
                          <a:pt x="5" y="5"/>
                          <a:pt x="7" y="6"/>
                          <a:pt x="8" y="7"/>
                        </a:cubicBezTo>
                        <a:cubicBezTo>
                          <a:pt x="10" y="8"/>
                          <a:pt x="12" y="10"/>
                          <a:pt x="14" y="8"/>
                        </a:cubicBezTo>
                        <a:cubicBezTo>
                          <a:pt x="16" y="7"/>
                          <a:pt x="12" y="6"/>
                          <a:pt x="13" y="4"/>
                        </a:cubicBezTo>
                        <a:cubicBezTo>
                          <a:pt x="13" y="4"/>
                          <a:pt x="16" y="2"/>
                          <a:pt x="15" y="1"/>
                        </a:cubicBezTo>
                        <a:cubicBezTo>
                          <a:pt x="15" y="0"/>
                          <a:pt x="11" y="1"/>
                          <a:pt x="11" y="1"/>
                        </a:cubicBezTo>
                        <a:cubicBezTo>
                          <a:pt x="9" y="2"/>
                          <a:pt x="7" y="1"/>
                          <a:pt x="5" y="1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78" name="Freeform 498">
                    <a:extLst>
                      <a:ext uri="{FF2B5EF4-FFF2-40B4-BE49-F238E27FC236}">
                        <a16:creationId xmlns:a16="http://schemas.microsoft.com/office/drawing/2014/main" id="{90088469-06A1-E244-9CCD-7543156E174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907488" y="6812552"/>
                    <a:ext cx="56338" cy="59618"/>
                  </a:xfrm>
                  <a:custGeom>
                    <a:avLst/>
                    <a:gdLst>
                      <a:gd name="T0" fmla="*/ 1 w 7"/>
                      <a:gd name="T1" fmla="*/ 4 h 7"/>
                      <a:gd name="T2" fmla="*/ 1 w 7"/>
                      <a:gd name="T3" fmla="*/ 1 h 7"/>
                      <a:gd name="T4" fmla="*/ 7 w 7"/>
                      <a:gd name="T5" fmla="*/ 1 h 7"/>
                      <a:gd name="T6" fmla="*/ 1 w 7"/>
                      <a:gd name="T7" fmla="*/ 4 h 7"/>
                      <a:gd name="T8" fmla="*/ 1 w 7"/>
                      <a:gd name="T9" fmla="*/ 4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7">
                        <a:moveTo>
                          <a:pt x="1" y="4"/>
                        </a:moveTo>
                        <a:cubicBezTo>
                          <a:pt x="1" y="3"/>
                          <a:pt x="0" y="1"/>
                          <a:pt x="1" y="1"/>
                        </a:cubicBezTo>
                        <a:cubicBezTo>
                          <a:pt x="2" y="1"/>
                          <a:pt x="7" y="0"/>
                          <a:pt x="7" y="1"/>
                        </a:cubicBezTo>
                        <a:cubicBezTo>
                          <a:pt x="7" y="2"/>
                          <a:pt x="2" y="6"/>
                          <a:pt x="1" y="4"/>
                        </a:cubicBezTo>
                        <a:cubicBezTo>
                          <a:pt x="1" y="1"/>
                          <a:pt x="2" y="7"/>
                          <a:pt x="1" y="4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79" name="Freeform 499">
                    <a:extLst>
                      <a:ext uri="{FF2B5EF4-FFF2-40B4-BE49-F238E27FC236}">
                        <a16:creationId xmlns:a16="http://schemas.microsoft.com/office/drawing/2014/main" id="{B8850347-7872-B249-AFEB-9E1C7415ED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915536" y="6789841"/>
                    <a:ext cx="40241" cy="22711"/>
                  </a:xfrm>
                  <a:custGeom>
                    <a:avLst/>
                    <a:gdLst>
                      <a:gd name="T0" fmla="*/ 3 w 5"/>
                      <a:gd name="T1" fmla="*/ 2 h 3"/>
                      <a:gd name="T2" fmla="*/ 0 w 5"/>
                      <a:gd name="T3" fmla="*/ 1 h 3"/>
                      <a:gd name="T4" fmla="*/ 4 w 5"/>
                      <a:gd name="T5" fmla="*/ 1 h 3"/>
                      <a:gd name="T6" fmla="*/ 3 w 5"/>
                      <a:gd name="T7" fmla="*/ 2 h 3"/>
                      <a:gd name="T8" fmla="*/ 3 w 5"/>
                      <a:gd name="T9" fmla="*/ 2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3">
                        <a:moveTo>
                          <a:pt x="3" y="2"/>
                        </a:moveTo>
                        <a:cubicBezTo>
                          <a:pt x="2" y="2"/>
                          <a:pt x="0" y="1"/>
                          <a:pt x="0" y="1"/>
                        </a:cubicBezTo>
                        <a:cubicBezTo>
                          <a:pt x="0" y="1"/>
                          <a:pt x="4" y="0"/>
                          <a:pt x="4" y="1"/>
                        </a:cubicBezTo>
                        <a:cubicBezTo>
                          <a:pt x="5" y="2"/>
                          <a:pt x="4" y="3"/>
                          <a:pt x="3" y="2"/>
                        </a:cubicBezTo>
                        <a:cubicBezTo>
                          <a:pt x="1" y="2"/>
                          <a:pt x="5" y="3"/>
                          <a:pt x="3" y="2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80" name="Freeform 500">
                    <a:extLst>
                      <a:ext uri="{FF2B5EF4-FFF2-40B4-BE49-F238E27FC236}">
                        <a16:creationId xmlns:a16="http://schemas.microsoft.com/office/drawing/2014/main" id="{BD0842E0-AB64-D144-9761-49540E340A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51887" y="6846618"/>
                    <a:ext cx="45606" cy="82329"/>
                  </a:xfrm>
                  <a:custGeom>
                    <a:avLst/>
                    <a:gdLst>
                      <a:gd name="T0" fmla="*/ 6 w 6"/>
                      <a:gd name="T1" fmla="*/ 2 h 10"/>
                      <a:gd name="T2" fmla="*/ 3 w 6"/>
                      <a:gd name="T3" fmla="*/ 9 h 10"/>
                      <a:gd name="T4" fmla="*/ 6 w 6"/>
                      <a:gd name="T5" fmla="*/ 2 h 10"/>
                      <a:gd name="T6" fmla="*/ 6 w 6"/>
                      <a:gd name="T7" fmla="*/ 2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" h="10">
                        <a:moveTo>
                          <a:pt x="6" y="2"/>
                        </a:moveTo>
                        <a:cubicBezTo>
                          <a:pt x="6" y="0"/>
                          <a:pt x="0" y="10"/>
                          <a:pt x="3" y="9"/>
                        </a:cubicBezTo>
                        <a:cubicBezTo>
                          <a:pt x="4" y="9"/>
                          <a:pt x="6" y="3"/>
                          <a:pt x="6" y="2"/>
                        </a:cubicBezTo>
                        <a:cubicBezTo>
                          <a:pt x="6" y="1"/>
                          <a:pt x="6" y="3"/>
                          <a:pt x="6" y="2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81" name="Freeform 501">
                    <a:extLst>
                      <a:ext uri="{FF2B5EF4-FFF2-40B4-BE49-F238E27FC236}">
                        <a16:creationId xmlns:a16="http://schemas.microsoft.com/office/drawing/2014/main" id="{5164B56C-9DEF-1A4B-B6F0-6DF36EC900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21642" y="6704671"/>
                    <a:ext cx="32193" cy="34068"/>
                  </a:xfrm>
                  <a:custGeom>
                    <a:avLst/>
                    <a:gdLst>
                      <a:gd name="T0" fmla="*/ 3 w 4"/>
                      <a:gd name="T1" fmla="*/ 3 h 4"/>
                      <a:gd name="T2" fmla="*/ 1 w 4"/>
                      <a:gd name="T3" fmla="*/ 1 h 4"/>
                      <a:gd name="T4" fmla="*/ 3 w 4"/>
                      <a:gd name="T5" fmla="*/ 0 h 4"/>
                      <a:gd name="T6" fmla="*/ 3 w 4"/>
                      <a:gd name="T7" fmla="*/ 3 h 4"/>
                      <a:gd name="T8" fmla="*/ 3 w 4"/>
                      <a:gd name="T9" fmla="*/ 3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3" y="3"/>
                        </a:moveTo>
                        <a:cubicBezTo>
                          <a:pt x="2" y="3"/>
                          <a:pt x="0" y="2"/>
                          <a:pt x="1" y="1"/>
                        </a:cubicBezTo>
                        <a:cubicBezTo>
                          <a:pt x="2" y="1"/>
                          <a:pt x="3" y="0"/>
                          <a:pt x="3" y="0"/>
                        </a:cubicBezTo>
                        <a:cubicBezTo>
                          <a:pt x="4" y="0"/>
                          <a:pt x="4" y="2"/>
                          <a:pt x="3" y="3"/>
                        </a:cubicBezTo>
                        <a:cubicBezTo>
                          <a:pt x="2" y="4"/>
                          <a:pt x="4" y="2"/>
                          <a:pt x="3" y="3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82" name="Freeform 502">
                    <a:extLst>
                      <a:ext uri="{FF2B5EF4-FFF2-40B4-BE49-F238E27FC236}">
                        <a16:creationId xmlns:a16="http://schemas.microsoft.com/office/drawing/2014/main" id="{35D521DB-1B21-F949-A65D-960296D005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7757" y="6963014"/>
                    <a:ext cx="45606" cy="76652"/>
                  </a:xfrm>
                  <a:custGeom>
                    <a:avLst/>
                    <a:gdLst>
                      <a:gd name="T0" fmla="*/ 6 w 6"/>
                      <a:gd name="T1" fmla="*/ 2 h 9"/>
                      <a:gd name="T2" fmla="*/ 6 w 6"/>
                      <a:gd name="T3" fmla="*/ 4 h 9"/>
                      <a:gd name="T4" fmla="*/ 5 w 6"/>
                      <a:gd name="T5" fmla="*/ 9 h 9"/>
                      <a:gd name="T6" fmla="*/ 0 w 6"/>
                      <a:gd name="T7" fmla="*/ 3 h 9"/>
                      <a:gd name="T8" fmla="*/ 3 w 6"/>
                      <a:gd name="T9" fmla="*/ 3 h 9"/>
                      <a:gd name="T10" fmla="*/ 6 w 6"/>
                      <a:gd name="T11" fmla="*/ 2 h 9"/>
                      <a:gd name="T12" fmla="*/ 6 w 6"/>
                      <a:gd name="T13" fmla="*/ 2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" h="9">
                        <a:moveTo>
                          <a:pt x="6" y="2"/>
                        </a:moveTo>
                        <a:cubicBezTo>
                          <a:pt x="6" y="1"/>
                          <a:pt x="6" y="4"/>
                          <a:pt x="6" y="4"/>
                        </a:cubicBezTo>
                        <a:cubicBezTo>
                          <a:pt x="6" y="6"/>
                          <a:pt x="6" y="8"/>
                          <a:pt x="5" y="9"/>
                        </a:cubicBezTo>
                        <a:cubicBezTo>
                          <a:pt x="5" y="9"/>
                          <a:pt x="0" y="5"/>
                          <a:pt x="0" y="3"/>
                        </a:cubicBezTo>
                        <a:cubicBezTo>
                          <a:pt x="0" y="3"/>
                          <a:pt x="2" y="2"/>
                          <a:pt x="3" y="3"/>
                        </a:cubicBezTo>
                        <a:cubicBezTo>
                          <a:pt x="4" y="4"/>
                          <a:pt x="5" y="4"/>
                          <a:pt x="6" y="2"/>
                        </a:cubicBezTo>
                        <a:cubicBezTo>
                          <a:pt x="6" y="0"/>
                          <a:pt x="6" y="3"/>
                          <a:pt x="6" y="2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83" name="Freeform 503">
                    <a:extLst>
                      <a:ext uri="{FF2B5EF4-FFF2-40B4-BE49-F238E27FC236}">
                        <a16:creationId xmlns:a16="http://schemas.microsoft.com/office/drawing/2014/main" id="{12EF90CF-4753-0A43-BDB9-B9BDFF3D23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51421" y="6980048"/>
                    <a:ext cx="64385" cy="68133"/>
                  </a:xfrm>
                  <a:custGeom>
                    <a:avLst/>
                    <a:gdLst>
                      <a:gd name="T0" fmla="*/ 6 w 8"/>
                      <a:gd name="T1" fmla="*/ 7 h 8"/>
                      <a:gd name="T2" fmla="*/ 1 w 8"/>
                      <a:gd name="T3" fmla="*/ 4 h 8"/>
                      <a:gd name="T4" fmla="*/ 6 w 8"/>
                      <a:gd name="T5" fmla="*/ 7 h 8"/>
                      <a:gd name="T6" fmla="*/ 6 w 8"/>
                      <a:gd name="T7" fmla="*/ 7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" h="8">
                        <a:moveTo>
                          <a:pt x="6" y="7"/>
                        </a:moveTo>
                        <a:cubicBezTo>
                          <a:pt x="5" y="8"/>
                          <a:pt x="0" y="5"/>
                          <a:pt x="1" y="4"/>
                        </a:cubicBezTo>
                        <a:cubicBezTo>
                          <a:pt x="3" y="0"/>
                          <a:pt x="8" y="5"/>
                          <a:pt x="6" y="7"/>
                        </a:cubicBezTo>
                        <a:cubicBezTo>
                          <a:pt x="5" y="8"/>
                          <a:pt x="7" y="6"/>
                          <a:pt x="6" y="7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84" name="Freeform 504">
                    <a:extLst>
                      <a:ext uri="{FF2B5EF4-FFF2-40B4-BE49-F238E27FC236}">
                        <a16:creationId xmlns:a16="http://schemas.microsoft.com/office/drawing/2014/main" id="{50B6DF58-E27D-9C4B-8F5D-33738A8E5F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9729" y="7840248"/>
                    <a:ext cx="37559" cy="31230"/>
                  </a:xfrm>
                  <a:custGeom>
                    <a:avLst/>
                    <a:gdLst>
                      <a:gd name="T0" fmla="*/ 4 w 5"/>
                      <a:gd name="T1" fmla="*/ 2 h 4"/>
                      <a:gd name="T2" fmla="*/ 3 w 5"/>
                      <a:gd name="T3" fmla="*/ 3 h 4"/>
                      <a:gd name="T4" fmla="*/ 0 w 5"/>
                      <a:gd name="T5" fmla="*/ 2 h 4"/>
                      <a:gd name="T6" fmla="*/ 4 w 5"/>
                      <a:gd name="T7" fmla="*/ 0 h 4"/>
                      <a:gd name="T8" fmla="*/ 4 w 5"/>
                      <a:gd name="T9" fmla="*/ 2 h 4"/>
                      <a:gd name="T10" fmla="*/ 4 w 5"/>
                      <a:gd name="T11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" h="4">
                        <a:moveTo>
                          <a:pt x="4" y="2"/>
                        </a:moveTo>
                        <a:cubicBezTo>
                          <a:pt x="5" y="1"/>
                          <a:pt x="4" y="4"/>
                          <a:pt x="3" y="3"/>
                        </a:cubicBezTo>
                        <a:cubicBezTo>
                          <a:pt x="3" y="3"/>
                          <a:pt x="0" y="2"/>
                          <a:pt x="0" y="2"/>
                        </a:cubicBezTo>
                        <a:cubicBezTo>
                          <a:pt x="0" y="2"/>
                          <a:pt x="3" y="0"/>
                          <a:pt x="4" y="0"/>
                        </a:cubicBezTo>
                        <a:cubicBezTo>
                          <a:pt x="4" y="0"/>
                          <a:pt x="3" y="2"/>
                          <a:pt x="4" y="2"/>
                        </a:cubicBezTo>
                        <a:cubicBezTo>
                          <a:pt x="5" y="1"/>
                          <a:pt x="3" y="2"/>
                          <a:pt x="4" y="2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85" name="Freeform 505">
                    <a:extLst>
                      <a:ext uri="{FF2B5EF4-FFF2-40B4-BE49-F238E27FC236}">
                        <a16:creationId xmlns:a16="http://schemas.microsoft.com/office/drawing/2014/main" id="{BE73FCEC-95A6-A14B-84CC-BCBE2E36BB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83409" y="6821068"/>
                    <a:ext cx="48288" cy="51099"/>
                  </a:xfrm>
                  <a:custGeom>
                    <a:avLst/>
                    <a:gdLst>
                      <a:gd name="T0" fmla="*/ 5 w 6"/>
                      <a:gd name="T1" fmla="*/ 1 h 6"/>
                      <a:gd name="T2" fmla="*/ 4 w 6"/>
                      <a:gd name="T3" fmla="*/ 5 h 6"/>
                      <a:gd name="T4" fmla="*/ 1 w 6"/>
                      <a:gd name="T5" fmla="*/ 5 h 6"/>
                      <a:gd name="T6" fmla="*/ 5 w 6"/>
                      <a:gd name="T7" fmla="*/ 1 h 6"/>
                      <a:gd name="T8" fmla="*/ 5 w 6"/>
                      <a:gd name="T9" fmla="*/ 1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6">
                        <a:moveTo>
                          <a:pt x="5" y="1"/>
                        </a:moveTo>
                        <a:cubicBezTo>
                          <a:pt x="6" y="2"/>
                          <a:pt x="4" y="3"/>
                          <a:pt x="4" y="5"/>
                        </a:cubicBezTo>
                        <a:cubicBezTo>
                          <a:pt x="3" y="6"/>
                          <a:pt x="2" y="6"/>
                          <a:pt x="1" y="5"/>
                        </a:cubicBezTo>
                        <a:cubicBezTo>
                          <a:pt x="0" y="4"/>
                          <a:pt x="5" y="0"/>
                          <a:pt x="5" y="1"/>
                        </a:cubicBezTo>
                        <a:cubicBezTo>
                          <a:pt x="6" y="2"/>
                          <a:pt x="5" y="0"/>
                          <a:pt x="5" y="1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86" name="Freeform 506">
                    <a:extLst>
                      <a:ext uri="{FF2B5EF4-FFF2-40B4-BE49-F238E27FC236}">
                        <a16:creationId xmlns:a16="http://schemas.microsoft.com/office/drawing/2014/main" id="{1A786D2F-A9EB-0E4B-95B9-BD01CCCCBD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07559" y="6880685"/>
                    <a:ext cx="24144" cy="25550"/>
                  </a:xfrm>
                  <a:custGeom>
                    <a:avLst/>
                    <a:gdLst>
                      <a:gd name="T0" fmla="*/ 3 w 3"/>
                      <a:gd name="T1" fmla="*/ 1 h 3"/>
                      <a:gd name="T2" fmla="*/ 0 w 3"/>
                      <a:gd name="T3" fmla="*/ 2 h 3"/>
                      <a:gd name="T4" fmla="*/ 2 w 3"/>
                      <a:gd name="T5" fmla="*/ 3 h 3"/>
                      <a:gd name="T6" fmla="*/ 3 w 3"/>
                      <a:gd name="T7" fmla="*/ 1 h 3"/>
                      <a:gd name="T8" fmla="*/ 3 w 3"/>
                      <a:gd name="T9" fmla="*/ 1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3">
                        <a:moveTo>
                          <a:pt x="3" y="1"/>
                        </a:moveTo>
                        <a:cubicBezTo>
                          <a:pt x="2" y="1"/>
                          <a:pt x="0" y="1"/>
                          <a:pt x="0" y="2"/>
                        </a:cubicBezTo>
                        <a:cubicBezTo>
                          <a:pt x="0" y="3"/>
                          <a:pt x="2" y="3"/>
                          <a:pt x="2" y="3"/>
                        </a:cubicBezTo>
                        <a:cubicBezTo>
                          <a:pt x="3" y="3"/>
                          <a:pt x="3" y="0"/>
                          <a:pt x="3" y="1"/>
                        </a:cubicBezTo>
                        <a:cubicBezTo>
                          <a:pt x="2" y="1"/>
                          <a:pt x="3" y="1"/>
                          <a:pt x="3" y="1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87" name="Freeform 507">
                    <a:extLst>
                      <a:ext uri="{FF2B5EF4-FFF2-40B4-BE49-F238E27FC236}">
                        <a16:creationId xmlns:a16="http://schemas.microsoft.com/office/drawing/2014/main" id="{D8706E48-D9E5-0B4E-8B74-F42C9B56B2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31702" y="6906238"/>
                    <a:ext cx="13414" cy="8516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1 w 2"/>
                      <a:gd name="T3" fmla="*/ 1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1" y="0"/>
                          <a:pt x="0" y="1"/>
                          <a:pt x="1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88" name="Freeform 508">
                    <a:extLst>
                      <a:ext uri="{FF2B5EF4-FFF2-40B4-BE49-F238E27FC236}">
                        <a16:creationId xmlns:a16="http://schemas.microsoft.com/office/drawing/2014/main" id="{B3ABCC6E-654E-E74A-9D33-929E5C8AE7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31702" y="6928949"/>
                    <a:ext cx="8048" cy="17034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2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1" y="2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89" name="Freeform 509">
                    <a:extLst>
                      <a:ext uri="{FF2B5EF4-FFF2-40B4-BE49-F238E27FC236}">
                        <a16:creationId xmlns:a16="http://schemas.microsoft.com/office/drawing/2014/main" id="{C9353704-2851-6641-96CA-87978ABFF0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31702" y="6945981"/>
                    <a:ext cx="13414" cy="8516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1 w 2"/>
                      <a:gd name="T3" fmla="*/ 1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1" y="0"/>
                          <a:pt x="0" y="1"/>
                          <a:pt x="1" y="1"/>
                        </a:cubicBezTo>
                        <a:cubicBezTo>
                          <a:pt x="2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90" name="Freeform 510">
                    <a:extLst>
                      <a:ext uri="{FF2B5EF4-FFF2-40B4-BE49-F238E27FC236}">
                        <a16:creationId xmlns:a16="http://schemas.microsoft.com/office/drawing/2014/main" id="{B836A5E8-790D-874A-AF8B-858C4269A8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93406" y="7070893"/>
                    <a:ext cx="8048" cy="17034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0 w 1"/>
                      <a:gd name="T3" fmla="*/ 2 h 2"/>
                      <a:gd name="T4" fmla="*/ 0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2"/>
                        </a:cubicBezTo>
                        <a:cubicBezTo>
                          <a:pt x="0" y="2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91" name="Freeform 511">
                    <a:extLst>
                      <a:ext uri="{FF2B5EF4-FFF2-40B4-BE49-F238E27FC236}">
                        <a16:creationId xmlns:a16="http://schemas.microsoft.com/office/drawing/2014/main" id="{C4DC43E5-2A8C-E141-BA12-A5129FCA87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11448" y="6696156"/>
                    <a:ext cx="16097" cy="34068"/>
                  </a:xfrm>
                  <a:custGeom>
                    <a:avLst/>
                    <a:gdLst>
                      <a:gd name="T0" fmla="*/ 1 w 2"/>
                      <a:gd name="T1" fmla="*/ 4 h 4"/>
                      <a:gd name="T2" fmla="*/ 2 w 2"/>
                      <a:gd name="T3" fmla="*/ 1 h 4"/>
                      <a:gd name="T4" fmla="*/ 1 w 2"/>
                      <a:gd name="T5" fmla="*/ 4 h 4"/>
                      <a:gd name="T6" fmla="*/ 1 w 2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4">
                        <a:moveTo>
                          <a:pt x="1" y="4"/>
                        </a:moveTo>
                        <a:cubicBezTo>
                          <a:pt x="0" y="3"/>
                          <a:pt x="0" y="1"/>
                          <a:pt x="2" y="1"/>
                        </a:cubicBezTo>
                        <a:cubicBezTo>
                          <a:pt x="2" y="0"/>
                          <a:pt x="2" y="4"/>
                          <a:pt x="1" y="4"/>
                        </a:cubicBezTo>
                        <a:cubicBezTo>
                          <a:pt x="0" y="3"/>
                          <a:pt x="1" y="4"/>
                          <a:pt x="1" y="4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92" name="Rectangle 613">
                    <a:extLst>
                      <a:ext uri="{FF2B5EF4-FFF2-40B4-BE49-F238E27FC236}">
                        <a16:creationId xmlns:a16="http://schemas.microsoft.com/office/drawing/2014/main" id="{D2EC15ED-EBD3-694A-8182-A1FAF15A9A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703599" y="6170950"/>
                    <a:ext cx="2684" cy="2841"/>
                  </a:xfrm>
                  <a:prstGeom prst="rect">
                    <a:avLst/>
                  </a:pr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93" name="Freeform 645">
                    <a:extLst>
                      <a:ext uri="{FF2B5EF4-FFF2-40B4-BE49-F238E27FC236}">
                        <a16:creationId xmlns:a16="http://schemas.microsoft.com/office/drawing/2014/main" id="{D862D4D8-D541-A046-A01F-077AF80FB6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53364" y="7255426"/>
                    <a:ext cx="244133" cy="141949"/>
                  </a:xfrm>
                  <a:custGeom>
                    <a:avLst/>
                    <a:gdLst>
                      <a:gd name="T0" fmla="*/ 10 w 31"/>
                      <a:gd name="T1" fmla="*/ 17 h 17"/>
                      <a:gd name="T2" fmla="*/ 13 w 31"/>
                      <a:gd name="T3" fmla="*/ 14 h 17"/>
                      <a:gd name="T4" fmla="*/ 18 w 31"/>
                      <a:gd name="T5" fmla="*/ 16 h 17"/>
                      <a:gd name="T6" fmla="*/ 21 w 31"/>
                      <a:gd name="T7" fmla="*/ 16 h 17"/>
                      <a:gd name="T8" fmla="*/ 23 w 31"/>
                      <a:gd name="T9" fmla="*/ 15 h 17"/>
                      <a:gd name="T10" fmla="*/ 29 w 31"/>
                      <a:gd name="T11" fmla="*/ 11 h 17"/>
                      <a:gd name="T12" fmla="*/ 27 w 31"/>
                      <a:gd name="T13" fmla="*/ 7 h 17"/>
                      <a:gd name="T14" fmla="*/ 21 w 31"/>
                      <a:gd name="T15" fmla="*/ 5 h 17"/>
                      <a:gd name="T16" fmla="*/ 17 w 31"/>
                      <a:gd name="T17" fmla="*/ 3 h 17"/>
                      <a:gd name="T18" fmla="*/ 13 w 31"/>
                      <a:gd name="T19" fmla="*/ 0 h 17"/>
                      <a:gd name="T20" fmla="*/ 11 w 31"/>
                      <a:gd name="T21" fmla="*/ 2 h 17"/>
                      <a:gd name="T22" fmla="*/ 8 w 31"/>
                      <a:gd name="T23" fmla="*/ 2 h 17"/>
                      <a:gd name="T24" fmla="*/ 0 w 31"/>
                      <a:gd name="T25" fmla="*/ 6 h 17"/>
                      <a:gd name="T26" fmla="*/ 2 w 31"/>
                      <a:gd name="T27" fmla="*/ 10 h 17"/>
                      <a:gd name="T28" fmla="*/ 4 w 31"/>
                      <a:gd name="T29" fmla="*/ 13 h 17"/>
                      <a:gd name="T30" fmla="*/ 10 w 31"/>
                      <a:gd name="T31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31" h="17">
                        <a:moveTo>
                          <a:pt x="10" y="17"/>
                        </a:moveTo>
                        <a:cubicBezTo>
                          <a:pt x="12" y="17"/>
                          <a:pt x="11" y="14"/>
                          <a:pt x="13" y="14"/>
                        </a:cubicBezTo>
                        <a:cubicBezTo>
                          <a:pt x="15" y="14"/>
                          <a:pt x="16" y="16"/>
                          <a:pt x="18" y="16"/>
                        </a:cubicBezTo>
                        <a:cubicBezTo>
                          <a:pt x="19" y="16"/>
                          <a:pt x="20" y="16"/>
                          <a:pt x="21" y="16"/>
                        </a:cubicBezTo>
                        <a:cubicBezTo>
                          <a:pt x="22" y="16"/>
                          <a:pt x="23" y="15"/>
                          <a:pt x="23" y="15"/>
                        </a:cubicBezTo>
                        <a:cubicBezTo>
                          <a:pt x="26" y="14"/>
                          <a:pt x="27" y="13"/>
                          <a:pt x="29" y="11"/>
                        </a:cubicBezTo>
                        <a:cubicBezTo>
                          <a:pt x="31" y="9"/>
                          <a:pt x="29" y="8"/>
                          <a:pt x="27" y="7"/>
                        </a:cubicBezTo>
                        <a:cubicBezTo>
                          <a:pt x="25" y="6"/>
                          <a:pt x="22" y="3"/>
                          <a:pt x="21" y="5"/>
                        </a:cubicBezTo>
                        <a:cubicBezTo>
                          <a:pt x="19" y="8"/>
                          <a:pt x="18" y="4"/>
                          <a:pt x="17" y="3"/>
                        </a:cubicBezTo>
                        <a:cubicBezTo>
                          <a:pt x="16" y="2"/>
                          <a:pt x="13" y="3"/>
                          <a:pt x="13" y="0"/>
                        </a:cubicBezTo>
                        <a:cubicBezTo>
                          <a:pt x="13" y="1"/>
                          <a:pt x="12" y="3"/>
                          <a:pt x="11" y="2"/>
                        </a:cubicBezTo>
                        <a:cubicBezTo>
                          <a:pt x="9" y="0"/>
                          <a:pt x="9" y="0"/>
                          <a:pt x="8" y="2"/>
                        </a:cubicBezTo>
                        <a:cubicBezTo>
                          <a:pt x="7" y="3"/>
                          <a:pt x="0" y="5"/>
                          <a:pt x="0" y="6"/>
                        </a:cubicBezTo>
                        <a:cubicBezTo>
                          <a:pt x="0" y="6"/>
                          <a:pt x="1" y="9"/>
                          <a:pt x="2" y="10"/>
                        </a:cubicBezTo>
                        <a:cubicBezTo>
                          <a:pt x="2" y="11"/>
                          <a:pt x="3" y="12"/>
                          <a:pt x="4" y="13"/>
                        </a:cubicBezTo>
                        <a:cubicBezTo>
                          <a:pt x="6" y="14"/>
                          <a:pt x="8" y="17"/>
                          <a:pt x="10" y="17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94" name="Freeform 646">
                    <a:extLst>
                      <a:ext uri="{FF2B5EF4-FFF2-40B4-BE49-F238E27FC236}">
                        <a16:creationId xmlns:a16="http://schemas.microsoft.com/office/drawing/2014/main" id="{44D6E6C1-62A6-0143-9D2E-F5D6C343AD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43371" y="7371822"/>
                    <a:ext cx="292418" cy="133431"/>
                  </a:xfrm>
                  <a:custGeom>
                    <a:avLst/>
                    <a:gdLst>
                      <a:gd name="T0" fmla="*/ 32 w 37"/>
                      <a:gd name="T1" fmla="*/ 2 h 16"/>
                      <a:gd name="T2" fmla="*/ 27 w 37"/>
                      <a:gd name="T3" fmla="*/ 0 h 16"/>
                      <a:gd name="T4" fmla="*/ 24 w 37"/>
                      <a:gd name="T5" fmla="*/ 3 h 16"/>
                      <a:gd name="T6" fmla="*/ 20 w 37"/>
                      <a:gd name="T7" fmla="*/ 3 h 16"/>
                      <a:gd name="T8" fmla="*/ 17 w 37"/>
                      <a:gd name="T9" fmla="*/ 7 h 16"/>
                      <a:gd name="T10" fmla="*/ 16 w 37"/>
                      <a:gd name="T11" fmla="*/ 9 h 16"/>
                      <a:gd name="T12" fmla="*/ 13 w 37"/>
                      <a:gd name="T13" fmla="*/ 9 h 16"/>
                      <a:gd name="T14" fmla="*/ 9 w 37"/>
                      <a:gd name="T15" fmla="*/ 10 h 16"/>
                      <a:gd name="T16" fmla="*/ 5 w 37"/>
                      <a:gd name="T17" fmla="*/ 11 h 16"/>
                      <a:gd name="T18" fmla="*/ 0 w 37"/>
                      <a:gd name="T19" fmla="*/ 9 h 16"/>
                      <a:gd name="T20" fmla="*/ 4 w 37"/>
                      <a:gd name="T21" fmla="*/ 13 h 16"/>
                      <a:gd name="T22" fmla="*/ 6 w 37"/>
                      <a:gd name="T23" fmla="*/ 13 h 16"/>
                      <a:gd name="T24" fmla="*/ 8 w 37"/>
                      <a:gd name="T25" fmla="*/ 14 h 16"/>
                      <a:gd name="T26" fmla="*/ 12 w 37"/>
                      <a:gd name="T27" fmla="*/ 13 h 16"/>
                      <a:gd name="T28" fmla="*/ 15 w 37"/>
                      <a:gd name="T29" fmla="*/ 15 h 16"/>
                      <a:gd name="T30" fmla="*/ 22 w 37"/>
                      <a:gd name="T31" fmla="*/ 16 h 16"/>
                      <a:gd name="T32" fmla="*/ 29 w 37"/>
                      <a:gd name="T33" fmla="*/ 14 h 16"/>
                      <a:gd name="T34" fmla="*/ 33 w 37"/>
                      <a:gd name="T35" fmla="*/ 12 h 16"/>
                      <a:gd name="T36" fmla="*/ 34 w 37"/>
                      <a:gd name="T37" fmla="*/ 9 h 16"/>
                      <a:gd name="T38" fmla="*/ 36 w 37"/>
                      <a:gd name="T39" fmla="*/ 8 h 16"/>
                      <a:gd name="T40" fmla="*/ 36 w 37"/>
                      <a:gd name="T41" fmla="*/ 2 h 16"/>
                      <a:gd name="T42" fmla="*/ 32 w 37"/>
                      <a:gd name="T43" fmla="*/ 2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37" h="16">
                        <a:moveTo>
                          <a:pt x="32" y="2"/>
                        </a:moveTo>
                        <a:cubicBezTo>
                          <a:pt x="30" y="2"/>
                          <a:pt x="28" y="0"/>
                          <a:pt x="27" y="0"/>
                        </a:cubicBezTo>
                        <a:cubicBezTo>
                          <a:pt x="25" y="0"/>
                          <a:pt x="26" y="3"/>
                          <a:pt x="24" y="3"/>
                        </a:cubicBezTo>
                        <a:cubicBezTo>
                          <a:pt x="22" y="3"/>
                          <a:pt x="22" y="2"/>
                          <a:pt x="20" y="3"/>
                        </a:cubicBezTo>
                        <a:cubicBezTo>
                          <a:pt x="20" y="3"/>
                          <a:pt x="16" y="6"/>
                          <a:pt x="17" y="7"/>
                        </a:cubicBezTo>
                        <a:cubicBezTo>
                          <a:pt x="17" y="8"/>
                          <a:pt x="19" y="10"/>
                          <a:pt x="16" y="9"/>
                        </a:cubicBezTo>
                        <a:cubicBezTo>
                          <a:pt x="15" y="9"/>
                          <a:pt x="14" y="8"/>
                          <a:pt x="13" y="9"/>
                        </a:cubicBezTo>
                        <a:cubicBezTo>
                          <a:pt x="12" y="9"/>
                          <a:pt x="10" y="10"/>
                          <a:pt x="9" y="10"/>
                        </a:cubicBezTo>
                        <a:cubicBezTo>
                          <a:pt x="7" y="10"/>
                          <a:pt x="6" y="8"/>
                          <a:pt x="5" y="11"/>
                        </a:cubicBezTo>
                        <a:cubicBezTo>
                          <a:pt x="5" y="11"/>
                          <a:pt x="1" y="9"/>
                          <a:pt x="0" y="9"/>
                        </a:cubicBezTo>
                        <a:cubicBezTo>
                          <a:pt x="0" y="11"/>
                          <a:pt x="1" y="12"/>
                          <a:pt x="4" y="13"/>
                        </a:cubicBezTo>
                        <a:cubicBezTo>
                          <a:pt x="5" y="13"/>
                          <a:pt x="5" y="13"/>
                          <a:pt x="6" y="13"/>
                        </a:cubicBezTo>
                        <a:cubicBezTo>
                          <a:pt x="7" y="13"/>
                          <a:pt x="7" y="15"/>
                          <a:pt x="8" y="14"/>
                        </a:cubicBezTo>
                        <a:cubicBezTo>
                          <a:pt x="10" y="13"/>
                          <a:pt x="10" y="13"/>
                          <a:pt x="12" y="13"/>
                        </a:cubicBezTo>
                        <a:cubicBezTo>
                          <a:pt x="14" y="13"/>
                          <a:pt x="13" y="14"/>
                          <a:pt x="15" y="15"/>
                        </a:cubicBezTo>
                        <a:cubicBezTo>
                          <a:pt x="17" y="16"/>
                          <a:pt x="20" y="16"/>
                          <a:pt x="22" y="16"/>
                        </a:cubicBezTo>
                        <a:cubicBezTo>
                          <a:pt x="25" y="16"/>
                          <a:pt x="26" y="14"/>
                          <a:pt x="29" y="14"/>
                        </a:cubicBezTo>
                        <a:cubicBezTo>
                          <a:pt x="31" y="14"/>
                          <a:pt x="33" y="13"/>
                          <a:pt x="33" y="12"/>
                        </a:cubicBezTo>
                        <a:cubicBezTo>
                          <a:pt x="34" y="11"/>
                          <a:pt x="34" y="10"/>
                          <a:pt x="34" y="9"/>
                        </a:cubicBezTo>
                        <a:cubicBezTo>
                          <a:pt x="34" y="7"/>
                          <a:pt x="35" y="9"/>
                          <a:pt x="36" y="8"/>
                        </a:cubicBezTo>
                        <a:cubicBezTo>
                          <a:pt x="37" y="6"/>
                          <a:pt x="36" y="3"/>
                          <a:pt x="36" y="2"/>
                        </a:cubicBezTo>
                        <a:cubicBezTo>
                          <a:pt x="34" y="2"/>
                          <a:pt x="33" y="2"/>
                          <a:pt x="32" y="2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95" name="Freeform 647">
                    <a:extLst>
                      <a:ext uri="{FF2B5EF4-FFF2-40B4-BE49-F238E27FC236}">
                        <a16:creationId xmlns:a16="http://schemas.microsoft.com/office/drawing/2014/main" id="{BF93C867-3405-D148-A763-791E667DCA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41425" y="7471185"/>
                    <a:ext cx="448020" cy="459908"/>
                  </a:xfrm>
                  <a:custGeom>
                    <a:avLst/>
                    <a:gdLst>
                      <a:gd name="T0" fmla="*/ 37 w 57"/>
                      <a:gd name="T1" fmla="*/ 10 h 55"/>
                      <a:gd name="T2" fmla="*/ 41 w 57"/>
                      <a:gd name="T3" fmla="*/ 9 h 55"/>
                      <a:gd name="T4" fmla="*/ 43 w 57"/>
                      <a:gd name="T5" fmla="*/ 6 h 55"/>
                      <a:gd name="T6" fmla="*/ 45 w 57"/>
                      <a:gd name="T7" fmla="*/ 4 h 55"/>
                      <a:gd name="T8" fmla="*/ 45 w 57"/>
                      <a:gd name="T9" fmla="*/ 1 h 55"/>
                      <a:gd name="T10" fmla="*/ 41 w 57"/>
                      <a:gd name="T11" fmla="*/ 2 h 55"/>
                      <a:gd name="T12" fmla="*/ 36 w 57"/>
                      <a:gd name="T13" fmla="*/ 4 h 55"/>
                      <a:gd name="T14" fmla="*/ 27 w 57"/>
                      <a:gd name="T15" fmla="*/ 1 h 55"/>
                      <a:gd name="T16" fmla="*/ 22 w 57"/>
                      <a:gd name="T17" fmla="*/ 1 h 55"/>
                      <a:gd name="T18" fmla="*/ 19 w 57"/>
                      <a:gd name="T19" fmla="*/ 1 h 55"/>
                      <a:gd name="T20" fmla="*/ 18 w 57"/>
                      <a:gd name="T21" fmla="*/ 3 h 55"/>
                      <a:gd name="T22" fmla="*/ 17 w 57"/>
                      <a:gd name="T23" fmla="*/ 4 h 55"/>
                      <a:gd name="T24" fmla="*/ 15 w 57"/>
                      <a:gd name="T25" fmla="*/ 5 h 55"/>
                      <a:gd name="T26" fmla="*/ 13 w 57"/>
                      <a:gd name="T27" fmla="*/ 5 h 55"/>
                      <a:gd name="T28" fmla="*/ 12 w 57"/>
                      <a:gd name="T29" fmla="*/ 4 h 55"/>
                      <a:gd name="T30" fmla="*/ 11 w 57"/>
                      <a:gd name="T31" fmla="*/ 8 h 55"/>
                      <a:gd name="T32" fmla="*/ 9 w 57"/>
                      <a:gd name="T33" fmla="*/ 5 h 55"/>
                      <a:gd name="T34" fmla="*/ 5 w 57"/>
                      <a:gd name="T35" fmla="*/ 7 h 55"/>
                      <a:gd name="T36" fmla="*/ 0 w 57"/>
                      <a:gd name="T37" fmla="*/ 7 h 55"/>
                      <a:gd name="T38" fmla="*/ 1 w 57"/>
                      <a:gd name="T39" fmla="*/ 10 h 55"/>
                      <a:gd name="T40" fmla="*/ 0 w 57"/>
                      <a:gd name="T41" fmla="*/ 14 h 55"/>
                      <a:gd name="T42" fmla="*/ 2 w 57"/>
                      <a:gd name="T43" fmla="*/ 18 h 55"/>
                      <a:gd name="T44" fmla="*/ 4 w 57"/>
                      <a:gd name="T45" fmla="*/ 21 h 55"/>
                      <a:gd name="T46" fmla="*/ 12 w 57"/>
                      <a:gd name="T47" fmla="*/ 17 h 55"/>
                      <a:gd name="T48" fmla="*/ 15 w 57"/>
                      <a:gd name="T49" fmla="*/ 19 h 55"/>
                      <a:gd name="T50" fmla="*/ 17 w 57"/>
                      <a:gd name="T51" fmla="*/ 22 h 55"/>
                      <a:gd name="T52" fmla="*/ 18 w 57"/>
                      <a:gd name="T53" fmla="*/ 25 h 55"/>
                      <a:gd name="T54" fmla="*/ 21 w 57"/>
                      <a:gd name="T55" fmla="*/ 28 h 55"/>
                      <a:gd name="T56" fmla="*/ 28 w 57"/>
                      <a:gd name="T57" fmla="*/ 33 h 55"/>
                      <a:gd name="T58" fmla="*/ 33 w 57"/>
                      <a:gd name="T59" fmla="*/ 36 h 55"/>
                      <a:gd name="T60" fmla="*/ 42 w 57"/>
                      <a:gd name="T61" fmla="*/ 42 h 55"/>
                      <a:gd name="T62" fmla="*/ 45 w 57"/>
                      <a:gd name="T63" fmla="*/ 48 h 55"/>
                      <a:gd name="T64" fmla="*/ 43 w 57"/>
                      <a:gd name="T65" fmla="*/ 55 h 55"/>
                      <a:gd name="T66" fmla="*/ 49 w 57"/>
                      <a:gd name="T67" fmla="*/ 48 h 55"/>
                      <a:gd name="T68" fmla="*/ 47 w 57"/>
                      <a:gd name="T69" fmla="*/ 45 h 55"/>
                      <a:gd name="T70" fmla="*/ 50 w 57"/>
                      <a:gd name="T71" fmla="*/ 40 h 55"/>
                      <a:gd name="T72" fmla="*/ 53 w 57"/>
                      <a:gd name="T73" fmla="*/ 41 h 55"/>
                      <a:gd name="T74" fmla="*/ 55 w 57"/>
                      <a:gd name="T75" fmla="*/ 44 h 55"/>
                      <a:gd name="T76" fmla="*/ 53 w 57"/>
                      <a:gd name="T77" fmla="*/ 39 h 55"/>
                      <a:gd name="T78" fmla="*/ 44 w 57"/>
                      <a:gd name="T79" fmla="*/ 35 h 55"/>
                      <a:gd name="T80" fmla="*/ 44 w 57"/>
                      <a:gd name="T81" fmla="*/ 32 h 55"/>
                      <a:gd name="T82" fmla="*/ 39 w 57"/>
                      <a:gd name="T83" fmla="*/ 31 h 55"/>
                      <a:gd name="T84" fmla="*/ 35 w 57"/>
                      <a:gd name="T85" fmla="*/ 26 h 55"/>
                      <a:gd name="T86" fmla="*/ 32 w 57"/>
                      <a:gd name="T87" fmla="*/ 21 h 55"/>
                      <a:gd name="T88" fmla="*/ 27 w 57"/>
                      <a:gd name="T89" fmla="*/ 17 h 55"/>
                      <a:gd name="T90" fmla="*/ 27 w 57"/>
                      <a:gd name="T91" fmla="*/ 15 h 55"/>
                      <a:gd name="T92" fmla="*/ 28 w 57"/>
                      <a:gd name="T93" fmla="*/ 12 h 55"/>
                      <a:gd name="T94" fmla="*/ 30 w 57"/>
                      <a:gd name="T95" fmla="*/ 9 h 55"/>
                      <a:gd name="T96" fmla="*/ 32 w 57"/>
                      <a:gd name="T97" fmla="*/ 8 h 55"/>
                      <a:gd name="T98" fmla="*/ 34 w 57"/>
                      <a:gd name="T99" fmla="*/ 10 h 55"/>
                      <a:gd name="T100" fmla="*/ 37 w 57"/>
                      <a:gd name="T101" fmla="*/ 10 h 55"/>
                      <a:gd name="T102" fmla="*/ 37 w 57"/>
                      <a:gd name="T103" fmla="*/ 10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57" h="55">
                        <a:moveTo>
                          <a:pt x="37" y="10"/>
                        </a:moveTo>
                        <a:cubicBezTo>
                          <a:pt x="38" y="9"/>
                          <a:pt x="40" y="10"/>
                          <a:pt x="41" y="9"/>
                        </a:cubicBezTo>
                        <a:cubicBezTo>
                          <a:pt x="43" y="8"/>
                          <a:pt x="42" y="7"/>
                          <a:pt x="43" y="6"/>
                        </a:cubicBezTo>
                        <a:cubicBezTo>
                          <a:pt x="43" y="5"/>
                          <a:pt x="44" y="4"/>
                          <a:pt x="45" y="4"/>
                        </a:cubicBezTo>
                        <a:cubicBezTo>
                          <a:pt x="46" y="3"/>
                          <a:pt x="45" y="3"/>
                          <a:pt x="45" y="1"/>
                        </a:cubicBezTo>
                        <a:cubicBezTo>
                          <a:pt x="44" y="2"/>
                          <a:pt x="43" y="2"/>
                          <a:pt x="41" y="2"/>
                        </a:cubicBezTo>
                        <a:cubicBezTo>
                          <a:pt x="39" y="2"/>
                          <a:pt x="37" y="5"/>
                          <a:pt x="36" y="4"/>
                        </a:cubicBezTo>
                        <a:cubicBezTo>
                          <a:pt x="33" y="3"/>
                          <a:pt x="28" y="4"/>
                          <a:pt x="27" y="1"/>
                        </a:cubicBezTo>
                        <a:cubicBezTo>
                          <a:pt x="26" y="0"/>
                          <a:pt x="23" y="1"/>
                          <a:pt x="22" y="1"/>
                        </a:cubicBezTo>
                        <a:cubicBezTo>
                          <a:pt x="20" y="3"/>
                          <a:pt x="20" y="1"/>
                          <a:pt x="19" y="1"/>
                        </a:cubicBezTo>
                        <a:cubicBezTo>
                          <a:pt x="18" y="1"/>
                          <a:pt x="18" y="3"/>
                          <a:pt x="18" y="3"/>
                        </a:cubicBezTo>
                        <a:cubicBezTo>
                          <a:pt x="18" y="3"/>
                          <a:pt x="17" y="4"/>
                          <a:pt x="17" y="4"/>
                        </a:cubicBezTo>
                        <a:cubicBezTo>
                          <a:pt x="17" y="5"/>
                          <a:pt x="16" y="5"/>
                          <a:pt x="15" y="5"/>
                        </a:cubicBezTo>
                        <a:cubicBezTo>
                          <a:pt x="15" y="5"/>
                          <a:pt x="14" y="5"/>
                          <a:pt x="13" y="5"/>
                        </a:cubicBezTo>
                        <a:cubicBezTo>
                          <a:pt x="13" y="5"/>
                          <a:pt x="13" y="5"/>
                          <a:pt x="12" y="4"/>
                        </a:cubicBezTo>
                        <a:cubicBezTo>
                          <a:pt x="12" y="4"/>
                          <a:pt x="11" y="7"/>
                          <a:pt x="11" y="8"/>
                        </a:cubicBezTo>
                        <a:cubicBezTo>
                          <a:pt x="11" y="9"/>
                          <a:pt x="9" y="6"/>
                          <a:pt x="9" y="5"/>
                        </a:cubicBezTo>
                        <a:cubicBezTo>
                          <a:pt x="7" y="4"/>
                          <a:pt x="6" y="7"/>
                          <a:pt x="5" y="7"/>
                        </a:cubicBezTo>
                        <a:cubicBezTo>
                          <a:pt x="3" y="7"/>
                          <a:pt x="1" y="7"/>
                          <a:pt x="0" y="7"/>
                        </a:cubicBezTo>
                        <a:cubicBezTo>
                          <a:pt x="0" y="8"/>
                          <a:pt x="1" y="9"/>
                          <a:pt x="1" y="10"/>
                        </a:cubicBezTo>
                        <a:cubicBezTo>
                          <a:pt x="1" y="12"/>
                          <a:pt x="0" y="12"/>
                          <a:pt x="0" y="14"/>
                        </a:cubicBezTo>
                        <a:cubicBezTo>
                          <a:pt x="0" y="15"/>
                          <a:pt x="0" y="18"/>
                          <a:pt x="2" y="18"/>
                        </a:cubicBezTo>
                        <a:cubicBezTo>
                          <a:pt x="3" y="19"/>
                          <a:pt x="4" y="18"/>
                          <a:pt x="4" y="21"/>
                        </a:cubicBezTo>
                        <a:cubicBezTo>
                          <a:pt x="6" y="20"/>
                          <a:pt x="10" y="16"/>
                          <a:pt x="12" y="17"/>
                        </a:cubicBezTo>
                        <a:cubicBezTo>
                          <a:pt x="13" y="18"/>
                          <a:pt x="14" y="19"/>
                          <a:pt x="15" y="19"/>
                        </a:cubicBezTo>
                        <a:cubicBezTo>
                          <a:pt x="16" y="19"/>
                          <a:pt x="17" y="21"/>
                          <a:pt x="17" y="22"/>
                        </a:cubicBezTo>
                        <a:cubicBezTo>
                          <a:pt x="18" y="23"/>
                          <a:pt x="18" y="24"/>
                          <a:pt x="18" y="25"/>
                        </a:cubicBezTo>
                        <a:cubicBezTo>
                          <a:pt x="19" y="26"/>
                          <a:pt x="20" y="27"/>
                          <a:pt x="21" y="28"/>
                        </a:cubicBezTo>
                        <a:cubicBezTo>
                          <a:pt x="23" y="29"/>
                          <a:pt x="25" y="31"/>
                          <a:pt x="28" y="33"/>
                        </a:cubicBezTo>
                        <a:cubicBezTo>
                          <a:pt x="30" y="35"/>
                          <a:pt x="31" y="35"/>
                          <a:pt x="33" y="36"/>
                        </a:cubicBezTo>
                        <a:cubicBezTo>
                          <a:pt x="36" y="38"/>
                          <a:pt x="38" y="41"/>
                          <a:pt x="42" y="42"/>
                        </a:cubicBezTo>
                        <a:cubicBezTo>
                          <a:pt x="44" y="43"/>
                          <a:pt x="44" y="46"/>
                          <a:pt x="45" y="48"/>
                        </a:cubicBezTo>
                        <a:cubicBezTo>
                          <a:pt x="45" y="50"/>
                          <a:pt x="42" y="52"/>
                          <a:pt x="43" y="55"/>
                        </a:cubicBezTo>
                        <a:cubicBezTo>
                          <a:pt x="43" y="54"/>
                          <a:pt x="49" y="49"/>
                          <a:pt x="49" y="48"/>
                        </a:cubicBezTo>
                        <a:cubicBezTo>
                          <a:pt x="50" y="47"/>
                          <a:pt x="47" y="45"/>
                          <a:pt x="47" y="45"/>
                        </a:cubicBezTo>
                        <a:cubicBezTo>
                          <a:pt x="45" y="43"/>
                          <a:pt x="49" y="39"/>
                          <a:pt x="50" y="40"/>
                        </a:cubicBezTo>
                        <a:cubicBezTo>
                          <a:pt x="51" y="41"/>
                          <a:pt x="52" y="41"/>
                          <a:pt x="53" y="41"/>
                        </a:cubicBezTo>
                        <a:cubicBezTo>
                          <a:pt x="54" y="42"/>
                          <a:pt x="54" y="43"/>
                          <a:pt x="55" y="44"/>
                        </a:cubicBezTo>
                        <a:cubicBezTo>
                          <a:pt x="57" y="44"/>
                          <a:pt x="54" y="40"/>
                          <a:pt x="53" y="39"/>
                        </a:cubicBezTo>
                        <a:cubicBezTo>
                          <a:pt x="51" y="37"/>
                          <a:pt x="47" y="37"/>
                          <a:pt x="44" y="35"/>
                        </a:cubicBezTo>
                        <a:cubicBezTo>
                          <a:pt x="43" y="34"/>
                          <a:pt x="46" y="32"/>
                          <a:pt x="44" y="32"/>
                        </a:cubicBezTo>
                        <a:cubicBezTo>
                          <a:pt x="43" y="31"/>
                          <a:pt x="41" y="32"/>
                          <a:pt x="39" y="31"/>
                        </a:cubicBezTo>
                        <a:cubicBezTo>
                          <a:pt x="37" y="30"/>
                          <a:pt x="36" y="28"/>
                          <a:pt x="35" y="26"/>
                        </a:cubicBezTo>
                        <a:cubicBezTo>
                          <a:pt x="34" y="24"/>
                          <a:pt x="34" y="22"/>
                          <a:pt x="32" y="21"/>
                        </a:cubicBezTo>
                        <a:cubicBezTo>
                          <a:pt x="31" y="20"/>
                          <a:pt x="27" y="19"/>
                          <a:pt x="27" y="17"/>
                        </a:cubicBezTo>
                        <a:cubicBezTo>
                          <a:pt x="27" y="16"/>
                          <a:pt x="27" y="15"/>
                          <a:pt x="27" y="15"/>
                        </a:cubicBezTo>
                        <a:cubicBezTo>
                          <a:pt x="28" y="13"/>
                          <a:pt x="28" y="13"/>
                          <a:pt x="28" y="12"/>
                        </a:cubicBezTo>
                        <a:cubicBezTo>
                          <a:pt x="27" y="9"/>
                          <a:pt x="30" y="10"/>
                          <a:pt x="30" y="9"/>
                        </a:cubicBezTo>
                        <a:cubicBezTo>
                          <a:pt x="31" y="8"/>
                          <a:pt x="32" y="8"/>
                          <a:pt x="32" y="8"/>
                        </a:cubicBezTo>
                        <a:cubicBezTo>
                          <a:pt x="34" y="8"/>
                          <a:pt x="34" y="9"/>
                          <a:pt x="34" y="10"/>
                        </a:cubicBezTo>
                        <a:cubicBezTo>
                          <a:pt x="35" y="10"/>
                          <a:pt x="36" y="10"/>
                          <a:pt x="37" y="10"/>
                        </a:cubicBezTo>
                        <a:cubicBezTo>
                          <a:pt x="37" y="9"/>
                          <a:pt x="36" y="10"/>
                          <a:pt x="37" y="1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96" name="Freeform 648">
                    <a:extLst>
                      <a:ext uri="{FF2B5EF4-FFF2-40B4-BE49-F238E27FC236}">
                        <a16:creationId xmlns:a16="http://schemas.microsoft.com/office/drawing/2014/main" id="{E8505857-905F-164A-800B-E82699F767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01652" y="7496736"/>
                    <a:ext cx="211937" cy="210082"/>
                  </a:xfrm>
                  <a:custGeom>
                    <a:avLst/>
                    <a:gdLst>
                      <a:gd name="T0" fmla="*/ 12 w 27"/>
                      <a:gd name="T1" fmla="*/ 10 h 25"/>
                      <a:gd name="T2" fmla="*/ 21 w 27"/>
                      <a:gd name="T3" fmla="*/ 9 h 25"/>
                      <a:gd name="T4" fmla="*/ 27 w 27"/>
                      <a:gd name="T5" fmla="*/ 11 h 25"/>
                      <a:gd name="T6" fmla="*/ 25 w 27"/>
                      <a:gd name="T7" fmla="*/ 4 h 25"/>
                      <a:gd name="T8" fmla="*/ 17 w 27"/>
                      <a:gd name="T9" fmla="*/ 3 h 25"/>
                      <a:gd name="T10" fmla="*/ 13 w 27"/>
                      <a:gd name="T11" fmla="*/ 0 h 25"/>
                      <a:gd name="T12" fmla="*/ 11 w 27"/>
                      <a:gd name="T13" fmla="*/ 2 h 25"/>
                      <a:gd name="T14" fmla="*/ 6 w 27"/>
                      <a:gd name="T15" fmla="*/ 7 h 25"/>
                      <a:gd name="T16" fmla="*/ 1 w 27"/>
                      <a:gd name="T17" fmla="*/ 7 h 25"/>
                      <a:gd name="T18" fmla="*/ 1 w 27"/>
                      <a:gd name="T19" fmla="*/ 11 h 25"/>
                      <a:gd name="T20" fmla="*/ 3 w 27"/>
                      <a:gd name="T21" fmla="*/ 10 h 25"/>
                      <a:gd name="T22" fmla="*/ 4 w 27"/>
                      <a:gd name="T23" fmla="*/ 13 h 25"/>
                      <a:gd name="T24" fmla="*/ 6 w 27"/>
                      <a:gd name="T25" fmla="*/ 10 h 25"/>
                      <a:gd name="T26" fmla="*/ 11 w 27"/>
                      <a:gd name="T27" fmla="*/ 17 h 25"/>
                      <a:gd name="T28" fmla="*/ 23 w 27"/>
                      <a:gd name="T29" fmla="*/ 25 h 25"/>
                      <a:gd name="T30" fmla="*/ 21 w 27"/>
                      <a:gd name="T31" fmla="*/ 22 h 25"/>
                      <a:gd name="T32" fmla="*/ 16 w 27"/>
                      <a:gd name="T33" fmla="*/ 19 h 25"/>
                      <a:gd name="T34" fmla="*/ 12 w 27"/>
                      <a:gd name="T35" fmla="*/ 10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7" h="25">
                        <a:moveTo>
                          <a:pt x="12" y="10"/>
                        </a:moveTo>
                        <a:cubicBezTo>
                          <a:pt x="15" y="10"/>
                          <a:pt x="18" y="8"/>
                          <a:pt x="21" y="9"/>
                        </a:cubicBezTo>
                        <a:cubicBezTo>
                          <a:pt x="23" y="9"/>
                          <a:pt x="25" y="10"/>
                          <a:pt x="27" y="11"/>
                        </a:cubicBezTo>
                        <a:cubicBezTo>
                          <a:pt x="26" y="9"/>
                          <a:pt x="26" y="7"/>
                          <a:pt x="25" y="4"/>
                        </a:cubicBezTo>
                        <a:cubicBezTo>
                          <a:pt x="22" y="6"/>
                          <a:pt x="19" y="4"/>
                          <a:pt x="17" y="3"/>
                        </a:cubicBezTo>
                        <a:cubicBezTo>
                          <a:pt x="15" y="2"/>
                          <a:pt x="14" y="2"/>
                          <a:pt x="13" y="0"/>
                        </a:cubicBezTo>
                        <a:cubicBezTo>
                          <a:pt x="13" y="0"/>
                          <a:pt x="11" y="1"/>
                          <a:pt x="11" y="2"/>
                        </a:cubicBezTo>
                        <a:cubicBezTo>
                          <a:pt x="9" y="3"/>
                          <a:pt x="10" y="8"/>
                          <a:pt x="6" y="7"/>
                        </a:cubicBezTo>
                        <a:cubicBezTo>
                          <a:pt x="4" y="6"/>
                          <a:pt x="2" y="7"/>
                          <a:pt x="1" y="7"/>
                        </a:cubicBezTo>
                        <a:cubicBezTo>
                          <a:pt x="0" y="8"/>
                          <a:pt x="1" y="11"/>
                          <a:pt x="1" y="11"/>
                        </a:cubicBezTo>
                        <a:cubicBezTo>
                          <a:pt x="1" y="11"/>
                          <a:pt x="3" y="10"/>
                          <a:pt x="3" y="10"/>
                        </a:cubicBezTo>
                        <a:cubicBezTo>
                          <a:pt x="4" y="10"/>
                          <a:pt x="4" y="12"/>
                          <a:pt x="4" y="13"/>
                        </a:cubicBezTo>
                        <a:cubicBezTo>
                          <a:pt x="4" y="11"/>
                          <a:pt x="5" y="8"/>
                          <a:pt x="6" y="10"/>
                        </a:cubicBezTo>
                        <a:cubicBezTo>
                          <a:pt x="7" y="13"/>
                          <a:pt x="9" y="15"/>
                          <a:pt x="11" y="17"/>
                        </a:cubicBezTo>
                        <a:cubicBezTo>
                          <a:pt x="14" y="20"/>
                          <a:pt x="19" y="22"/>
                          <a:pt x="23" y="25"/>
                        </a:cubicBezTo>
                        <a:cubicBezTo>
                          <a:pt x="23" y="23"/>
                          <a:pt x="23" y="23"/>
                          <a:pt x="21" y="22"/>
                        </a:cubicBezTo>
                        <a:cubicBezTo>
                          <a:pt x="19" y="21"/>
                          <a:pt x="17" y="20"/>
                          <a:pt x="16" y="19"/>
                        </a:cubicBezTo>
                        <a:cubicBezTo>
                          <a:pt x="14" y="17"/>
                          <a:pt x="9" y="10"/>
                          <a:pt x="12" y="1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97" name="Freeform 649">
                    <a:extLst>
                      <a:ext uri="{FF2B5EF4-FFF2-40B4-BE49-F238E27FC236}">
                        <a16:creationId xmlns:a16="http://schemas.microsoft.com/office/drawing/2014/main" id="{CD0A067E-D7CC-FC45-AF9F-F4608512BE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77308" y="7255426"/>
                    <a:ext cx="520455" cy="474104"/>
                  </a:xfrm>
                  <a:custGeom>
                    <a:avLst/>
                    <a:gdLst>
                      <a:gd name="T0" fmla="*/ 59 w 66"/>
                      <a:gd name="T1" fmla="*/ 31 h 57"/>
                      <a:gd name="T2" fmla="*/ 56 w 66"/>
                      <a:gd name="T3" fmla="*/ 30 h 57"/>
                      <a:gd name="T4" fmla="*/ 60 w 66"/>
                      <a:gd name="T5" fmla="*/ 24 h 57"/>
                      <a:gd name="T6" fmla="*/ 63 w 66"/>
                      <a:gd name="T7" fmla="*/ 23 h 57"/>
                      <a:gd name="T8" fmla="*/ 65 w 66"/>
                      <a:gd name="T9" fmla="*/ 15 h 57"/>
                      <a:gd name="T10" fmla="*/ 60 w 66"/>
                      <a:gd name="T11" fmla="*/ 13 h 57"/>
                      <a:gd name="T12" fmla="*/ 57 w 66"/>
                      <a:gd name="T13" fmla="*/ 11 h 57"/>
                      <a:gd name="T14" fmla="*/ 55 w 66"/>
                      <a:gd name="T15" fmla="*/ 11 h 57"/>
                      <a:gd name="T16" fmla="*/ 48 w 66"/>
                      <a:gd name="T17" fmla="*/ 7 h 57"/>
                      <a:gd name="T18" fmla="*/ 43 w 66"/>
                      <a:gd name="T19" fmla="*/ 5 h 57"/>
                      <a:gd name="T20" fmla="*/ 38 w 66"/>
                      <a:gd name="T21" fmla="*/ 1 h 57"/>
                      <a:gd name="T22" fmla="*/ 34 w 66"/>
                      <a:gd name="T23" fmla="*/ 1 h 57"/>
                      <a:gd name="T24" fmla="*/ 33 w 66"/>
                      <a:gd name="T25" fmla="*/ 5 h 57"/>
                      <a:gd name="T26" fmla="*/ 30 w 66"/>
                      <a:gd name="T27" fmla="*/ 8 h 57"/>
                      <a:gd name="T28" fmla="*/ 26 w 66"/>
                      <a:gd name="T29" fmla="*/ 10 h 57"/>
                      <a:gd name="T30" fmla="*/ 24 w 66"/>
                      <a:gd name="T31" fmla="*/ 12 h 57"/>
                      <a:gd name="T32" fmla="*/ 20 w 66"/>
                      <a:gd name="T33" fmla="*/ 11 h 57"/>
                      <a:gd name="T34" fmla="*/ 16 w 66"/>
                      <a:gd name="T35" fmla="*/ 10 h 57"/>
                      <a:gd name="T36" fmla="*/ 16 w 66"/>
                      <a:gd name="T37" fmla="*/ 16 h 57"/>
                      <a:gd name="T38" fmla="*/ 9 w 66"/>
                      <a:gd name="T39" fmla="*/ 15 h 57"/>
                      <a:gd name="T40" fmla="*/ 1 w 66"/>
                      <a:gd name="T41" fmla="*/ 17 h 57"/>
                      <a:gd name="T42" fmla="*/ 2 w 66"/>
                      <a:gd name="T43" fmla="*/ 19 h 57"/>
                      <a:gd name="T44" fmla="*/ 4 w 66"/>
                      <a:gd name="T45" fmla="*/ 21 h 57"/>
                      <a:gd name="T46" fmla="*/ 15 w 66"/>
                      <a:gd name="T47" fmla="*/ 25 h 57"/>
                      <a:gd name="T48" fmla="*/ 14 w 66"/>
                      <a:gd name="T49" fmla="*/ 28 h 57"/>
                      <a:gd name="T50" fmla="*/ 19 w 66"/>
                      <a:gd name="T51" fmla="*/ 31 h 57"/>
                      <a:gd name="T52" fmla="*/ 20 w 66"/>
                      <a:gd name="T53" fmla="*/ 35 h 57"/>
                      <a:gd name="T54" fmla="*/ 22 w 66"/>
                      <a:gd name="T55" fmla="*/ 38 h 57"/>
                      <a:gd name="T56" fmla="*/ 19 w 66"/>
                      <a:gd name="T57" fmla="*/ 36 h 57"/>
                      <a:gd name="T58" fmla="*/ 16 w 66"/>
                      <a:gd name="T59" fmla="*/ 49 h 57"/>
                      <a:gd name="T60" fmla="*/ 27 w 66"/>
                      <a:gd name="T61" fmla="*/ 53 h 57"/>
                      <a:gd name="T62" fmla="*/ 30 w 66"/>
                      <a:gd name="T63" fmla="*/ 53 h 57"/>
                      <a:gd name="T64" fmla="*/ 33 w 66"/>
                      <a:gd name="T65" fmla="*/ 55 h 57"/>
                      <a:gd name="T66" fmla="*/ 40 w 66"/>
                      <a:gd name="T67" fmla="*/ 54 h 57"/>
                      <a:gd name="T68" fmla="*/ 47 w 66"/>
                      <a:gd name="T69" fmla="*/ 48 h 57"/>
                      <a:gd name="T70" fmla="*/ 57 w 66"/>
                      <a:gd name="T71" fmla="*/ 50 h 57"/>
                      <a:gd name="T72" fmla="*/ 62 w 66"/>
                      <a:gd name="T73" fmla="*/ 47 h 57"/>
                      <a:gd name="T74" fmla="*/ 62 w 66"/>
                      <a:gd name="T75" fmla="*/ 45 h 57"/>
                      <a:gd name="T76" fmla="*/ 59 w 66"/>
                      <a:gd name="T77" fmla="*/ 38 h 57"/>
                      <a:gd name="T78" fmla="*/ 59 w 66"/>
                      <a:gd name="T79" fmla="*/ 34 h 57"/>
                      <a:gd name="T80" fmla="*/ 59 w 66"/>
                      <a:gd name="T81" fmla="*/ 31 h 57"/>
                      <a:gd name="T82" fmla="*/ 59 w 66"/>
                      <a:gd name="T83" fmla="*/ 31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66" h="57">
                        <a:moveTo>
                          <a:pt x="59" y="31"/>
                        </a:moveTo>
                        <a:cubicBezTo>
                          <a:pt x="58" y="29"/>
                          <a:pt x="55" y="33"/>
                          <a:pt x="56" y="30"/>
                        </a:cubicBezTo>
                        <a:cubicBezTo>
                          <a:pt x="56" y="29"/>
                          <a:pt x="59" y="24"/>
                          <a:pt x="60" y="24"/>
                        </a:cubicBezTo>
                        <a:cubicBezTo>
                          <a:pt x="61" y="23"/>
                          <a:pt x="62" y="25"/>
                          <a:pt x="63" y="23"/>
                        </a:cubicBezTo>
                        <a:cubicBezTo>
                          <a:pt x="64" y="20"/>
                          <a:pt x="63" y="18"/>
                          <a:pt x="65" y="15"/>
                        </a:cubicBezTo>
                        <a:cubicBezTo>
                          <a:pt x="66" y="13"/>
                          <a:pt x="61" y="13"/>
                          <a:pt x="60" y="13"/>
                        </a:cubicBezTo>
                        <a:cubicBezTo>
                          <a:pt x="58" y="13"/>
                          <a:pt x="57" y="12"/>
                          <a:pt x="57" y="11"/>
                        </a:cubicBezTo>
                        <a:cubicBezTo>
                          <a:pt x="56" y="11"/>
                          <a:pt x="55" y="11"/>
                          <a:pt x="55" y="11"/>
                        </a:cubicBezTo>
                        <a:cubicBezTo>
                          <a:pt x="53" y="11"/>
                          <a:pt x="48" y="9"/>
                          <a:pt x="48" y="7"/>
                        </a:cubicBezTo>
                        <a:cubicBezTo>
                          <a:pt x="47" y="10"/>
                          <a:pt x="44" y="5"/>
                          <a:pt x="43" y="5"/>
                        </a:cubicBezTo>
                        <a:cubicBezTo>
                          <a:pt x="41" y="4"/>
                          <a:pt x="39" y="3"/>
                          <a:pt x="38" y="1"/>
                        </a:cubicBezTo>
                        <a:cubicBezTo>
                          <a:pt x="37" y="0"/>
                          <a:pt x="35" y="0"/>
                          <a:pt x="34" y="1"/>
                        </a:cubicBezTo>
                        <a:cubicBezTo>
                          <a:pt x="33" y="2"/>
                          <a:pt x="32" y="4"/>
                          <a:pt x="33" y="5"/>
                        </a:cubicBezTo>
                        <a:cubicBezTo>
                          <a:pt x="33" y="6"/>
                          <a:pt x="31" y="7"/>
                          <a:pt x="30" y="8"/>
                        </a:cubicBezTo>
                        <a:cubicBezTo>
                          <a:pt x="29" y="8"/>
                          <a:pt x="27" y="8"/>
                          <a:pt x="26" y="10"/>
                        </a:cubicBezTo>
                        <a:cubicBezTo>
                          <a:pt x="26" y="11"/>
                          <a:pt x="25" y="12"/>
                          <a:pt x="24" y="12"/>
                        </a:cubicBezTo>
                        <a:cubicBezTo>
                          <a:pt x="22" y="12"/>
                          <a:pt x="21" y="12"/>
                          <a:pt x="20" y="11"/>
                        </a:cubicBezTo>
                        <a:cubicBezTo>
                          <a:pt x="18" y="11"/>
                          <a:pt x="18" y="10"/>
                          <a:pt x="16" y="10"/>
                        </a:cubicBezTo>
                        <a:cubicBezTo>
                          <a:pt x="14" y="9"/>
                          <a:pt x="20" y="16"/>
                          <a:pt x="16" y="16"/>
                        </a:cubicBezTo>
                        <a:cubicBezTo>
                          <a:pt x="13" y="16"/>
                          <a:pt x="11" y="17"/>
                          <a:pt x="9" y="15"/>
                        </a:cubicBezTo>
                        <a:cubicBezTo>
                          <a:pt x="8" y="14"/>
                          <a:pt x="1" y="16"/>
                          <a:pt x="1" y="17"/>
                        </a:cubicBezTo>
                        <a:cubicBezTo>
                          <a:pt x="1" y="18"/>
                          <a:pt x="4" y="18"/>
                          <a:pt x="2" y="19"/>
                        </a:cubicBezTo>
                        <a:cubicBezTo>
                          <a:pt x="0" y="20"/>
                          <a:pt x="3" y="21"/>
                          <a:pt x="4" y="21"/>
                        </a:cubicBezTo>
                        <a:cubicBezTo>
                          <a:pt x="6" y="22"/>
                          <a:pt x="15" y="23"/>
                          <a:pt x="15" y="25"/>
                        </a:cubicBezTo>
                        <a:cubicBezTo>
                          <a:pt x="15" y="26"/>
                          <a:pt x="13" y="26"/>
                          <a:pt x="14" y="28"/>
                        </a:cubicBezTo>
                        <a:cubicBezTo>
                          <a:pt x="16" y="30"/>
                          <a:pt x="17" y="30"/>
                          <a:pt x="19" y="31"/>
                        </a:cubicBezTo>
                        <a:cubicBezTo>
                          <a:pt x="21" y="32"/>
                          <a:pt x="18" y="34"/>
                          <a:pt x="20" y="35"/>
                        </a:cubicBezTo>
                        <a:cubicBezTo>
                          <a:pt x="20" y="35"/>
                          <a:pt x="22" y="38"/>
                          <a:pt x="22" y="38"/>
                        </a:cubicBezTo>
                        <a:cubicBezTo>
                          <a:pt x="21" y="39"/>
                          <a:pt x="20" y="36"/>
                          <a:pt x="19" y="36"/>
                        </a:cubicBezTo>
                        <a:cubicBezTo>
                          <a:pt x="18" y="36"/>
                          <a:pt x="19" y="48"/>
                          <a:pt x="16" y="49"/>
                        </a:cubicBezTo>
                        <a:cubicBezTo>
                          <a:pt x="19" y="51"/>
                          <a:pt x="23" y="54"/>
                          <a:pt x="27" y="53"/>
                        </a:cubicBezTo>
                        <a:cubicBezTo>
                          <a:pt x="28" y="53"/>
                          <a:pt x="29" y="52"/>
                          <a:pt x="30" y="53"/>
                        </a:cubicBezTo>
                        <a:cubicBezTo>
                          <a:pt x="31" y="53"/>
                          <a:pt x="32" y="54"/>
                          <a:pt x="33" y="55"/>
                        </a:cubicBezTo>
                        <a:cubicBezTo>
                          <a:pt x="35" y="56"/>
                          <a:pt x="41" y="57"/>
                          <a:pt x="40" y="54"/>
                        </a:cubicBezTo>
                        <a:cubicBezTo>
                          <a:pt x="39" y="49"/>
                          <a:pt x="44" y="47"/>
                          <a:pt x="47" y="48"/>
                        </a:cubicBezTo>
                        <a:cubicBezTo>
                          <a:pt x="51" y="49"/>
                          <a:pt x="53" y="52"/>
                          <a:pt x="57" y="50"/>
                        </a:cubicBezTo>
                        <a:cubicBezTo>
                          <a:pt x="59" y="49"/>
                          <a:pt x="60" y="48"/>
                          <a:pt x="62" y="47"/>
                        </a:cubicBezTo>
                        <a:cubicBezTo>
                          <a:pt x="62" y="47"/>
                          <a:pt x="64" y="45"/>
                          <a:pt x="62" y="45"/>
                        </a:cubicBezTo>
                        <a:cubicBezTo>
                          <a:pt x="60" y="44"/>
                          <a:pt x="58" y="40"/>
                          <a:pt x="59" y="38"/>
                        </a:cubicBezTo>
                        <a:cubicBezTo>
                          <a:pt x="61" y="36"/>
                          <a:pt x="60" y="36"/>
                          <a:pt x="59" y="34"/>
                        </a:cubicBezTo>
                        <a:cubicBezTo>
                          <a:pt x="59" y="33"/>
                          <a:pt x="59" y="32"/>
                          <a:pt x="59" y="31"/>
                        </a:cubicBezTo>
                        <a:cubicBezTo>
                          <a:pt x="58" y="30"/>
                          <a:pt x="59" y="32"/>
                          <a:pt x="59" y="31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98" name="Freeform 650">
                    <a:extLst>
                      <a:ext uri="{FF2B5EF4-FFF2-40B4-BE49-F238E27FC236}">
                        <a16:creationId xmlns:a16="http://schemas.microsoft.com/office/drawing/2014/main" id="{74C6D805-44C5-5441-8883-F03E0EC4C1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09231" y="7439959"/>
                    <a:ext cx="174378" cy="124913"/>
                  </a:xfrm>
                  <a:custGeom>
                    <a:avLst/>
                    <a:gdLst>
                      <a:gd name="T0" fmla="*/ 17 w 22"/>
                      <a:gd name="T1" fmla="*/ 1 h 15"/>
                      <a:gd name="T2" fmla="*/ 9 w 22"/>
                      <a:gd name="T3" fmla="*/ 1 h 15"/>
                      <a:gd name="T4" fmla="*/ 8 w 22"/>
                      <a:gd name="T5" fmla="*/ 2 h 15"/>
                      <a:gd name="T6" fmla="*/ 5 w 22"/>
                      <a:gd name="T7" fmla="*/ 2 h 15"/>
                      <a:gd name="T8" fmla="*/ 3 w 22"/>
                      <a:gd name="T9" fmla="*/ 5 h 15"/>
                      <a:gd name="T10" fmla="*/ 1 w 22"/>
                      <a:gd name="T11" fmla="*/ 9 h 15"/>
                      <a:gd name="T12" fmla="*/ 4 w 22"/>
                      <a:gd name="T13" fmla="*/ 10 h 15"/>
                      <a:gd name="T14" fmla="*/ 7 w 22"/>
                      <a:gd name="T15" fmla="*/ 11 h 15"/>
                      <a:gd name="T16" fmla="*/ 11 w 22"/>
                      <a:gd name="T17" fmla="*/ 10 h 15"/>
                      <a:gd name="T18" fmla="*/ 13 w 22"/>
                      <a:gd name="T19" fmla="*/ 10 h 15"/>
                      <a:gd name="T20" fmla="*/ 16 w 22"/>
                      <a:gd name="T21" fmla="*/ 8 h 15"/>
                      <a:gd name="T22" fmla="*/ 18 w 22"/>
                      <a:gd name="T23" fmla="*/ 9 h 15"/>
                      <a:gd name="T24" fmla="*/ 21 w 22"/>
                      <a:gd name="T25" fmla="*/ 8 h 15"/>
                      <a:gd name="T26" fmla="*/ 22 w 22"/>
                      <a:gd name="T27" fmla="*/ 5 h 15"/>
                      <a:gd name="T28" fmla="*/ 18 w 22"/>
                      <a:gd name="T29" fmla="*/ 4 h 15"/>
                      <a:gd name="T30" fmla="*/ 17 w 22"/>
                      <a:gd name="T31" fmla="*/ 1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2" h="15">
                        <a:moveTo>
                          <a:pt x="17" y="1"/>
                        </a:moveTo>
                        <a:cubicBezTo>
                          <a:pt x="14" y="0"/>
                          <a:pt x="12" y="1"/>
                          <a:pt x="9" y="1"/>
                        </a:cubicBezTo>
                        <a:cubicBezTo>
                          <a:pt x="7" y="1"/>
                          <a:pt x="9" y="1"/>
                          <a:pt x="8" y="2"/>
                        </a:cubicBezTo>
                        <a:cubicBezTo>
                          <a:pt x="7" y="2"/>
                          <a:pt x="5" y="2"/>
                          <a:pt x="5" y="2"/>
                        </a:cubicBezTo>
                        <a:cubicBezTo>
                          <a:pt x="4" y="2"/>
                          <a:pt x="3" y="5"/>
                          <a:pt x="3" y="5"/>
                        </a:cubicBezTo>
                        <a:cubicBezTo>
                          <a:pt x="2" y="6"/>
                          <a:pt x="0" y="10"/>
                          <a:pt x="1" y="9"/>
                        </a:cubicBezTo>
                        <a:cubicBezTo>
                          <a:pt x="3" y="9"/>
                          <a:pt x="3" y="8"/>
                          <a:pt x="4" y="10"/>
                        </a:cubicBezTo>
                        <a:cubicBezTo>
                          <a:pt x="4" y="12"/>
                          <a:pt x="5" y="11"/>
                          <a:pt x="7" y="11"/>
                        </a:cubicBezTo>
                        <a:cubicBezTo>
                          <a:pt x="8" y="11"/>
                          <a:pt x="10" y="11"/>
                          <a:pt x="11" y="10"/>
                        </a:cubicBezTo>
                        <a:cubicBezTo>
                          <a:pt x="12" y="8"/>
                          <a:pt x="13" y="9"/>
                          <a:pt x="13" y="10"/>
                        </a:cubicBezTo>
                        <a:cubicBezTo>
                          <a:pt x="16" y="15"/>
                          <a:pt x="15" y="8"/>
                          <a:pt x="16" y="8"/>
                        </a:cubicBezTo>
                        <a:cubicBezTo>
                          <a:pt x="17" y="8"/>
                          <a:pt x="17" y="9"/>
                          <a:pt x="18" y="9"/>
                        </a:cubicBezTo>
                        <a:cubicBezTo>
                          <a:pt x="19" y="9"/>
                          <a:pt x="20" y="9"/>
                          <a:pt x="21" y="8"/>
                        </a:cubicBezTo>
                        <a:cubicBezTo>
                          <a:pt x="22" y="7"/>
                          <a:pt x="22" y="7"/>
                          <a:pt x="22" y="5"/>
                        </a:cubicBezTo>
                        <a:cubicBezTo>
                          <a:pt x="22" y="5"/>
                          <a:pt x="19" y="4"/>
                          <a:pt x="18" y="4"/>
                        </a:cubicBezTo>
                        <a:cubicBezTo>
                          <a:pt x="17" y="3"/>
                          <a:pt x="17" y="2"/>
                          <a:pt x="17" y="1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99" name="Freeform 651">
                    <a:extLst>
                      <a:ext uri="{FF2B5EF4-FFF2-40B4-BE49-F238E27FC236}">
                        <a16:creationId xmlns:a16="http://schemas.microsoft.com/office/drawing/2014/main" id="{F2EEF572-C62D-7547-A951-7588B0CD87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61681" y="7238392"/>
                    <a:ext cx="163648" cy="107879"/>
                  </a:xfrm>
                  <a:custGeom>
                    <a:avLst/>
                    <a:gdLst>
                      <a:gd name="T0" fmla="*/ 19 w 21"/>
                      <a:gd name="T1" fmla="*/ 9 h 13"/>
                      <a:gd name="T2" fmla="*/ 20 w 21"/>
                      <a:gd name="T3" fmla="*/ 6 h 13"/>
                      <a:gd name="T4" fmla="*/ 18 w 21"/>
                      <a:gd name="T5" fmla="*/ 3 h 13"/>
                      <a:gd name="T6" fmla="*/ 13 w 21"/>
                      <a:gd name="T7" fmla="*/ 0 h 13"/>
                      <a:gd name="T8" fmla="*/ 8 w 21"/>
                      <a:gd name="T9" fmla="*/ 1 h 13"/>
                      <a:gd name="T10" fmla="*/ 3 w 21"/>
                      <a:gd name="T11" fmla="*/ 1 h 13"/>
                      <a:gd name="T12" fmla="*/ 5 w 21"/>
                      <a:gd name="T13" fmla="*/ 6 h 13"/>
                      <a:gd name="T14" fmla="*/ 10 w 21"/>
                      <a:gd name="T15" fmla="*/ 9 h 13"/>
                      <a:gd name="T16" fmla="*/ 12 w 21"/>
                      <a:gd name="T17" fmla="*/ 9 h 13"/>
                      <a:gd name="T18" fmla="*/ 18 w 21"/>
                      <a:gd name="T19" fmla="*/ 13 h 13"/>
                      <a:gd name="T20" fmla="*/ 19 w 21"/>
                      <a:gd name="T21" fmla="*/ 9 h 13"/>
                      <a:gd name="T22" fmla="*/ 19 w 21"/>
                      <a:gd name="T23" fmla="*/ 9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1" h="13">
                        <a:moveTo>
                          <a:pt x="19" y="9"/>
                        </a:moveTo>
                        <a:cubicBezTo>
                          <a:pt x="18" y="9"/>
                          <a:pt x="21" y="7"/>
                          <a:pt x="20" y="6"/>
                        </a:cubicBezTo>
                        <a:cubicBezTo>
                          <a:pt x="20" y="5"/>
                          <a:pt x="19" y="3"/>
                          <a:pt x="18" y="3"/>
                        </a:cubicBezTo>
                        <a:cubicBezTo>
                          <a:pt x="17" y="2"/>
                          <a:pt x="15" y="0"/>
                          <a:pt x="13" y="0"/>
                        </a:cubicBezTo>
                        <a:cubicBezTo>
                          <a:pt x="11" y="0"/>
                          <a:pt x="10" y="1"/>
                          <a:pt x="8" y="1"/>
                        </a:cubicBezTo>
                        <a:cubicBezTo>
                          <a:pt x="6" y="1"/>
                          <a:pt x="5" y="0"/>
                          <a:pt x="3" y="1"/>
                        </a:cubicBezTo>
                        <a:cubicBezTo>
                          <a:pt x="0" y="3"/>
                          <a:pt x="3" y="5"/>
                          <a:pt x="5" y="6"/>
                        </a:cubicBezTo>
                        <a:cubicBezTo>
                          <a:pt x="7" y="7"/>
                          <a:pt x="8" y="7"/>
                          <a:pt x="10" y="9"/>
                        </a:cubicBezTo>
                        <a:cubicBezTo>
                          <a:pt x="10" y="10"/>
                          <a:pt x="12" y="10"/>
                          <a:pt x="12" y="9"/>
                        </a:cubicBezTo>
                        <a:cubicBezTo>
                          <a:pt x="12" y="10"/>
                          <a:pt x="17" y="13"/>
                          <a:pt x="18" y="13"/>
                        </a:cubicBezTo>
                        <a:cubicBezTo>
                          <a:pt x="18" y="11"/>
                          <a:pt x="18" y="10"/>
                          <a:pt x="19" y="9"/>
                        </a:cubicBezTo>
                        <a:cubicBezTo>
                          <a:pt x="19" y="9"/>
                          <a:pt x="17" y="10"/>
                          <a:pt x="19" y="9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00" name="Freeform 652">
                    <a:extLst>
                      <a:ext uri="{FF2B5EF4-FFF2-40B4-BE49-F238E27FC236}">
                        <a16:creationId xmlns:a16="http://schemas.microsoft.com/office/drawing/2014/main" id="{A1B5401B-6B4F-604F-A443-3C2BDB5785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95819" y="7315044"/>
                    <a:ext cx="29511" cy="31230"/>
                  </a:xfrm>
                  <a:custGeom>
                    <a:avLst/>
                    <a:gdLst>
                      <a:gd name="T0" fmla="*/ 2 w 4"/>
                      <a:gd name="T1" fmla="*/ 0 h 4"/>
                      <a:gd name="T2" fmla="*/ 1 w 4"/>
                      <a:gd name="T3" fmla="*/ 3 h 4"/>
                      <a:gd name="T4" fmla="*/ 4 w 4"/>
                      <a:gd name="T5" fmla="*/ 4 h 4"/>
                      <a:gd name="T6" fmla="*/ 2 w 4"/>
                      <a:gd name="T7" fmla="*/ 0 h 4"/>
                      <a:gd name="T8" fmla="*/ 2 w 4"/>
                      <a:gd name="T9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4">
                        <a:moveTo>
                          <a:pt x="2" y="0"/>
                        </a:moveTo>
                        <a:cubicBezTo>
                          <a:pt x="1" y="0"/>
                          <a:pt x="1" y="2"/>
                          <a:pt x="1" y="3"/>
                        </a:cubicBezTo>
                        <a:cubicBezTo>
                          <a:pt x="1" y="4"/>
                          <a:pt x="3" y="4"/>
                          <a:pt x="4" y="4"/>
                        </a:cubicBezTo>
                        <a:cubicBezTo>
                          <a:pt x="4" y="2"/>
                          <a:pt x="4" y="1"/>
                          <a:pt x="2" y="0"/>
                        </a:cubicBezTo>
                        <a:cubicBezTo>
                          <a:pt x="0" y="1"/>
                          <a:pt x="3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01" name="Freeform 653">
                    <a:extLst>
                      <a:ext uri="{FF2B5EF4-FFF2-40B4-BE49-F238E27FC236}">
                        <a16:creationId xmlns:a16="http://schemas.microsoft.com/office/drawing/2014/main" id="{D05F6A5A-1B14-224F-97E7-6E987927AE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99241" y="7121996"/>
                    <a:ext cx="158286" cy="150467"/>
                  </a:xfrm>
                  <a:custGeom>
                    <a:avLst/>
                    <a:gdLst>
                      <a:gd name="T0" fmla="*/ 5 w 20"/>
                      <a:gd name="T1" fmla="*/ 14 h 18"/>
                      <a:gd name="T2" fmla="*/ 14 w 20"/>
                      <a:gd name="T3" fmla="*/ 18 h 18"/>
                      <a:gd name="T4" fmla="*/ 14 w 20"/>
                      <a:gd name="T5" fmla="*/ 13 h 18"/>
                      <a:gd name="T6" fmla="*/ 17 w 20"/>
                      <a:gd name="T7" fmla="*/ 11 h 18"/>
                      <a:gd name="T8" fmla="*/ 18 w 20"/>
                      <a:gd name="T9" fmla="*/ 6 h 18"/>
                      <a:gd name="T10" fmla="*/ 20 w 20"/>
                      <a:gd name="T11" fmla="*/ 5 h 18"/>
                      <a:gd name="T12" fmla="*/ 19 w 20"/>
                      <a:gd name="T13" fmla="*/ 0 h 18"/>
                      <a:gd name="T14" fmla="*/ 15 w 20"/>
                      <a:gd name="T15" fmla="*/ 1 h 18"/>
                      <a:gd name="T16" fmla="*/ 10 w 20"/>
                      <a:gd name="T17" fmla="*/ 3 h 18"/>
                      <a:gd name="T18" fmla="*/ 12 w 20"/>
                      <a:gd name="T19" fmla="*/ 6 h 18"/>
                      <a:gd name="T20" fmla="*/ 10 w 20"/>
                      <a:gd name="T21" fmla="*/ 4 h 18"/>
                      <a:gd name="T22" fmla="*/ 7 w 20"/>
                      <a:gd name="T23" fmla="*/ 6 h 18"/>
                      <a:gd name="T24" fmla="*/ 5 w 20"/>
                      <a:gd name="T25" fmla="*/ 8 h 18"/>
                      <a:gd name="T26" fmla="*/ 5 w 20"/>
                      <a:gd name="T27" fmla="*/ 12 h 18"/>
                      <a:gd name="T28" fmla="*/ 3 w 20"/>
                      <a:gd name="T29" fmla="*/ 12 h 18"/>
                      <a:gd name="T30" fmla="*/ 4 w 20"/>
                      <a:gd name="T31" fmla="*/ 12 h 18"/>
                      <a:gd name="T32" fmla="*/ 3 w 20"/>
                      <a:gd name="T33" fmla="*/ 12 h 18"/>
                      <a:gd name="T34" fmla="*/ 4 w 20"/>
                      <a:gd name="T35" fmla="*/ 14 h 18"/>
                      <a:gd name="T36" fmla="*/ 2 w 20"/>
                      <a:gd name="T37" fmla="*/ 13 h 18"/>
                      <a:gd name="T38" fmla="*/ 3 w 20"/>
                      <a:gd name="T39" fmla="*/ 14 h 18"/>
                      <a:gd name="T40" fmla="*/ 1 w 20"/>
                      <a:gd name="T41" fmla="*/ 14 h 18"/>
                      <a:gd name="T42" fmla="*/ 2 w 20"/>
                      <a:gd name="T43" fmla="*/ 15 h 18"/>
                      <a:gd name="T44" fmla="*/ 0 w 20"/>
                      <a:gd name="T45" fmla="*/ 15 h 18"/>
                      <a:gd name="T46" fmla="*/ 5 w 20"/>
                      <a:gd name="T47" fmla="*/ 14 h 18"/>
                      <a:gd name="T48" fmla="*/ 5 w 20"/>
                      <a:gd name="T49" fmla="*/ 14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20" h="18">
                        <a:moveTo>
                          <a:pt x="5" y="14"/>
                        </a:moveTo>
                        <a:cubicBezTo>
                          <a:pt x="7" y="12"/>
                          <a:pt x="13" y="16"/>
                          <a:pt x="14" y="18"/>
                        </a:cubicBezTo>
                        <a:cubicBezTo>
                          <a:pt x="15" y="16"/>
                          <a:pt x="15" y="14"/>
                          <a:pt x="14" y="13"/>
                        </a:cubicBezTo>
                        <a:cubicBezTo>
                          <a:pt x="13" y="9"/>
                          <a:pt x="15" y="11"/>
                          <a:pt x="17" y="11"/>
                        </a:cubicBezTo>
                        <a:cubicBezTo>
                          <a:pt x="19" y="10"/>
                          <a:pt x="19" y="8"/>
                          <a:pt x="18" y="6"/>
                        </a:cubicBezTo>
                        <a:cubicBezTo>
                          <a:pt x="18" y="6"/>
                          <a:pt x="20" y="5"/>
                          <a:pt x="20" y="5"/>
                        </a:cubicBezTo>
                        <a:cubicBezTo>
                          <a:pt x="20" y="3"/>
                          <a:pt x="20" y="2"/>
                          <a:pt x="19" y="0"/>
                        </a:cubicBezTo>
                        <a:cubicBezTo>
                          <a:pt x="19" y="0"/>
                          <a:pt x="15" y="1"/>
                          <a:pt x="15" y="1"/>
                        </a:cubicBezTo>
                        <a:cubicBezTo>
                          <a:pt x="13" y="1"/>
                          <a:pt x="12" y="1"/>
                          <a:pt x="10" y="3"/>
                        </a:cubicBezTo>
                        <a:cubicBezTo>
                          <a:pt x="10" y="3"/>
                          <a:pt x="13" y="5"/>
                          <a:pt x="12" y="6"/>
                        </a:cubicBezTo>
                        <a:cubicBezTo>
                          <a:pt x="10" y="8"/>
                          <a:pt x="9" y="4"/>
                          <a:pt x="10" y="4"/>
                        </a:cubicBezTo>
                        <a:cubicBezTo>
                          <a:pt x="10" y="4"/>
                          <a:pt x="7" y="5"/>
                          <a:pt x="7" y="6"/>
                        </a:cubicBezTo>
                        <a:cubicBezTo>
                          <a:pt x="7" y="7"/>
                          <a:pt x="6" y="7"/>
                          <a:pt x="5" y="8"/>
                        </a:cubicBezTo>
                        <a:cubicBezTo>
                          <a:pt x="5" y="9"/>
                          <a:pt x="3" y="12"/>
                          <a:pt x="5" y="12"/>
                        </a:cubicBezTo>
                        <a:cubicBezTo>
                          <a:pt x="5" y="12"/>
                          <a:pt x="4" y="12"/>
                          <a:pt x="3" y="12"/>
                        </a:cubicBezTo>
                        <a:cubicBezTo>
                          <a:pt x="3" y="12"/>
                          <a:pt x="4" y="12"/>
                          <a:pt x="4" y="12"/>
                        </a:cubicBezTo>
                        <a:cubicBezTo>
                          <a:pt x="4" y="12"/>
                          <a:pt x="3" y="12"/>
                          <a:pt x="3" y="12"/>
                        </a:cubicBezTo>
                        <a:cubicBezTo>
                          <a:pt x="2" y="13"/>
                          <a:pt x="4" y="14"/>
                          <a:pt x="4" y="14"/>
                        </a:cubicBezTo>
                        <a:cubicBezTo>
                          <a:pt x="4" y="13"/>
                          <a:pt x="2" y="13"/>
                          <a:pt x="2" y="13"/>
                        </a:cubicBezTo>
                        <a:cubicBezTo>
                          <a:pt x="2" y="13"/>
                          <a:pt x="3" y="14"/>
                          <a:pt x="3" y="14"/>
                        </a:cubicBezTo>
                        <a:cubicBezTo>
                          <a:pt x="3" y="14"/>
                          <a:pt x="2" y="13"/>
                          <a:pt x="1" y="14"/>
                        </a:cubicBezTo>
                        <a:cubicBezTo>
                          <a:pt x="1" y="14"/>
                          <a:pt x="2" y="15"/>
                          <a:pt x="2" y="15"/>
                        </a:cubicBezTo>
                        <a:cubicBezTo>
                          <a:pt x="2" y="14"/>
                          <a:pt x="1" y="14"/>
                          <a:pt x="0" y="15"/>
                        </a:cubicBezTo>
                        <a:cubicBezTo>
                          <a:pt x="1" y="15"/>
                          <a:pt x="4" y="16"/>
                          <a:pt x="5" y="14"/>
                        </a:cubicBezTo>
                        <a:cubicBezTo>
                          <a:pt x="5" y="14"/>
                          <a:pt x="5" y="15"/>
                          <a:pt x="5" y="14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02" name="Freeform 654">
                    <a:extLst>
                      <a:ext uri="{FF2B5EF4-FFF2-40B4-BE49-F238E27FC236}">
                        <a16:creationId xmlns:a16="http://schemas.microsoft.com/office/drawing/2014/main" id="{5EEB39AC-2772-CF40-B03F-C5A441496C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89714" y="6872168"/>
                    <a:ext cx="118041" cy="184531"/>
                  </a:xfrm>
                  <a:custGeom>
                    <a:avLst/>
                    <a:gdLst>
                      <a:gd name="T0" fmla="*/ 10 w 15"/>
                      <a:gd name="T1" fmla="*/ 21 h 22"/>
                      <a:gd name="T2" fmla="*/ 8 w 15"/>
                      <a:gd name="T3" fmla="*/ 17 h 22"/>
                      <a:gd name="T4" fmla="*/ 11 w 15"/>
                      <a:gd name="T5" fmla="*/ 12 h 22"/>
                      <a:gd name="T6" fmla="*/ 11 w 15"/>
                      <a:gd name="T7" fmla="*/ 13 h 22"/>
                      <a:gd name="T8" fmla="*/ 15 w 15"/>
                      <a:gd name="T9" fmla="*/ 10 h 22"/>
                      <a:gd name="T10" fmla="*/ 11 w 15"/>
                      <a:gd name="T11" fmla="*/ 7 h 22"/>
                      <a:gd name="T12" fmla="*/ 10 w 15"/>
                      <a:gd name="T13" fmla="*/ 5 h 22"/>
                      <a:gd name="T14" fmla="*/ 12 w 15"/>
                      <a:gd name="T15" fmla="*/ 4 h 22"/>
                      <a:gd name="T16" fmla="*/ 12 w 15"/>
                      <a:gd name="T17" fmla="*/ 1 h 22"/>
                      <a:gd name="T18" fmla="*/ 11 w 15"/>
                      <a:gd name="T19" fmla="*/ 1 h 22"/>
                      <a:gd name="T20" fmla="*/ 7 w 15"/>
                      <a:gd name="T21" fmla="*/ 4 h 22"/>
                      <a:gd name="T22" fmla="*/ 2 w 15"/>
                      <a:gd name="T23" fmla="*/ 5 h 22"/>
                      <a:gd name="T24" fmla="*/ 4 w 15"/>
                      <a:gd name="T25" fmla="*/ 6 h 22"/>
                      <a:gd name="T26" fmla="*/ 6 w 15"/>
                      <a:gd name="T27" fmla="*/ 8 h 22"/>
                      <a:gd name="T28" fmla="*/ 4 w 15"/>
                      <a:gd name="T29" fmla="*/ 8 h 22"/>
                      <a:gd name="T30" fmla="*/ 2 w 15"/>
                      <a:gd name="T31" fmla="*/ 8 h 22"/>
                      <a:gd name="T32" fmla="*/ 0 w 15"/>
                      <a:gd name="T33" fmla="*/ 9 h 22"/>
                      <a:gd name="T34" fmla="*/ 0 w 15"/>
                      <a:gd name="T35" fmla="*/ 14 h 22"/>
                      <a:gd name="T36" fmla="*/ 2 w 15"/>
                      <a:gd name="T37" fmla="*/ 16 h 22"/>
                      <a:gd name="T38" fmla="*/ 2 w 15"/>
                      <a:gd name="T39" fmla="*/ 20 h 22"/>
                      <a:gd name="T40" fmla="*/ 10 w 15"/>
                      <a:gd name="T41" fmla="*/ 21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5" h="22">
                        <a:moveTo>
                          <a:pt x="10" y="21"/>
                        </a:moveTo>
                        <a:cubicBezTo>
                          <a:pt x="10" y="20"/>
                          <a:pt x="6" y="18"/>
                          <a:pt x="8" y="17"/>
                        </a:cubicBezTo>
                        <a:cubicBezTo>
                          <a:pt x="9" y="16"/>
                          <a:pt x="9" y="13"/>
                          <a:pt x="11" y="12"/>
                        </a:cubicBezTo>
                        <a:cubicBezTo>
                          <a:pt x="11" y="12"/>
                          <a:pt x="11" y="13"/>
                          <a:pt x="11" y="13"/>
                        </a:cubicBezTo>
                        <a:cubicBezTo>
                          <a:pt x="12" y="13"/>
                          <a:pt x="15" y="11"/>
                          <a:pt x="15" y="10"/>
                        </a:cubicBezTo>
                        <a:cubicBezTo>
                          <a:pt x="15" y="9"/>
                          <a:pt x="11" y="9"/>
                          <a:pt x="11" y="7"/>
                        </a:cubicBezTo>
                        <a:cubicBezTo>
                          <a:pt x="11" y="6"/>
                          <a:pt x="10" y="6"/>
                          <a:pt x="10" y="5"/>
                        </a:cubicBezTo>
                        <a:cubicBezTo>
                          <a:pt x="10" y="4"/>
                          <a:pt x="12" y="5"/>
                          <a:pt x="12" y="4"/>
                        </a:cubicBezTo>
                        <a:cubicBezTo>
                          <a:pt x="12" y="3"/>
                          <a:pt x="12" y="2"/>
                          <a:pt x="12" y="1"/>
                        </a:cubicBezTo>
                        <a:cubicBezTo>
                          <a:pt x="12" y="0"/>
                          <a:pt x="12" y="1"/>
                          <a:pt x="11" y="1"/>
                        </a:cubicBezTo>
                        <a:cubicBezTo>
                          <a:pt x="8" y="1"/>
                          <a:pt x="9" y="2"/>
                          <a:pt x="7" y="4"/>
                        </a:cubicBezTo>
                        <a:cubicBezTo>
                          <a:pt x="6" y="5"/>
                          <a:pt x="3" y="3"/>
                          <a:pt x="2" y="5"/>
                        </a:cubicBezTo>
                        <a:cubicBezTo>
                          <a:pt x="0" y="7"/>
                          <a:pt x="3" y="7"/>
                          <a:pt x="4" y="6"/>
                        </a:cubicBezTo>
                        <a:cubicBezTo>
                          <a:pt x="5" y="5"/>
                          <a:pt x="7" y="6"/>
                          <a:pt x="6" y="8"/>
                        </a:cubicBezTo>
                        <a:cubicBezTo>
                          <a:pt x="6" y="7"/>
                          <a:pt x="4" y="6"/>
                          <a:pt x="4" y="8"/>
                        </a:cubicBezTo>
                        <a:cubicBezTo>
                          <a:pt x="3" y="8"/>
                          <a:pt x="2" y="9"/>
                          <a:pt x="2" y="8"/>
                        </a:cubicBezTo>
                        <a:cubicBezTo>
                          <a:pt x="2" y="9"/>
                          <a:pt x="0" y="7"/>
                          <a:pt x="0" y="9"/>
                        </a:cubicBezTo>
                        <a:cubicBezTo>
                          <a:pt x="0" y="11"/>
                          <a:pt x="0" y="12"/>
                          <a:pt x="0" y="14"/>
                        </a:cubicBezTo>
                        <a:cubicBezTo>
                          <a:pt x="1" y="15"/>
                          <a:pt x="2" y="15"/>
                          <a:pt x="2" y="16"/>
                        </a:cubicBezTo>
                        <a:cubicBezTo>
                          <a:pt x="3" y="18"/>
                          <a:pt x="1" y="19"/>
                          <a:pt x="2" y="20"/>
                        </a:cubicBezTo>
                        <a:cubicBezTo>
                          <a:pt x="4" y="22"/>
                          <a:pt x="8" y="21"/>
                          <a:pt x="10" y="21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03" name="Freeform 655">
                    <a:extLst>
                      <a:ext uri="{FF2B5EF4-FFF2-40B4-BE49-F238E27FC236}">
                        <a16:creationId xmlns:a16="http://schemas.microsoft.com/office/drawing/2014/main" id="{E44B844B-44C4-A044-9A69-D94BB75421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03868" y="7039669"/>
                    <a:ext cx="351441" cy="431519"/>
                  </a:xfrm>
                  <a:custGeom>
                    <a:avLst/>
                    <a:gdLst>
                      <a:gd name="T0" fmla="*/ 44 w 45"/>
                      <a:gd name="T1" fmla="*/ 24 h 52"/>
                      <a:gd name="T2" fmla="*/ 43 w 45"/>
                      <a:gd name="T3" fmla="*/ 18 h 52"/>
                      <a:gd name="T4" fmla="*/ 42 w 45"/>
                      <a:gd name="T5" fmla="*/ 12 h 52"/>
                      <a:gd name="T6" fmla="*/ 41 w 45"/>
                      <a:gd name="T7" fmla="*/ 7 h 52"/>
                      <a:gd name="T8" fmla="*/ 38 w 45"/>
                      <a:gd name="T9" fmla="*/ 4 h 52"/>
                      <a:gd name="T10" fmla="*/ 38 w 45"/>
                      <a:gd name="T11" fmla="*/ 2 h 52"/>
                      <a:gd name="T12" fmla="*/ 37 w 45"/>
                      <a:gd name="T13" fmla="*/ 5 h 52"/>
                      <a:gd name="T14" fmla="*/ 33 w 45"/>
                      <a:gd name="T15" fmla="*/ 4 h 52"/>
                      <a:gd name="T16" fmla="*/ 25 w 45"/>
                      <a:gd name="T17" fmla="*/ 7 h 52"/>
                      <a:gd name="T18" fmla="*/ 26 w 45"/>
                      <a:gd name="T19" fmla="*/ 4 h 52"/>
                      <a:gd name="T20" fmla="*/ 21 w 45"/>
                      <a:gd name="T21" fmla="*/ 4 h 52"/>
                      <a:gd name="T22" fmla="*/ 20 w 45"/>
                      <a:gd name="T23" fmla="*/ 1 h 52"/>
                      <a:gd name="T24" fmla="*/ 13 w 45"/>
                      <a:gd name="T25" fmla="*/ 0 h 52"/>
                      <a:gd name="T26" fmla="*/ 15 w 45"/>
                      <a:gd name="T27" fmla="*/ 3 h 52"/>
                      <a:gd name="T28" fmla="*/ 15 w 45"/>
                      <a:gd name="T29" fmla="*/ 6 h 52"/>
                      <a:gd name="T30" fmla="*/ 17 w 45"/>
                      <a:gd name="T31" fmla="*/ 7 h 52"/>
                      <a:gd name="T32" fmla="*/ 20 w 45"/>
                      <a:gd name="T33" fmla="*/ 9 h 52"/>
                      <a:gd name="T34" fmla="*/ 15 w 45"/>
                      <a:gd name="T35" fmla="*/ 8 h 52"/>
                      <a:gd name="T36" fmla="*/ 14 w 45"/>
                      <a:gd name="T37" fmla="*/ 8 h 52"/>
                      <a:gd name="T38" fmla="*/ 13 w 45"/>
                      <a:gd name="T39" fmla="*/ 10 h 52"/>
                      <a:gd name="T40" fmla="*/ 6 w 45"/>
                      <a:gd name="T41" fmla="*/ 10 h 52"/>
                      <a:gd name="T42" fmla="*/ 6 w 45"/>
                      <a:gd name="T43" fmla="*/ 15 h 52"/>
                      <a:gd name="T44" fmla="*/ 6 w 45"/>
                      <a:gd name="T45" fmla="*/ 17 h 52"/>
                      <a:gd name="T46" fmla="*/ 1 w 45"/>
                      <a:gd name="T47" fmla="*/ 22 h 52"/>
                      <a:gd name="T48" fmla="*/ 2 w 45"/>
                      <a:gd name="T49" fmla="*/ 26 h 52"/>
                      <a:gd name="T50" fmla="*/ 2 w 45"/>
                      <a:gd name="T51" fmla="*/ 30 h 52"/>
                      <a:gd name="T52" fmla="*/ 1 w 45"/>
                      <a:gd name="T53" fmla="*/ 33 h 52"/>
                      <a:gd name="T54" fmla="*/ 3 w 45"/>
                      <a:gd name="T55" fmla="*/ 37 h 52"/>
                      <a:gd name="T56" fmla="*/ 11 w 45"/>
                      <a:gd name="T57" fmla="*/ 40 h 52"/>
                      <a:gd name="T58" fmla="*/ 9 w 45"/>
                      <a:gd name="T59" fmla="*/ 49 h 52"/>
                      <a:gd name="T60" fmla="*/ 19 w 45"/>
                      <a:gd name="T61" fmla="*/ 49 h 52"/>
                      <a:gd name="T62" fmla="*/ 23 w 45"/>
                      <a:gd name="T63" fmla="*/ 51 h 52"/>
                      <a:gd name="T64" fmla="*/ 26 w 45"/>
                      <a:gd name="T65" fmla="*/ 50 h 52"/>
                      <a:gd name="T66" fmla="*/ 33 w 45"/>
                      <a:gd name="T67" fmla="*/ 49 h 52"/>
                      <a:gd name="T68" fmla="*/ 36 w 45"/>
                      <a:gd name="T69" fmla="*/ 49 h 52"/>
                      <a:gd name="T70" fmla="*/ 36 w 45"/>
                      <a:gd name="T71" fmla="*/ 45 h 52"/>
                      <a:gd name="T72" fmla="*/ 40 w 45"/>
                      <a:gd name="T73" fmla="*/ 43 h 52"/>
                      <a:gd name="T74" fmla="*/ 35 w 45"/>
                      <a:gd name="T75" fmla="*/ 37 h 52"/>
                      <a:gd name="T76" fmla="*/ 32 w 45"/>
                      <a:gd name="T77" fmla="*/ 31 h 52"/>
                      <a:gd name="T78" fmla="*/ 41 w 45"/>
                      <a:gd name="T79" fmla="*/ 26 h 52"/>
                      <a:gd name="T80" fmla="*/ 44 w 45"/>
                      <a:gd name="T81" fmla="*/ 28 h 52"/>
                      <a:gd name="T82" fmla="*/ 44 w 45"/>
                      <a:gd name="T83" fmla="*/ 24 h 52"/>
                      <a:gd name="T84" fmla="*/ 44 w 45"/>
                      <a:gd name="T85" fmla="*/ 24 h 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45" h="52">
                        <a:moveTo>
                          <a:pt x="44" y="24"/>
                        </a:moveTo>
                        <a:cubicBezTo>
                          <a:pt x="43" y="22"/>
                          <a:pt x="43" y="20"/>
                          <a:pt x="43" y="18"/>
                        </a:cubicBezTo>
                        <a:cubicBezTo>
                          <a:pt x="42" y="16"/>
                          <a:pt x="41" y="15"/>
                          <a:pt x="42" y="12"/>
                        </a:cubicBezTo>
                        <a:cubicBezTo>
                          <a:pt x="43" y="10"/>
                          <a:pt x="42" y="8"/>
                          <a:pt x="41" y="7"/>
                        </a:cubicBezTo>
                        <a:cubicBezTo>
                          <a:pt x="40" y="6"/>
                          <a:pt x="38" y="5"/>
                          <a:pt x="38" y="4"/>
                        </a:cubicBezTo>
                        <a:cubicBezTo>
                          <a:pt x="38" y="4"/>
                          <a:pt x="39" y="3"/>
                          <a:pt x="38" y="2"/>
                        </a:cubicBezTo>
                        <a:cubicBezTo>
                          <a:pt x="37" y="2"/>
                          <a:pt x="37" y="5"/>
                          <a:pt x="37" y="5"/>
                        </a:cubicBezTo>
                        <a:cubicBezTo>
                          <a:pt x="35" y="5"/>
                          <a:pt x="35" y="4"/>
                          <a:pt x="33" y="4"/>
                        </a:cubicBezTo>
                        <a:cubicBezTo>
                          <a:pt x="31" y="5"/>
                          <a:pt x="28" y="7"/>
                          <a:pt x="25" y="7"/>
                        </a:cubicBezTo>
                        <a:cubicBezTo>
                          <a:pt x="24" y="6"/>
                          <a:pt x="26" y="5"/>
                          <a:pt x="26" y="4"/>
                        </a:cubicBezTo>
                        <a:cubicBezTo>
                          <a:pt x="24" y="4"/>
                          <a:pt x="23" y="5"/>
                          <a:pt x="21" y="4"/>
                        </a:cubicBezTo>
                        <a:cubicBezTo>
                          <a:pt x="20" y="3"/>
                          <a:pt x="23" y="1"/>
                          <a:pt x="20" y="1"/>
                        </a:cubicBezTo>
                        <a:cubicBezTo>
                          <a:pt x="18" y="1"/>
                          <a:pt x="16" y="1"/>
                          <a:pt x="13" y="0"/>
                        </a:cubicBezTo>
                        <a:cubicBezTo>
                          <a:pt x="14" y="1"/>
                          <a:pt x="15" y="1"/>
                          <a:pt x="15" y="3"/>
                        </a:cubicBezTo>
                        <a:cubicBezTo>
                          <a:pt x="14" y="4"/>
                          <a:pt x="14" y="4"/>
                          <a:pt x="15" y="6"/>
                        </a:cubicBezTo>
                        <a:cubicBezTo>
                          <a:pt x="15" y="8"/>
                          <a:pt x="15" y="7"/>
                          <a:pt x="17" y="7"/>
                        </a:cubicBezTo>
                        <a:cubicBezTo>
                          <a:pt x="18" y="7"/>
                          <a:pt x="19" y="8"/>
                          <a:pt x="20" y="9"/>
                        </a:cubicBezTo>
                        <a:cubicBezTo>
                          <a:pt x="19" y="8"/>
                          <a:pt x="16" y="8"/>
                          <a:pt x="15" y="8"/>
                        </a:cubicBezTo>
                        <a:cubicBezTo>
                          <a:pt x="15" y="8"/>
                          <a:pt x="14" y="8"/>
                          <a:pt x="14" y="8"/>
                        </a:cubicBezTo>
                        <a:cubicBezTo>
                          <a:pt x="13" y="9"/>
                          <a:pt x="14" y="10"/>
                          <a:pt x="13" y="10"/>
                        </a:cubicBezTo>
                        <a:cubicBezTo>
                          <a:pt x="11" y="11"/>
                          <a:pt x="7" y="6"/>
                          <a:pt x="6" y="10"/>
                        </a:cubicBezTo>
                        <a:cubicBezTo>
                          <a:pt x="7" y="12"/>
                          <a:pt x="8" y="14"/>
                          <a:pt x="6" y="15"/>
                        </a:cubicBezTo>
                        <a:cubicBezTo>
                          <a:pt x="5" y="17"/>
                          <a:pt x="5" y="15"/>
                          <a:pt x="6" y="17"/>
                        </a:cubicBezTo>
                        <a:cubicBezTo>
                          <a:pt x="6" y="22"/>
                          <a:pt x="0" y="20"/>
                          <a:pt x="1" y="22"/>
                        </a:cubicBezTo>
                        <a:cubicBezTo>
                          <a:pt x="1" y="23"/>
                          <a:pt x="2" y="24"/>
                          <a:pt x="2" y="26"/>
                        </a:cubicBezTo>
                        <a:cubicBezTo>
                          <a:pt x="2" y="28"/>
                          <a:pt x="1" y="28"/>
                          <a:pt x="2" y="30"/>
                        </a:cubicBezTo>
                        <a:cubicBezTo>
                          <a:pt x="3" y="31"/>
                          <a:pt x="0" y="33"/>
                          <a:pt x="1" y="33"/>
                        </a:cubicBezTo>
                        <a:cubicBezTo>
                          <a:pt x="3" y="34"/>
                          <a:pt x="2" y="36"/>
                          <a:pt x="3" y="37"/>
                        </a:cubicBezTo>
                        <a:cubicBezTo>
                          <a:pt x="4" y="40"/>
                          <a:pt x="8" y="39"/>
                          <a:pt x="11" y="40"/>
                        </a:cubicBezTo>
                        <a:cubicBezTo>
                          <a:pt x="11" y="40"/>
                          <a:pt x="9" y="48"/>
                          <a:pt x="9" y="49"/>
                        </a:cubicBezTo>
                        <a:cubicBezTo>
                          <a:pt x="13" y="49"/>
                          <a:pt x="15" y="48"/>
                          <a:pt x="19" y="49"/>
                        </a:cubicBezTo>
                        <a:cubicBezTo>
                          <a:pt x="19" y="49"/>
                          <a:pt x="23" y="52"/>
                          <a:pt x="23" y="51"/>
                        </a:cubicBezTo>
                        <a:cubicBezTo>
                          <a:pt x="24" y="49"/>
                          <a:pt x="25" y="49"/>
                          <a:pt x="26" y="50"/>
                        </a:cubicBezTo>
                        <a:cubicBezTo>
                          <a:pt x="27" y="51"/>
                          <a:pt x="32" y="48"/>
                          <a:pt x="33" y="49"/>
                        </a:cubicBezTo>
                        <a:cubicBezTo>
                          <a:pt x="33" y="49"/>
                          <a:pt x="37" y="50"/>
                          <a:pt x="36" y="49"/>
                        </a:cubicBezTo>
                        <a:cubicBezTo>
                          <a:pt x="35" y="46"/>
                          <a:pt x="34" y="46"/>
                          <a:pt x="36" y="45"/>
                        </a:cubicBezTo>
                        <a:cubicBezTo>
                          <a:pt x="38" y="43"/>
                          <a:pt x="38" y="43"/>
                          <a:pt x="40" y="43"/>
                        </a:cubicBezTo>
                        <a:cubicBezTo>
                          <a:pt x="41" y="42"/>
                          <a:pt x="36" y="38"/>
                          <a:pt x="35" y="37"/>
                        </a:cubicBezTo>
                        <a:cubicBezTo>
                          <a:pt x="34" y="37"/>
                          <a:pt x="31" y="32"/>
                          <a:pt x="32" y="31"/>
                        </a:cubicBezTo>
                        <a:cubicBezTo>
                          <a:pt x="36" y="30"/>
                          <a:pt x="38" y="29"/>
                          <a:pt x="41" y="26"/>
                        </a:cubicBezTo>
                        <a:cubicBezTo>
                          <a:pt x="42" y="25"/>
                          <a:pt x="43" y="29"/>
                          <a:pt x="44" y="28"/>
                        </a:cubicBezTo>
                        <a:cubicBezTo>
                          <a:pt x="45" y="27"/>
                          <a:pt x="45" y="25"/>
                          <a:pt x="44" y="24"/>
                        </a:cubicBezTo>
                        <a:cubicBezTo>
                          <a:pt x="44" y="23"/>
                          <a:pt x="44" y="24"/>
                          <a:pt x="44" y="24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04" name="Freeform 656">
                    <a:extLst>
                      <a:ext uri="{FF2B5EF4-FFF2-40B4-BE49-F238E27FC236}">
                        <a16:creationId xmlns:a16="http://schemas.microsoft.com/office/drawing/2014/main" id="{9B9454CE-A627-3F4C-B95E-82C95D11A7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923584" y="7173097"/>
                    <a:ext cx="700200" cy="440037"/>
                  </a:xfrm>
                  <a:custGeom>
                    <a:avLst/>
                    <a:gdLst>
                      <a:gd name="T0" fmla="*/ 0 w 89"/>
                      <a:gd name="T1" fmla="*/ 27 h 53"/>
                      <a:gd name="T2" fmla="*/ 9 w 89"/>
                      <a:gd name="T3" fmla="*/ 30 h 53"/>
                      <a:gd name="T4" fmla="*/ 16 w 89"/>
                      <a:gd name="T5" fmla="*/ 31 h 53"/>
                      <a:gd name="T6" fmla="*/ 22 w 89"/>
                      <a:gd name="T7" fmla="*/ 28 h 53"/>
                      <a:gd name="T8" fmla="*/ 33 w 89"/>
                      <a:gd name="T9" fmla="*/ 30 h 53"/>
                      <a:gd name="T10" fmla="*/ 40 w 89"/>
                      <a:gd name="T11" fmla="*/ 41 h 53"/>
                      <a:gd name="T12" fmla="*/ 44 w 89"/>
                      <a:gd name="T13" fmla="*/ 38 h 53"/>
                      <a:gd name="T14" fmla="*/ 47 w 89"/>
                      <a:gd name="T15" fmla="*/ 41 h 53"/>
                      <a:gd name="T16" fmla="*/ 57 w 89"/>
                      <a:gd name="T17" fmla="*/ 42 h 53"/>
                      <a:gd name="T18" fmla="*/ 51 w 89"/>
                      <a:gd name="T19" fmla="*/ 46 h 53"/>
                      <a:gd name="T20" fmla="*/ 55 w 89"/>
                      <a:gd name="T21" fmla="*/ 49 h 53"/>
                      <a:gd name="T22" fmla="*/ 59 w 89"/>
                      <a:gd name="T23" fmla="*/ 51 h 53"/>
                      <a:gd name="T24" fmla="*/ 67 w 89"/>
                      <a:gd name="T25" fmla="*/ 48 h 53"/>
                      <a:gd name="T26" fmla="*/ 72 w 89"/>
                      <a:gd name="T27" fmla="*/ 46 h 53"/>
                      <a:gd name="T28" fmla="*/ 68 w 89"/>
                      <a:gd name="T29" fmla="*/ 46 h 53"/>
                      <a:gd name="T30" fmla="*/ 63 w 89"/>
                      <a:gd name="T31" fmla="*/ 44 h 53"/>
                      <a:gd name="T32" fmla="*/ 72 w 89"/>
                      <a:gd name="T33" fmla="*/ 38 h 53"/>
                      <a:gd name="T34" fmla="*/ 78 w 89"/>
                      <a:gd name="T35" fmla="*/ 35 h 53"/>
                      <a:gd name="T36" fmla="*/ 84 w 89"/>
                      <a:gd name="T37" fmla="*/ 31 h 53"/>
                      <a:gd name="T38" fmla="*/ 87 w 89"/>
                      <a:gd name="T39" fmla="*/ 28 h 53"/>
                      <a:gd name="T40" fmla="*/ 86 w 89"/>
                      <a:gd name="T41" fmla="*/ 26 h 53"/>
                      <a:gd name="T42" fmla="*/ 88 w 89"/>
                      <a:gd name="T43" fmla="*/ 25 h 53"/>
                      <a:gd name="T44" fmla="*/ 86 w 89"/>
                      <a:gd name="T45" fmla="*/ 24 h 53"/>
                      <a:gd name="T46" fmla="*/ 88 w 89"/>
                      <a:gd name="T47" fmla="*/ 21 h 53"/>
                      <a:gd name="T48" fmla="*/ 85 w 89"/>
                      <a:gd name="T49" fmla="*/ 19 h 53"/>
                      <a:gd name="T50" fmla="*/ 82 w 89"/>
                      <a:gd name="T51" fmla="*/ 18 h 53"/>
                      <a:gd name="T52" fmla="*/ 78 w 89"/>
                      <a:gd name="T53" fmla="*/ 18 h 53"/>
                      <a:gd name="T54" fmla="*/ 75 w 89"/>
                      <a:gd name="T55" fmla="*/ 15 h 53"/>
                      <a:gd name="T56" fmla="*/ 72 w 89"/>
                      <a:gd name="T57" fmla="*/ 17 h 53"/>
                      <a:gd name="T58" fmla="*/ 69 w 89"/>
                      <a:gd name="T59" fmla="*/ 14 h 53"/>
                      <a:gd name="T60" fmla="*/ 65 w 89"/>
                      <a:gd name="T61" fmla="*/ 14 h 53"/>
                      <a:gd name="T62" fmla="*/ 64 w 89"/>
                      <a:gd name="T63" fmla="*/ 10 h 53"/>
                      <a:gd name="T64" fmla="*/ 60 w 89"/>
                      <a:gd name="T65" fmla="*/ 9 h 53"/>
                      <a:gd name="T66" fmla="*/ 60 w 89"/>
                      <a:gd name="T67" fmla="*/ 5 h 53"/>
                      <a:gd name="T68" fmla="*/ 58 w 89"/>
                      <a:gd name="T69" fmla="*/ 2 h 53"/>
                      <a:gd name="T70" fmla="*/ 53 w 89"/>
                      <a:gd name="T71" fmla="*/ 1 h 53"/>
                      <a:gd name="T72" fmla="*/ 47 w 89"/>
                      <a:gd name="T73" fmla="*/ 2 h 53"/>
                      <a:gd name="T74" fmla="*/ 43 w 89"/>
                      <a:gd name="T75" fmla="*/ 3 h 53"/>
                      <a:gd name="T76" fmla="*/ 41 w 89"/>
                      <a:gd name="T77" fmla="*/ 9 h 53"/>
                      <a:gd name="T78" fmla="*/ 38 w 89"/>
                      <a:gd name="T79" fmla="*/ 7 h 53"/>
                      <a:gd name="T80" fmla="*/ 36 w 89"/>
                      <a:gd name="T81" fmla="*/ 8 h 53"/>
                      <a:gd name="T82" fmla="*/ 34 w 89"/>
                      <a:gd name="T83" fmla="*/ 6 h 53"/>
                      <a:gd name="T84" fmla="*/ 31 w 89"/>
                      <a:gd name="T85" fmla="*/ 7 h 53"/>
                      <a:gd name="T86" fmla="*/ 29 w 89"/>
                      <a:gd name="T87" fmla="*/ 6 h 53"/>
                      <a:gd name="T88" fmla="*/ 28 w 89"/>
                      <a:gd name="T89" fmla="*/ 8 h 53"/>
                      <a:gd name="T90" fmla="*/ 21 w 89"/>
                      <a:gd name="T91" fmla="*/ 5 h 53"/>
                      <a:gd name="T92" fmla="*/ 12 w 89"/>
                      <a:gd name="T93" fmla="*/ 4 h 53"/>
                      <a:gd name="T94" fmla="*/ 6 w 89"/>
                      <a:gd name="T95" fmla="*/ 6 h 53"/>
                      <a:gd name="T96" fmla="*/ 9 w 89"/>
                      <a:gd name="T97" fmla="*/ 11 h 53"/>
                      <a:gd name="T98" fmla="*/ 10 w 89"/>
                      <a:gd name="T99" fmla="*/ 14 h 53"/>
                      <a:gd name="T100" fmla="*/ 5 w 89"/>
                      <a:gd name="T101" fmla="*/ 16 h 53"/>
                      <a:gd name="T102" fmla="*/ 2 w 89"/>
                      <a:gd name="T103" fmla="*/ 23 h 53"/>
                      <a:gd name="T104" fmla="*/ 0 w 89"/>
                      <a:gd name="T105" fmla="*/ 27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89" h="53">
                        <a:moveTo>
                          <a:pt x="0" y="27"/>
                        </a:moveTo>
                        <a:cubicBezTo>
                          <a:pt x="0" y="30"/>
                          <a:pt x="7" y="30"/>
                          <a:pt x="9" y="30"/>
                        </a:cubicBezTo>
                        <a:cubicBezTo>
                          <a:pt x="11" y="30"/>
                          <a:pt x="13" y="32"/>
                          <a:pt x="16" y="31"/>
                        </a:cubicBezTo>
                        <a:cubicBezTo>
                          <a:pt x="17" y="29"/>
                          <a:pt x="20" y="28"/>
                          <a:pt x="22" y="28"/>
                        </a:cubicBezTo>
                        <a:cubicBezTo>
                          <a:pt x="25" y="26"/>
                          <a:pt x="31" y="28"/>
                          <a:pt x="33" y="30"/>
                        </a:cubicBezTo>
                        <a:cubicBezTo>
                          <a:pt x="36" y="34"/>
                          <a:pt x="37" y="38"/>
                          <a:pt x="40" y="41"/>
                        </a:cubicBezTo>
                        <a:cubicBezTo>
                          <a:pt x="42" y="40"/>
                          <a:pt x="42" y="39"/>
                          <a:pt x="44" y="38"/>
                        </a:cubicBezTo>
                        <a:cubicBezTo>
                          <a:pt x="46" y="38"/>
                          <a:pt x="46" y="40"/>
                          <a:pt x="47" y="41"/>
                        </a:cubicBezTo>
                        <a:cubicBezTo>
                          <a:pt x="48" y="42"/>
                          <a:pt x="57" y="43"/>
                          <a:pt x="57" y="42"/>
                        </a:cubicBezTo>
                        <a:cubicBezTo>
                          <a:pt x="57" y="43"/>
                          <a:pt x="51" y="45"/>
                          <a:pt x="51" y="46"/>
                        </a:cubicBezTo>
                        <a:cubicBezTo>
                          <a:pt x="52" y="47"/>
                          <a:pt x="56" y="46"/>
                          <a:pt x="55" y="49"/>
                        </a:cubicBezTo>
                        <a:cubicBezTo>
                          <a:pt x="54" y="51"/>
                          <a:pt x="57" y="53"/>
                          <a:pt x="59" y="51"/>
                        </a:cubicBezTo>
                        <a:cubicBezTo>
                          <a:pt x="61" y="50"/>
                          <a:pt x="64" y="48"/>
                          <a:pt x="67" y="48"/>
                        </a:cubicBezTo>
                        <a:cubicBezTo>
                          <a:pt x="70" y="48"/>
                          <a:pt x="71" y="48"/>
                          <a:pt x="72" y="46"/>
                        </a:cubicBezTo>
                        <a:cubicBezTo>
                          <a:pt x="72" y="46"/>
                          <a:pt x="69" y="46"/>
                          <a:pt x="68" y="46"/>
                        </a:cubicBezTo>
                        <a:cubicBezTo>
                          <a:pt x="66" y="46"/>
                          <a:pt x="64" y="47"/>
                          <a:pt x="63" y="44"/>
                        </a:cubicBezTo>
                        <a:cubicBezTo>
                          <a:pt x="60" y="40"/>
                          <a:pt x="70" y="38"/>
                          <a:pt x="72" y="38"/>
                        </a:cubicBezTo>
                        <a:cubicBezTo>
                          <a:pt x="74" y="37"/>
                          <a:pt x="76" y="36"/>
                          <a:pt x="78" y="35"/>
                        </a:cubicBezTo>
                        <a:cubicBezTo>
                          <a:pt x="79" y="33"/>
                          <a:pt x="81" y="31"/>
                          <a:pt x="84" y="31"/>
                        </a:cubicBezTo>
                        <a:cubicBezTo>
                          <a:pt x="85" y="31"/>
                          <a:pt x="87" y="31"/>
                          <a:pt x="87" y="28"/>
                        </a:cubicBezTo>
                        <a:cubicBezTo>
                          <a:pt x="87" y="27"/>
                          <a:pt x="86" y="27"/>
                          <a:pt x="86" y="26"/>
                        </a:cubicBezTo>
                        <a:cubicBezTo>
                          <a:pt x="86" y="25"/>
                          <a:pt x="88" y="25"/>
                          <a:pt x="88" y="25"/>
                        </a:cubicBezTo>
                        <a:cubicBezTo>
                          <a:pt x="88" y="25"/>
                          <a:pt x="86" y="24"/>
                          <a:pt x="86" y="24"/>
                        </a:cubicBezTo>
                        <a:cubicBezTo>
                          <a:pt x="86" y="23"/>
                          <a:pt x="89" y="23"/>
                          <a:pt x="88" y="21"/>
                        </a:cubicBezTo>
                        <a:cubicBezTo>
                          <a:pt x="88" y="21"/>
                          <a:pt x="86" y="20"/>
                          <a:pt x="85" y="19"/>
                        </a:cubicBezTo>
                        <a:cubicBezTo>
                          <a:pt x="84" y="18"/>
                          <a:pt x="83" y="20"/>
                          <a:pt x="82" y="18"/>
                        </a:cubicBezTo>
                        <a:cubicBezTo>
                          <a:pt x="81" y="17"/>
                          <a:pt x="80" y="17"/>
                          <a:pt x="78" y="18"/>
                        </a:cubicBezTo>
                        <a:cubicBezTo>
                          <a:pt x="77" y="18"/>
                          <a:pt x="76" y="15"/>
                          <a:pt x="75" y="15"/>
                        </a:cubicBezTo>
                        <a:cubicBezTo>
                          <a:pt x="74" y="14"/>
                          <a:pt x="73" y="16"/>
                          <a:pt x="72" y="17"/>
                        </a:cubicBezTo>
                        <a:cubicBezTo>
                          <a:pt x="71" y="17"/>
                          <a:pt x="70" y="14"/>
                          <a:pt x="69" y="14"/>
                        </a:cubicBezTo>
                        <a:cubicBezTo>
                          <a:pt x="68" y="14"/>
                          <a:pt x="65" y="15"/>
                          <a:pt x="65" y="14"/>
                        </a:cubicBezTo>
                        <a:cubicBezTo>
                          <a:pt x="65" y="13"/>
                          <a:pt x="65" y="11"/>
                          <a:pt x="64" y="10"/>
                        </a:cubicBezTo>
                        <a:cubicBezTo>
                          <a:pt x="63" y="9"/>
                          <a:pt x="61" y="10"/>
                          <a:pt x="60" y="9"/>
                        </a:cubicBezTo>
                        <a:cubicBezTo>
                          <a:pt x="59" y="8"/>
                          <a:pt x="58" y="6"/>
                          <a:pt x="60" y="5"/>
                        </a:cubicBezTo>
                        <a:cubicBezTo>
                          <a:pt x="61" y="5"/>
                          <a:pt x="59" y="2"/>
                          <a:pt x="58" y="2"/>
                        </a:cubicBezTo>
                        <a:cubicBezTo>
                          <a:pt x="57" y="1"/>
                          <a:pt x="54" y="2"/>
                          <a:pt x="53" y="1"/>
                        </a:cubicBezTo>
                        <a:cubicBezTo>
                          <a:pt x="50" y="0"/>
                          <a:pt x="50" y="6"/>
                          <a:pt x="47" y="2"/>
                        </a:cubicBezTo>
                        <a:cubicBezTo>
                          <a:pt x="46" y="2"/>
                          <a:pt x="44" y="3"/>
                          <a:pt x="43" y="3"/>
                        </a:cubicBezTo>
                        <a:cubicBezTo>
                          <a:pt x="41" y="4"/>
                          <a:pt x="42" y="9"/>
                          <a:pt x="41" y="9"/>
                        </a:cubicBezTo>
                        <a:cubicBezTo>
                          <a:pt x="40" y="9"/>
                          <a:pt x="39" y="7"/>
                          <a:pt x="38" y="7"/>
                        </a:cubicBezTo>
                        <a:cubicBezTo>
                          <a:pt x="38" y="7"/>
                          <a:pt x="37" y="8"/>
                          <a:pt x="36" y="8"/>
                        </a:cubicBezTo>
                        <a:cubicBezTo>
                          <a:pt x="35" y="8"/>
                          <a:pt x="34" y="7"/>
                          <a:pt x="34" y="6"/>
                        </a:cubicBezTo>
                        <a:cubicBezTo>
                          <a:pt x="34" y="5"/>
                          <a:pt x="32" y="7"/>
                          <a:pt x="31" y="7"/>
                        </a:cubicBezTo>
                        <a:cubicBezTo>
                          <a:pt x="30" y="7"/>
                          <a:pt x="30" y="6"/>
                          <a:pt x="29" y="6"/>
                        </a:cubicBezTo>
                        <a:cubicBezTo>
                          <a:pt x="28" y="6"/>
                          <a:pt x="28" y="7"/>
                          <a:pt x="28" y="8"/>
                        </a:cubicBezTo>
                        <a:cubicBezTo>
                          <a:pt x="28" y="8"/>
                          <a:pt x="21" y="5"/>
                          <a:pt x="21" y="5"/>
                        </a:cubicBezTo>
                        <a:cubicBezTo>
                          <a:pt x="18" y="4"/>
                          <a:pt x="15" y="4"/>
                          <a:pt x="12" y="4"/>
                        </a:cubicBezTo>
                        <a:cubicBezTo>
                          <a:pt x="10" y="4"/>
                          <a:pt x="9" y="6"/>
                          <a:pt x="6" y="6"/>
                        </a:cubicBezTo>
                        <a:cubicBezTo>
                          <a:pt x="6" y="9"/>
                          <a:pt x="9" y="9"/>
                          <a:pt x="9" y="11"/>
                        </a:cubicBezTo>
                        <a:cubicBezTo>
                          <a:pt x="9" y="12"/>
                          <a:pt x="10" y="13"/>
                          <a:pt x="10" y="14"/>
                        </a:cubicBezTo>
                        <a:cubicBezTo>
                          <a:pt x="9" y="15"/>
                          <a:pt x="6" y="15"/>
                          <a:pt x="5" y="16"/>
                        </a:cubicBezTo>
                        <a:cubicBezTo>
                          <a:pt x="2" y="18"/>
                          <a:pt x="3" y="20"/>
                          <a:pt x="2" y="23"/>
                        </a:cubicBezTo>
                        <a:cubicBezTo>
                          <a:pt x="2" y="25"/>
                          <a:pt x="1" y="26"/>
                          <a:pt x="0" y="27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05" name="Freeform 657">
                    <a:extLst>
                      <a:ext uri="{FF2B5EF4-FFF2-40B4-BE49-F238E27FC236}">
                        <a16:creationId xmlns:a16="http://schemas.microsoft.com/office/drawing/2014/main" id="{B9E1212A-F23E-F942-B319-91B6328165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03599" y="7337754"/>
                    <a:ext cx="236083" cy="102201"/>
                  </a:xfrm>
                  <a:custGeom>
                    <a:avLst/>
                    <a:gdLst>
                      <a:gd name="T0" fmla="*/ 30 w 30"/>
                      <a:gd name="T1" fmla="*/ 4 h 12"/>
                      <a:gd name="T2" fmla="*/ 22 w 30"/>
                      <a:gd name="T3" fmla="*/ 0 h 12"/>
                      <a:gd name="T4" fmla="*/ 17 w 30"/>
                      <a:gd name="T5" fmla="*/ 0 h 12"/>
                      <a:gd name="T6" fmla="*/ 14 w 30"/>
                      <a:gd name="T7" fmla="*/ 1 h 12"/>
                      <a:gd name="T8" fmla="*/ 11 w 30"/>
                      <a:gd name="T9" fmla="*/ 0 h 12"/>
                      <a:gd name="T10" fmla="*/ 8 w 30"/>
                      <a:gd name="T11" fmla="*/ 3 h 12"/>
                      <a:gd name="T12" fmla="*/ 3 w 30"/>
                      <a:gd name="T13" fmla="*/ 9 h 12"/>
                      <a:gd name="T14" fmla="*/ 11 w 30"/>
                      <a:gd name="T15" fmla="*/ 11 h 12"/>
                      <a:gd name="T16" fmla="*/ 13 w 30"/>
                      <a:gd name="T17" fmla="*/ 9 h 12"/>
                      <a:gd name="T18" fmla="*/ 18 w 30"/>
                      <a:gd name="T19" fmla="*/ 9 h 12"/>
                      <a:gd name="T20" fmla="*/ 19 w 30"/>
                      <a:gd name="T21" fmla="*/ 6 h 12"/>
                      <a:gd name="T22" fmla="*/ 24 w 30"/>
                      <a:gd name="T23" fmla="*/ 7 h 12"/>
                      <a:gd name="T24" fmla="*/ 28 w 30"/>
                      <a:gd name="T25" fmla="*/ 7 h 12"/>
                      <a:gd name="T26" fmla="*/ 30 w 30"/>
                      <a:gd name="T27" fmla="*/ 4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" h="12">
                        <a:moveTo>
                          <a:pt x="30" y="4"/>
                        </a:moveTo>
                        <a:cubicBezTo>
                          <a:pt x="27" y="2"/>
                          <a:pt x="26" y="0"/>
                          <a:pt x="22" y="0"/>
                        </a:cubicBezTo>
                        <a:cubicBezTo>
                          <a:pt x="20" y="0"/>
                          <a:pt x="19" y="0"/>
                          <a:pt x="17" y="0"/>
                        </a:cubicBezTo>
                        <a:cubicBezTo>
                          <a:pt x="15" y="0"/>
                          <a:pt x="15" y="1"/>
                          <a:pt x="14" y="1"/>
                        </a:cubicBezTo>
                        <a:cubicBezTo>
                          <a:pt x="13" y="1"/>
                          <a:pt x="12" y="0"/>
                          <a:pt x="11" y="0"/>
                        </a:cubicBezTo>
                        <a:cubicBezTo>
                          <a:pt x="10" y="1"/>
                          <a:pt x="9" y="2"/>
                          <a:pt x="8" y="3"/>
                        </a:cubicBezTo>
                        <a:cubicBezTo>
                          <a:pt x="6" y="5"/>
                          <a:pt x="0" y="4"/>
                          <a:pt x="3" y="9"/>
                        </a:cubicBezTo>
                        <a:cubicBezTo>
                          <a:pt x="4" y="11"/>
                          <a:pt x="8" y="12"/>
                          <a:pt x="11" y="11"/>
                        </a:cubicBezTo>
                        <a:cubicBezTo>
                          <a:pt x="12" y="11"/>
                          <a:pt x="12" y="9"/>
                          <a:pt x="13" y="9"/>
                        </a:cubicBezTo>
                        <a:cubicBezTo>
                          <a:pt x="15" y="9"/>
                          <a:pt x="17" y="9"/>
                          <a:pt x="18" y="9"/>
                        </a:cubicBezTo>
                        <a:cubicBezTo>
                          <a:pt x="19" y="9"/>
                          <a:pt x="19" y="7"/>
                          <a:pt x="19" y="6"/>
                        </a:cubicBezTo>
                        <a:cubicBezTo>
                          <a:pt x="20" y="5"/>
                          <a:pt x="23" y="7"/>
                          <a:pt x="24" y="7"/>
                        </a:cubicBezTo>
                        <a:cubicBezTo>
                          <a:pt x="25" y="7"/>
                          <a:pt x="27" y="7"/>
                          <a:pt x="28" y="7"/>
                        </a:cubicBezTo>
                        <a:cubicBezTo>
                          <a:pt x="29" y="7"/>
                          <a:pt x="29" y="5"/>
                          <a:pt x="30" y="4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06" name="Freeform 658">
                    <a:extLst>
                      <a:ext uri="{FF2B5EF4-FFF2-40B4-BE49-F238E27FC236}">
                        <a16:creationId xmlns:a16="http://schemas.microsoft.com/office/drawing/2014/main" id="{C56A1F6F-EACF-7B4C-B466-2B131EBA8B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963824" y="6963014"/>
                    <a:ext cx="370220" cy="292414"/>
                  </a:xfrm>
                  <a:custGeom>
                    <a:avLst/>
                    <a:gdLst>
                      <a:gd name="T0" fmla="*/ 11 w 47"/>
                      <a:gd name="T1" fmla="*/ 29 h 35"/>
                      <a:gd name="T2" fmla="*/ 18 w 47"/>
                      <a:gd name="T3" fmla="*/ 30 h 35"/>
                      <a:gd name="T4" fmla="*/ 23 w 47"/>
                      <a:gd name="T5" fmla="*/ 33 h 35"/>
                      <a:gd name="T6" fmla="*/ 25 w 47"/>
                      <a:gd name="T7" fmla="*/ 31 h 35"/>
                      <a:gd name="T8" fmla="*/ 29 w 47"/>
                      <a:gd name="T9" fmla="*/ 32 h 35"/>
                      <a:gd name="T10" fmla="*/ 33 w 47"/>
                      <a:gd name="T11" fmla="*/ 32 h 35"/>
                      <a:gd name="T12" fmla="*/ 36 w 47"/>
                      <a:gd name="T13" fmla="*/ 33 h 35"/>
                      <a:gd name="T14" fmla="*/ 38 w 47"/>
                      <a:gd name="T15" fmla="*/ 28 h 35"/>
                      <a:gd name="T16" fmla="*/ 42 w 47"/>
                      <a:gd name="T17" fmla="*/ 27 h 35"/>
                      <a:gd name="T18" fmla="*/ 40 w 47"/>
                      <a:gd name="T19" fmla="*/ 22 h 35"/>
                      <a:gd name="T20" fmla="*/ 44 w 47"/>
                      <a:gd name="T21" fmla="*/ 21 h 35"/>
                      <a:gd name="T22" fmla="*/ 45 w 47"/>
                      <a:gd name="T23" fmla="*/ 17 h 35"/>
                      <a:gd name="T24" fmla="*/ 42 w 47"/>
                      <a:gd name="T25" fmla="*/ 15 h 35"/>
                      <a:gd name="T26" fmla="*/ 39 w 47"/>
                      <a:gd name="T27" fmla="*/ 11 h 35"/>
                      <a:gd name="T28" fmla="*/ 38 w 47"/>
                      <a:gd name="T29" fmla="*/ 6 h 35"/>
                      <a:gd name="T30" fmla="*/ 35 w 47"/>
                      <a:gd name="T31" fmla="*/ 2 h 35"/>
                      <a:gd name="T32" fmla="*/ 33 w 47"/>
                      <a:gd name="T33" fmla="*/ 2 h 35"/>
                      <a:gd name="T34" fmla="*/ 30 w 47"/>
                      <a:gd name="T35" fmla="*/ 1 h 35"/>
                      <a:gd name="T36" fmla="*/ 28 w 47"/>
                      <a:gd name="T37" fmla="*/ 2 h 35"/>
                      <a:gd name="T38" fmla="*/ 25 w 47"/>
                      <a:gd name="T39" fmla="*/ 0 h 35"/>
                      <a:gd name="T40" fmla="*/ 22 w 47"/>
                      <a:gd name="T41" fmla="*/ 2 h 35"/>
                      <a:gd name="T42" fmla="*/ 17 w 47"/>
                      <a:gd name="T43" fmla="*/ 3 h 35"/>
                      <a:gd name="T44" fmla="*/ 17 w 47"/>
                      <a:gd name="T45" fmla="*/ 6 h 35"/>
                      <a:gd name="T46" fmla="*/ 13 w 47"/>
                      <a:gd name="T47" fmla="*/ 9 h 35"/>
                      <a:gd name="T48" fmla="*/ 12 w 47"/>
                      <a:gd name="T49" fmla="*/ 13 h 35"/>
                      <a:gd name="T50" fmla="*/ 8 w 47"/>
                      <a:gd name="T51" fmla="*/ 14 h 35"/>
                      <a:gd name="T52" fmla="*/ 1 w 47"/>
                      <a:gd name="T53" fmla="*/ 16 h 35"/>
                      <a:gd name="T54" fmla="*/ 2 w 47"/>
                      <a:gd name="T55" fmla="*/ 24 h 35"/>
                      <a:gd name="T56" fmla="*/ 1 w 47"/>
                      <a:gd name="T57" fmla="*/ 27 h 35"/>
                      <a:gd name="T58" fmla="*/ 1 w 47"/>
                      <a:gd name="T59" fmla="*/ 31 h 35"/>
                      <a:gd name="T60" fmla="*/ 5 w 47"/>
                      <a:gd name="T61" fmla="*/ 30 h 35"/>
                      <a:gd name="T62" fmla="*/ 11 w 47"/>
                      <a:gd name="T63" fmla="*/ 2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47" h="35">
                        <a:moveTo>
                          <a:pt x="11" y="29"/>
                        </a:moveTo>
                        <a:cubicBezTo>
                          <a:pt x="14" y="29"/>
                          <a:pt x="16" y="30"/>
                          <a:pt x="18" y="30"/>
                        </a:cubicBezTo>
                        <a:cubicBezTo>
                          <a:pt x="18" y="30"/>
                          <a:pt x="23" y="33"/>
                          <a:pt x="23" y="33"/>
                        </a:cubicBezTo>
                        <a:cubicBezTo>
                          <a:pt x="23" y="32"/>
                          <a:pt x="24" y="29"/>
                          <a:pt x="25" y="31"/>
                        </a:cubicBezTo>
                        <a:cubicBezTo>
                          <a:pt x="27" y="34"/>
                          <a:pt x="28" y="29"/>
                          <a:pt x="29" y="32"/>
                        </a:cubicBezTo>
                        <a:cubicBezTo>
                          <a:pt x="30" y="34"/>
                          <a:pt x="32" y="32"/>
                          <a:pt x="33" y="32"/>
                        </a:cubicBezTo>
                        <a:cubicBezTo>
                          <a:pt x="34" y="31"/>
                          <a:pt x="36" y="35"/>
                          <a:pt x="36" y="33"/>
                        </a:cubicBezTo>
                        <a:cubicBezTo>
                          <a:pt x="37" y="31"/>
                          <a:pt x="36" y="29"/>
                          <a:pt x="38" y="28"/>
                        </a:cubicBezTo>
                        <a:cubicBezTo>
                          <a:pt x="39" y="28"/>
                          <a:pt x="41" y="27"/>
                          <a:pt x="42" y="27"/>
                        </a:cubicBezTo>
                        <a:cubicBezTo>
                          <a:pt x="41" y="26"/>
                          <a:pt x="40" y="24"/>
                          <a:pt x="40" y="22"/>
                        </a:cubicBezTo>
                        <a:cubicBezTo>
                          <a:pt x="40" y="20"/>
                          <a:pt x="42" y="22"/>
                          <a:pt x="44" y="21"/>
                        </a:cubicBezTo>
                        <a:cubicBezTo>
                          <a:pt x="46" y="21"/>
                          <a:pt x="47" y="19"/>
                          <a:pt x="45" y="17"/>
                        </a:cubicBezTo>
                        <a:cubicBezTo>
                          <a:pt x="44" y="16"/>
                          <a:pt x="43" y="17"/>
                          <a:pt x="42" y="15"/>
                        </a:cubicBezTo>
                        <a:cubicBezTo>
                          <a:pt x="41" y="14"/>
                          <a:pt x="40" y="13"/>
                          <a:pt x="39" y="11"/>
                        </a:cubicBezTo>
                        <a:cubicBezTo>
                          <a:pt x="38" y="10"/>
                          <a:pt x="38" y="8"/>
                          <a:pt x="38" y="6"/>
                        </a:cubicBezTo>
                        <a:cubicBezTo>
                          <a:pt x="39" y="4"/>
                          <a:pt x="36" y="2"/>
                          <a:pt x="35" y="2"/>
                        </a:cubicBezTo>
                        <a:cubicBezTo>
                          <a:pt x="34" y="1"/>
                          <a:pt x="34" y="2"/>
                          <a:pt x="33" y="2"/>
                        </a:cubicBezTo>
                        <a:cubicBezTo>
                          <a:pt x="31" y="3"/>
                          <a:pt x="31" y="2"/>
                          <a:pt x="30" y="1"/>
                        </a:cubicBezTo>
                        <a:cubicBezTo>
                          <a:pt x="29" y="0"/>
                          <a:pt x="29" y="2"/>
                          <a:pt x="28" y="2"/>
                        </a:cubicBezTo>
                        <a:cubicBezTo>
                          <a:pt x="27" y="2"/>
                          <a:pt x="25" y="0"/>
                          <a:pt x="25" y="0"/>
                        </a:cubicBezTo>
                        <a:cubicBezTo>
                          <a:pt x="23" y="0"/>
                          <a:pt x="23" y="2"/>
                          <a:pt x="22" y="2"/>
                        </a:cubicBezTo>
                        <a:cubicBezTo>
                          <a:pt x="20" y="3"/>
                          <a:pt x="19" y="3"/>
                          <a:pt x="17" y="3"/>
                        </a:cubicBezTo>
                        <a:cubicBezTo>
                          <a:pt x="16" y="4"/>
                          <a:pt x="17" y="6"/>
                          <a:pt x="17" y="6"/>
                        </a:cubicBezTo>
                        <a:cubicBezTo>
                          <a:pt x="16" y="8"/>
                          <a:pt x="13" y="7"/>
                          <a:pt x="13" y="9"/>
                        </a:cubicBezTo>
                        <a:cubicBezTo>
                          <a:pt x="12" y="10"/>
                          <a:pt x="12" y="11"/>
                          <a:pt x="12" y="13"/>
                        </a:cubicBezTo>
                        <a:cubicBezTo>
                          <a:pt x="12" y="14"/>
                          <a:pt x="9" y="14"/>
                          <a:pt x="8" y="14"/>
                        </a:cubicBezTo>
                        <a:cubicBezTo>
                          <a:pt x="5" y="15"/>
                          <a:pt x="4" y="16"/>
                          <a:pt x="1" y="16"/>
                        </a:cubicBezTo>
                        <a:cubicBezTo>
                          <a:pt x="2" y="19"/>
                          <a:pt x="5" y="21"/>
                          <a:pt x="2" y="24"/>
                        </a:cubicBezTo>
                        <a:cubicBezTo>
                          <a:pt x="0" y="25"/>
                          <a:pt x="0" y="26"/>
                          <a:pt x="1" y="27"/>
                        </a:cubicBezTo>
                        <a:cubicBezTo>
                          <a:pt x="3" y="28"/>
                          <a:pt x="1" y="30"/>
                          <a:pt x="1" y="31"/>
                        </a:cubicBezTo>
                        <a:cubicBezTo>
                          <a:pt x="3" y="31"/>
                          <a:pt x="4" y="31"/>
                          <a:pt x="5" y="30"/>
                        </a:cubicBezTo>
                        <a:cubicBezTo>
                          <a:pt x="7" y="29"/>
                          <a:pt x="10" y="29"/>
                          <a:pt x="11" y="29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07" name="Freeform 659">
                    <a:extLst>
                      <a:ext uri="{FF2B5EF4-FFF2-40B4-BE49-F238E27FC236}">
                        <a16:creationId xmlns:a16="http://schemas.microsoft.com/office/drawing/2014/main" id="{2CA04EF8-3411-F044-8005-BFE4EE111E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77977" y="6945981"/>
                    <a:ext cx="228033" cy="158983"/>
                  </a:xfrm>
                  <a:custGeom>
                    <a:avLst/>
                    <a:gdLst>
                      <a:gd name="T0" fmla="*/ 16 w 29"/>
                      <a:gd name="T1" fmla="*/ 18 h 19"/>
                      <a:gd name="T2" fmla="*/ 23 w 29"/>
                      <a:gd name="T3" fmla="*/ 15 h 19"/>
                      <a:gd name="T4" fmla="*/ 23 w 29"/>
                      <a:gd name="T5" fmla="*/ 12 h 19"/>
                      <a:gd name="T6" fmla="*/ 27 w 29"/>
                      <a:gd name="T7" fmla="*/ 9 h 19"/>
                      <a:gd name="T8" fmla="*/ 26 w 29"/>
                      <a:gd name="T9" fmla="*/ 4 h 19"/>
                      <a:gd name="T10" fmla="*/ 19 w 29"/>
                      <a:gd name="T11" fmla="*/ 1 h 19"/>
                      <a:gd name="T12" fmla="*/ 10 w 29"/>
                      <a:gd name="T13" fmla="*/ 1 h 19"/>
                      <a:gd name="T14" fmla="*/ 0 w 29"/>
                      <a:gd name="T15" fmla="*/ 4 h 19"/>
                      <a:gd name="T16" fmla="*/ 1 w 29"/>
                      <a:gd name="T17" fmla="*/ 6 h 19"/>
                      <a:gd name="T18" fmla="*/ 2 w 29"/>
                      <a:gd name="T19" fmla="*/ 9 h 19"/>
                      <a:gd name="T20" fmla="*/ 5 w 29"/>
                      <a:gd name="T21" fmla="*/ 10 h 19"/>
                      <a:gd name="T22" fmla="*/ 9 w 29"/>
                      <a:gd name="T23" fmla="*/ 11 h 19"/>
                      <a:gd name="T24" fmla="*/ 8 w 29"/>
                      <a:gd name="T25" fmla="*/ 15 h 19"/>
                      <a:gd name="T26" fmla="*/ 12 w 29"/>
                      <a:gd name="T27" fmla="*/ 18 h 19"/>
                      <a:gd name="T28" fmla="*/ 16 w 29"/>
                      <a:gd name="T29" fmla="*/ 18 h 19"/>
                      <a:gd name="T30" fmla="*/ 16 w 29"/>
                      <a:gd name="T31" fmla="*/ 18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9" h="19">
                        <a:moveTo>
                          <a:pt x="16" y="18"/>
                        </a:moveTo>
                        <a:cubicBezTo>
                          <a:pt x="18" y="16"/>
                          <a:pt x="21" y="16"/>
                          <a:pt x="23" y="15"/>
                        </a:cubicBezTo>
                        <a:cubicBezTo>
                          <a:pt x="23" y="14"/>
                          <a:pt x="23" y="13"/>
                          <a:pt x="23" y="12"/>
                        </a:cubicBezTo>
                        <a:cubicBezTo>
                          <a:pt x="24" y="10"/>
                          <a:pt x="25" y="10"/>
                          <a:pt x="27" y="9"/>
                        </a:cubicBezTo>
                        <a:cubicBezTo>
                          <a:pt x="29" y="8"/>
                          <a:pt x="28" y="5"/>
                          <a:pt x="26" y="4"/>
                        </a:cubicBezTo>
                        <a:cubicBezTo>
                          <a:pt x="24" y="3"/>
                          <a:pt x="22" y="2"/>
                          <a:pt x="19" y="1"/>
                        </a:cubicBezTo>
                        <a:cubicBezTo>
                          <a:pt x="17" y="0"/>
                          <a:pt x="13" y="1"/>
                          <a:pt x="10" y="1"/>
                        </a:cubicBezTo>
                        <a:cubicBezTo>
                          <a:pt x="8" y="1"/>
                          <a:pt x="0" y="0"/>
                          <a:pt x="0" y="4"/>
                        </a:cubicBezTo>
                        <a:cubicBezTo>
                          <a:pt x="0" y="4"/>
                          <a:pt x="1" y="5"/>
                          <a:pt x="1" y="6"/>
                        </a:cubicBezTo>
                        <a:cubicBezTo>
                          <a:pt x="2" y="7"/>
                          <a:pt x="1" y="8"/>
                          <a:pt x="2" y="9"/>
                        </a:cubicBezTo>
                        <a:cubicBezTo>
                          <a:pt x="3" y="9"/>
                          <a:pt x="4" y="11"/>
                          <a:pt x="5" y="10"/>
                        </a:cubicBezTo>
                        <a:cubicBezTo>
                          <a:pt x="7" y="10"/>
                          <a:pt x="9" y="9"/>
                          <a:pt x="9" y="11"/>
                        </a:cubicBezTo>
                        <a:cubicBezTo>
                          <a:pt x="9" y="12"/>
                          <a:pt x="9" y="14"/>
                          <a:pt x="8" y="15"/>
                        </a:cubicBezTo>
                        <a:cubicBezTo>
                          <a:pt x="11" y="15"/>
                          <a:pt x="11" y="15"/>
                          <a:pt x="12" y="18"/>
                        </a:cubicBezTo>
                        <a:cubicBezTo>
                          <a:pt x="13" y="18"/>
                          <a:pt x="16" y="18"/>
                          <a:pt x="16" y="18"/>
                        </a:cubicBezTo>
                        <a:cubicBezTo>
                          <a:pt x="17" y="17"/>
                          <a:pt x="15" y="19"/>
                          <a:pt x="16" y="18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08" name="Freeform 660">
                    <a:extLst>
                      <a:ext uri="{FF2B5EF4-FFF2-40B4-BE49-F238E27FC236}">
                        <a16:creationId xmlns:a16="http://schemas.microsoft.com/office/drawing/2014/main" id="{700C7B8A-90C5-A84E-8EA9-A04A0C3C02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77977" y="6846618"/>
                    <a:ext cx="281691" cy="150467"/>
                  </a:xfrm>
                  <a:custGeom>
                    <a:avLst/>
                    <a:gdLst>
                      <a:gd name="T0" fmla="*/ 11 w 36"/>
                      <a:gd name="T1" fmla="*/ 13 h 18"/>
                      <a:gd name="T2" fmla="*/ 19 w 36"/>
                      <a:gd name="T3" fmla="*/ 12 h 18"/>
                      <a:gd name="T4" fmla="*/ 25 w 36"/>
                      <a:gd name="T5" fmla="*/ 15 h 18"/>
                      <a:gd name="T6" fmla="*/ 29 w 36"/>
                      <a:gd name="T7" fmla="*/ 17 h 18"/>
                      <a:gd name="T8" fmla="*/ 33 w 36"/>
                      <a:gd name="T9" fmla="*/ 16 h 18"/>
                      <a:gd name="T10" fmla="*/ 36 w 36"/>
                      <a:gd name="T11" fmla="*/ 14 h 18"/>
                      <a:gd name="T12" fmla="*/ 34 w 36"/>
                      <a:gd name="T13" fmla="*/ 8 h 18"/>
                      <a:gd name="T14" fmla="*/ 31 w 36"/>
                      <a:gd name="T15" fmla="*/ 4 h 18"/>
                      <a:gd name="T16" fmla="*/ 25 w 36"/>
                      <a:gd name="T17" fmla="*/ 3 h 18"/>
                      <a:gd name="T18" fmla="*/ 18 w 36"/>
                      <a:gd name="T19" fmla="*/ 1 h 18"/>
                      <a:gd name="T20" fmla="*/ 17 w 36"/>
                      <a:gd name="T21" fmla="*/ 5 h 18"/>
                      <a:gd name="T22" fmla="*/ 15 w 36"/>
                      <a:gd name="T23" fmla="*/ 7 h 18"/>
                      <a:gd name="T24" fmla="*/ 8 w 36"/>
                      <a:gd name="T25" fmla="*/ 4 h 18"/>
                      <a:gd name="T26" fmla="*/ 0 w 36"/>
                      <a:gd name="T27" fmla="*/ 15 h 18"/>
                      <a:gd name="T28" fmla="*/ 11 w 36"/>
                      <a:gd name="T2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6" h="18">
                        <a:moveTo>
                          <a:pt x="11" y="13"/>
                        </a:moveTo>
                        <a:cubicBezTo>
                          <a:pt x="14" y="13"/>
                          <a:pt x="16" y="12"/>
                          <a:pt x="19" y="12"/>
                        </a:cubicBezTo>
                        <a:cubicBezTo>
                          <a:pt x="20" y="12"/>
                          <a:pt x="24" y="14"/>
                          <a:pt x="25" y="15"/>
                        </a:cubicBezTo>
                        <a:cubicBezTo>
                          <a:pt x="26" y="16"/>
                          <a:pt x="27" y="18"/>
                          <a:pt x="29" y="17"/>
                        </a:cubicBezTo>
                        <a:cubicBezTo>
                          <a:pt x="30" y="17"/>
                          <a:pt x="31" y="16"/>
                          <a:pt x="33" y="16"/>
                        </a:cubicBezTo>
                        <a:cubicBezTo>
                          <a:pt x="34" y="16"/>
                          <a:pt x="34" y="14"/>
                          <a:pt x="36" y="14"/>
                        </a:cubicBezTo>
                        <a:cubicBezTo>
                          <a:pt x="35" y="12"/>
                          <a:pt x="33" y="9"/>
                          <a:pt x="34" y="8"/>
                        </a:cubicBezTo>
                        <a:cubicBezTo>
                          <a:pt x="35" y="6"/>
                          <a:pt x="32" y="4"/>
                          <a:pt x="31" y="4"/>
                        </a:cubicBezTo>
                        <a:cubicBezTo>
                          <a:pt x="29" y="3"/>
                          <a:pt x="27" y="5"/>
                          <a:pt x="25" y="3"/>
                        </a:cubicBezTo>
                        <a:cubicBezTo>
                          <a:pt x="22" y="1"/>
                          <a:pt x="21" y="0"/>
                          <a:pt x="18" y="1"/>
                        </a:cubicBezTo>
                        <a:cubicBezTo>
                          <a:pt x="16" y="2"/>
                          <a:pt x="17" y="3"/>
                          <a:pt x="17" y="5"/>
                        </a:cubicBezTo>
                        <a:cubicBezTo>
                          <a:pt x="16" y="6"/>
                          <a:pt x="16" y="7"/>
                          <a:pt x="15" y="7"/>
                        </a:cubicBezTo>
                        <a:cubicBezTo>
                          <a:pt x="12" y="9"/>
                          <a:pt x="10" y="5"/>
                          <a:pt x="8" y="4"/>
                        </a:cubicBezTo>
                        <a:cubicBezTo>
                          <a:pt x="3" y="0"/>
                          <a:pt x="0" y="11"/>
                          <a:pt x="0" y="15"/>
                        </a:cubicBezTo>
                        <a:cubicBezTo>
                          <a:pt x="4" y="13"/>
                          <a:pt x="7" y="13"/>
                          <a:pt x="11" y="13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09" name="Freeform 661">
                    <a:extLst>
                      <a:ext uri="{FF2B5EF4-FFF2-40B4-BE49-F238E27FC236}">
                        <a16:creationId xmlns:a16="http://schemas.microsoft.com/office/drawing/2014/main" id="{565A443D-9B0B-AF49-B089-F137FF8091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963824" y="6755773"/>
                    <a:ext cx="187795" cy="124913"/>
                  </a:xfrm>
                  <a:custGeom>
                    <a:avLst/>
                    <a:gdLst>
                      <a:gd name="T0" fmla="*/ 16 w 24"/>
                      <a:gd name="T1" fmla="*/ 15 h 15"/>
                      <a:gd name="T2" fmla="*/ 20 w 24"/>
                      <a:gd name="T3" fmla="*/ 15 h 15"/>
                      <a:gd name="T4" fmla="*/ 22 w 24"/>
                      <a:gd name="T5" fmla="*/ 13 h 15"/>
                      <a:gd name="T6" fmla="*/ 22 w 24"/>
                      <a:gd name="T7" fmla="*/ 10 h 15"/>
                      <a:gd name="T8" fmla="*/ 21 w 24"/>
                      <a:gd name="T9" fmla="*/ 5 h 15"/>
                      <a:gd name="T10" fmla="*/ 24 w 24"/>
                      <a:gd name="T11" fmla="*/ 0 h 15"/>
                      <a:gd name="T12" fmla="*/ 12 w 24"/>
                      <a:gd name="T13" fmla="*/ 0 h 15"/>
                      <a:gd name="T14" fmla="*/ 6 w 24"/>
                      <a:gd name="T15" fmla="*/ 1 h 15"/>
                      <a:gd name="T16" fmla="*/ 0 w 24"/>
                      <a:gd name="T17" fmla="*/ 5 h 15"/>
                      <a:gd name="T18" fmla="*/ 2 w 24"/>
                      <a:gd name="T19" fmla="*/ 6 h 15"/>
                      <a:gd name="T20" fmla="*/ 2 w 24"/>
                      <a:gd name="T21" fmla="*/ 8 h 15"/>
                      <a:gd name="T22" fmla="*/ 7 w 24"/>
                      <a:gd name="T23" fmla="*/ 9 h 15"/>
                      <a:gd name="T24" fmla="*/ 6 w 24"/>
                      <a:gd name="T25" fmla="*/ 13 h 15"/>
                      <a:gd name="T26" fmla="*/ 11 w 24"/>
                      <a:gd name="T27" fmla="*/ 12 h 15"/>
                      <a:gd name="T28" fmla="*/ 16 w 24"/>
                      <a:gd name="T29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" h="15">
                        <a:moveTo>
                          <a:pt x="16" y="15"/>
                        </a:moveTo>
                        <a:cubicBezTo>
                          <a:pt x="17" y="15"/>
                          <a:pt x="19" y="15"/>
                          <a:pt x="20" y="15"/>
                        </a:cubicBezTo>
                        <a:cubicBezTo>
                          <a:pt x="20" y="14"/>
                          <a:pt x="22" y="14"/>
                          <a:pt x="22" y="13"/>
                        </a:cubicBezTo>
                        <a:cubicBezTo>
                          <a:pt x="22" y="12"/>
                          <a:pt x="22" y="11"/>
                          <a:pt x="22" y="10"/>
                        </a:cubicBezTo>
                        <a:cubicBezTo>
                          <a:pt x="21" y="8"/>
                          <a:pt x="20" y="7"/>
                          <a:pt x="21" y="5"/>
                        </a:cubicBezTo>
                        <a:cubicBezTo>
                          <a:pt x="23" y="4"/>
                          <a:pt x="24" y="2"/>
                          <a:pt x="24" y="0"/>
                        </a:cubicBezTo>
                        <a:cubicBezTo>
                          <a:pt x="22" y="3"/>
                          <a:pt x="15" y="0"/>
                          <a:pt x="12" y="0"/>
                        </a:cubicBezTo>
                        <a:cubicBezTo>
                          <a:pt x="10" y="0"/>
                          <a:pt x="8" y="0"/>
                          <a:pt x="6" y="1"/>
                        </a:cubicBezTo>
                        <a:cubicBezTo>
                          <a:pt x="5" y="1"/>
                          <a:pt x="0" y="5"/>
                          <a:pt x="0" y="5"/>
                        </a:cubicBezTo>
                        <a:cubicBezTo>
                          <a:pt x="0" y="6"/>
                          <a:pt x="3" y="5"/>
                          <a:pt x="2" y="6"/>
                        </a:cubicBezTo>
                        <a:cubicBezTo>
                          <a:pt x="2" y="7"/>
                          <a:pt x="2" y="7"/>
                          <a:pt x="2" y="8"/>
                        </a:cubicBezTo>
                        <a:cubicBezTo>
                          <a:pt x="3" y="10"/>
                          <a:pt x="7" y="9"/>
                          <a:pt x="7" y="9"/>
                        </a:cubicBezTo>
                        <a:cubicBezTo>
                          <a:pt x="7" y="10"/>
                          <a:pt x="6" y="12"/>
                          <a:pt x="6" y="13"/>
                        </a:cubicBezTo>
                        <a:cubicBezTo>
                          <a:pt x="7" y="12"/>
                          <a:pt x="9" y="11"/>
                          <a:pt x="11" y="12"/>
                        </a:cubicBezTo>
                        <a:cubicBezTo>
                          <a:pt x="13" y="13"/>
                          <a:pt x="14" y="15"/>
                          <a:pt x="16" y="15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10" name="Freeform 662">
                    <a:extLst>
                      <a:ext uri="{FF2B5EF4-FFF2-40B4-BE49-F238E27FC236}">
                        <a16:creationId xmlns:a16="http://schemas.microsoft.com/office/drawing/2014/main" id="{17509945-746B-C344-BFFB-1DB4C67ECE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21641" y="7014117"/>
                    <a:ext cx="126090" cy="65297"/>
                  </a:xfrm>
                  <a:custGeom>
                    <a:avLst/>
                    <a:gdLst>
                      <a:gd name="T0" fmla="*/ 16 w 16"/>
                      <a:gd name="T1" fmla="*/ 4 h 8"/>
                      <a:gd name="T2" fmla="*/ 12 w 16"/>
                      <a:gd name="T3" fmla="*/ 2 h 8"/>
                      <a:gd name="T4" fmla="*/ 8 w 16"/>
                      <a:gd name="T5" fmla="*/ 0 h 8"/>
                      <a:gd name="T6" fmla="*/ 7 w 16"/>
                      <a:gd name="T7" fmla="*/ 3 h 8"/>
                      <a:gd name="T8" fmla="*/ 5 w 16"/>
                      <a:gd name="T9" fmla="*/ 2 h 8"/>
                      <a:gd name="T10" fmla="*/ 2 w 16"/>
                      <a:gd name="T11" fmla="*/ 3 h 8"/>
                      <a:gd name="T12" fmla="*/ 0 w 16"/>
                      <a:gd name="T13" fmla="*/ 5 h 8"/>
                      <a:gd name="T14" fmla="*/ 0 w 16"/>
                      <a:gd name="T15" fmla="*/ 6 h 8"/>
                      <a:gd name="T16" fmla="*/ 2 w 16"/>
                      <a:gd name="T17" fmla="*/ 6 h 8"/>
                      <a:gd name="T18" fmla="*/ 8 w 16"/>
                      <a:gd name="T19" fmla="*/ 7 h 8"/>
                      <a:gd name="T20" fmla="*/ 16 w 16"/>
                      <a:gd name="T21" fmla="*/ 4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" h="8">
                        <a:moveTo>
                          <a:pt x="16" y="4"/>
                        </a:moveTo>
                        <a:cubicBezTo>
                          <a:pt x="16" y="1"/>
                          <a:pt x="14" y="2"/>
                          <a:pt x="12" y="2"/>
                        </a:cubicBezTo>
                        <a:cubicBezTo>
                          <a:pt x="11" y="3"/>
                          <a:pt x="10" y="1"/>
                          <a:pt x="8" y="0"/>
                        </a:cubicBezTo>
                        <a:cubicBezTo>
                          <a:pt x="8" y="1"/>
                          <a:pt x="8" y="2"/>
                          <a:pt x="7" y="3"/>
                        </a:cubicBezTo>
                        <a:cubicBezTo>
                          <a:pt x="6" y="3"/>
                          <a:pt x="7" y="1"/>
                          <a:pt x="5" y="2"/>
                        </a:cubicBezTo>
                        <a:cubicBezTo>
                          <a:pt x="4" y="2"/>
                          <a:pt x="2" y="2"/>
                          <a:pt x="2" y="3"/>
                        </a:cubicBezTo>
                        <a:cubicBezTo>
                          <a:pt x="1" y="5"/>
                          <a:pt x="2" y="6"/>
                          <a:pt x="0" y="5"/>
                        </a:cubicBezTo>
                        <a:cubicBezTo>
                          <a:pt x="0" y="5"/>
                          <a:pt x="0" y="5"/>
                          <a:pt x="0" y="6"/>
                        </a:cubicBezTo>
                        <a:cubicBezTo>
                          <a:pt x="0" y="6"/>
                          <a:pt x="1" y="6"/>
                          <a:pt x="2" y="6"/>
                        </a:cubicBezTo>
                        <a:cubicBezTo>
                          <a:pt x="4" y="7"/>
                          <a:pt x="6" y="7"/>
                          <a:pt x="8" y="7"/>
                        </a:cubicBezTo>
                        <a:cubicBezTo>
                          <a:pt x="10" y="7"/>
                          <a:pt x="16" y="8"/>
                          <a:pt x="16" y="4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11" name="Freeform 663">
                    <a:extLst>
                      <a:ext uri="{FF2B5EF4-FFF2-40B4-BE49-F238E27FC236}">
                        <a16:creationId xmlns:a16="http://schemas.microsoft.com/office/drawing/2014/main" id="{BDD87FC1-1D78-F247-A854-CED863B8C0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5797" y="7031148"/>
                    <a:ext cx="375585" cy="349191"/>
                  </a:xfrm>
                  <a:custGeom>
                    <a:avLst/>
                    <a:gdLst>
                      <a:gd name="T0" fmla="*/ 1 w 48"/>
                      <a:gd name="T1" fmla="*/ 12 h 42"/>
                      <a:gd name="T2" fmla="*/ 0 w 48"/>
                      <a:gd name="T3" fmla="*/ 16 h 42"/>
                      <a:gd name="T4" fmla="*/ 2 w 48"/>
                      <a:gd name="T5" fmla="*/ 20 h 42"/>
                      <a:gd name="T6" fmla="*/ 4 w 48"/>
                      <a:gd name="T7" fmla="*/ 27 h 42"/>
                      <a:gd name="T8" fmla="*/ 9 w 48"/>
                      <a:gd name="T9" fmla="*/ 31 h 42"/>
                      <a:gd name="T10" fmla="*/ 10 w 48"/>
                      <a:gd name="T11" fmla="*/ 33 h 42"/>
                      <a:gd name="T12" fmla="*/ 13 w 48"/>
                      <a:gd name="T13" fmla="*/ 32 h 42"/>
                      <a:gd name="T14" fmla="*/ 21 w 48"/>
                      <a:gd name="T15" fmla="*/ 36 h 42"/>
                      <a:gd name="T16" fmla="*/ 25 w 48"/>
                      <a:gd name="T17" fmla="*/ 37 h 42"/>
                      <a:gd name="T18" fmla="*/ 33 w 48"/>
                      <a:gd name="T19" fmla="*/ 37 h 42"/>
                      <a:gd name="T20" fmla="*/ 39 w 48"/>
                      <a:gd name="T21" fmla="*/ 41 h 42"/>
                      <a:gd name="T22" fmla="*/ 41 w 48"/>
                      <a:gd name="T23" fmla="*/ 35 h 42"/>
                      <a:gd name="T24" fmla="*/ 44 w 48"/>
                      <a:gd name="T25" fmla="*/ 32 h 42"/>
                      <a:gd name="T26" fmla="*/ 48 w 48"/>
                      <a:gd name="T27" fmla="*/ 31 h 42"/>
                      <a:gd name="T28" fmla="*/ 45 w 48"/>
                      <a:gd name="T29" fmla="*/ 26 h 42"/>
                      <a:gd name="T30" fmla="*/ 44 w 48"/>
                      <a:gd name="T31" fmla="*/ 19 h 42"/>
                      <a:gd name="T32" fmla="*/ 46 w 48"/>
                      <a:gd name="T33" fmla="*/ 12 h 42"/>
                      <a:gd name="T34" fmla="*/ 44 w 48"/>
                      <a:gd name="T35" fmla="*/ 7 h 42"/>
                      <a:gd name="T36" fmla="*/ 42 w 48"/>
                      <a:gd name="T37" fmla="*/ 5 h 42"/>
                      <a:gd name="T38" fmla="*/ 25 w 48"/>
                      <a:gd name="T39" fmla="*/ 4 h 42"/>
                      <a:gd name="T40" fmla="*/ 20 w 48"/>
                      <a:gd name="T41" fmla="*/ 2 h 42"/>
                      <a:gd name="T42" fmla="*/ 13 w 48"/>
                      <a:gd name="T43" fmla="*/ 4 h 42"/>
                      <a:gd name="T44" fmla="*/ 6 w 48"/>
                      <a:gd name="T45" fmla="*/ 6 h 42"/>
                      <a:gd name="T46" fmla="*/ 2 w 48"/>
                      <a:gd name="T47" fmla="*/ 7 h 42"/>
                      <a:gd name="T48" fmla="*/ 1 w 48"/>
                      <a:gd name="T49" fmla="*/ 9 h 42"/>
                      <a:gd name="T50" fmla="*/ 1 w 48"/>
                      <a:gd name="T51" fmla="*/ 12 h 42"/>
                      <a:gd name="T52" fmla="*/ 1 w 48"/>
                      <a:gd name="T53" fmla="*/ 12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8" h="42">
                        <a:moveTo>
                          <a:pt x="1" y="12"/>
                        </a:moveTo>
                        <a:cubicBezTo>
                          <a:pt x="1" y="13"/>
                          <a:pt x="0" y="15"/>
                          <a:pt x="0" y="16"/>
                        </a:cubicBezTo>
                        <a:cubicBezTo>
                          <a:pt x="1" y="17"/>
                          <a:pt x="2" y="19"/>
                          <a:pt x="2" y="20"/>
                        </a:cubicBezTo>
                        <a:cubicBezTo>
                          <a:pt x="2" y="22"/>
                          <a:pt x="3" y="25"/>
                          <a:pt x="4" y="27"/>
                        </a:cubicBezTo>
                        <a:cubicBezTo>
                          <a:pt x="5" y="30"/>
                          <a:pt x="8" y="29"/>
                          <a:pt x="9" y="31"/>
                        </a:cubicBezTo>
                        <a:cubicBezTo>
                          <a:pt x="9" y="31"/>
                          <a:pt x="9" y="33"/>
                          <a:pt x="10" y="33"/>
                        </a:cubicBezTo>
                        <a:cubicBezTo>
                          <a:pt x="11" y="34"/>
                          <a:pt x="12" y="32"/>
                          <a:pt x="13" y="32"/>
                        </a:cubicBezTo>
                        <a:cubicBezTo>
                          <a:pt x="15" y="31"/>
                          <a:pt x="19" y="35"/>
                          <a:pt x="21" y="36"/>
                        </a:cubicBezTo>
                        <a:cubicBezTo>
                          <a:pt x="22" y="37"/>
                          <a:pt x="23" y="39"/>
                          <a:pt x="25" y="37"/>
                        </a:cubicBezTo>
                        <a:cubicBezTo>
                          <a:pt x="26" y="36"/>
                          <a:pt x="31" y="37"/>
                          <a:pt x="33" y="37"/>
                        </a:cubicBezTo>
                        <a:cubicBezTo>
                          <a:pt x="36" y="37"/>
                          <a:pt x="37" y="39"/>
                          <a:pt x="39" y="41"/>
                        </a:cubicBezTo>
                        <a:cubicBezTo>
                          <a:pt x="40" y="42"/>
                          <a:pt x="40" y="36"/>
                          <a:pt x="41" y="35"/>
                        </a:cubicBezTo>
                        <a:cubicBezTo>
                          <a:pt x="42" y="34"/>
                          <a:pt x="43" y="33"/>
                          <a:pt x="44" y="32"/>
                        </a:cubicBezTo>
                        <a:cubicBezTo>
                          <a:pt x="45" y="32"/>
                          <a:pt x="48" y="32"/>
                          <a:pt x="48" y="31"/>
                        </a:cubicBezTo>
                        <a:cubicBezTo>
                          <a:pt x="47" y="28"/>
                          <a:pt x="47" y="27"/>
                          <a:pt x="45" y="26"/>
                        </a:cubicBezTo>
                        <a:cubicBezTo>
                          <a:pt x="43" y="24"/>
                          <a:pt x="46" y="21"/>
                          <a:pt x="44" y="19"/>
                        </a:cubicBezTo>
                        <a:cubicBezTo>
                          <a:pt x="42" y="18"/>
                          <a:pt x="47" y="14"/>
                          <a:pt x="46" y="12"/>
                        </a:cubicBezTo>
                        <a:cubicBezTo>
                          <a:pt x="45" y="10"/>
                          <a:pt x="44" y="9"/>
                          <a:pt x="44" y="7"/>
                        </a:cubicBezTo>
                        <a:cubicBezTo>
                          <a:pt x="44" y="6"/>
                          <a:pt x="44" y="5"/>
                          <a:pt x="42" y="5"/>
                        </a:cubicBezTo>
                        <a:cubicBezTo>
                          <a:pt x="37" y="3"/>
                          <a:pt x="30" y="6"/>
                          <a:pt x="25" y="4"/>
                        </a:cubicBezTo>
                        <a:cubicBezTo>
                          <a:pt x="25" y="7"/>
                          <a:pt x="21" y="2"/>
                          <a:pt x="20" y="2"/>
                        </a:cubicBezTo>
                        <a:cubicBezTo>
                          <a:pt x="17" y="0"/>
                          <a:pt x="15" y="2"/>
                          <a:pt x="13" y="4"/>
                        </a:cubicBezTo>
                        <a:cubicBezTo>
                          <a:pt x="10" y="5"/>
                          <a:pt x="8" y="6"/>
                          <a:pt x="6" y="6"/>
                        </a:cubicBezTo>
                        <a:cubicBezTo>
                          <a:pt x="5" y="7"/>
                          <a:pt x="3" y="7"/>
                          <a:pt x="2" y="7"/>
                        </a:cubicBezTo>
                        <a:cubicBezTo>
                          <a:pt x="1" y="8"/>
                          <a:pt x="3" y="9"/>
                          <a:pt x="1" y="9"/>
                        </a:cubicBezTo>
                        <a:cubicBezTo>
                          <a:pt x="1" y="10"/>
                          <a:pt x="1" y="11"/>
                          <a:pt x="1" y="12"/>
                        </a:cubicBezTo>
                        <a:cubicBezTo>
                          <a:pt x="1" y="14"/>
                          <a:pt x="1" y="12"/>
                          <a:pt x="1" y="12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12" name="Freeform 664">
                    <a:extLst>
                      <a:ext uri="{FF2B5EF4-FFF2-40B4-BE49-F238E27FC236}">
                        <a16:creationId xmlns:a16="http://schemas.microsoft.com/office/drawing/2014/main" id="{BA5A79A2-A310-8E47-AAE9-37523759C7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53830" y="7397374"/>
                    <a:ext cx="362173" cy="249828"/>
                  </a:xfrm>
                  <a:custGeom>
                    <a:avLst/>
                    <a:gdLst>
                      <a:gd name="T0" fmla="*/ 38 w 46"/>
                      <a:gd name="T1" fmla="*/ 13 h 30"/>
                      <a:gd name="T2" fmla="*/ 35 w 46"/>
                      <a:gd name="T3" fmla="*/ 6 h 30"/>
                      <a:gd name="T4" fmla="*/ 32 w 46"/>
                      <a:gd name="T5" fmla="*/ 0 h 30"/>
                      <a:gd name="T6" fmla="*/ 22 w 46"/>
                      <a:gd name="T7" fmla="*/ 4 h 30"/>
                      <a:gd name="T8" fmla="*/ 18 w 46"/>
                      <a:gd name="T9" fmla="*/ 3 h 30"/>
                      <a:gd name="T10" fmla="*/ 12 w 46"/>
                      <a:gd name="T11" fmla="*/ 3 h 30"/>
                      <a:gd name="T12" fmla="*/ 8 w 46"/>
                      <a:gd name="T13" fmla="*/ 6 h 30"/>
                      <a:gd name="T14" fmla="*/ 4 w 46"/>
                      <a:gd name="T15" fmla="*/ 14 h 30"/>
                      <a:gd name="T16" fmla="*/ 0 w 46"/>
                      <a:gd name="T17" fmla="*/ 15 h 30"/>
                      <a:gd name="T18" fmla="*/ 3 w 46"/>
                      <a:gd name="T19" fmla="*/ 18 h 30"/>
                      <a:gd name="T20" fmla="*/ 5 w 46"/>
                      <a:gd name="T21" fmla="*/ 22 h 30"/>
                      <a:gd name="T22" fmla="*/ 8 w 46"/>
                      <a:gd name="T23" fmla="*/ 24 h 30"/>
                      <a:gd name="T24" fmla="*/ 11 w 46"/>
                      <a:gd name="T25" fmla="*/ 25 h 30"/>
                      <a:gd name="T26" fmla="*/ 11 w 46"/>
                      <a:gd name="T27" fmla="*/ 28 h 30"/>
                      <a:gd name="T28" fmla="*/ 21 w 46"/>
                      <a:gd name="T29" fmla="*/ 30 h 30"/>
                      <a:gd name="T30" fmla="*/ 28 w 46"/>
                      <a:gd name="T31" fmla="*/ 28 h 30"/>
                      <a:gd name="T32" fmla="*/ 40 w 46"/>
                      <a:gd name="T33" fmla="*/ 30 h 30"/>
                      <a:gd name="T34" fmla="*/ 41 w 46"/>
                      <a:gd name="T35" fmla="*/ 23 h 30"/>
                      <a:gd name="T36" fmla="*/ 46 w 46"/>
                      <a:gd name="T37" fmla="*/ 20 h 30"/>
                      <a:gd name="T38" fmla="*/ 39 w 46"/>
                      <a:gd name="T39" fmla="*/ 20 h 30"/>
                      <a:gd name="T40" fmla="*/ 38 w 46"/>
                      <a:gd name="T41" fmla="*/ 13 h 30"/>
                      <a:gd name="T42" fmla="*/ 38 w 46"/>
                      <a:gd name="T43" fmla="*/ 13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6" h="30">
                        <a:moveTo>
                          <a:pt x="38" y="13"/>
                        </a:moveTo>
                        <a:cubicBezTo>
                          <a:pt x="39" y="10"/>
                          <a:pt x="36" y="8"/>
                          <a:pt x="35" y="6"/>
                        </a:cubicBezTo>
                        <a:cubicBezTo>
                          <a:pt x="33" y="5"/>
                          <a:pt x="32" y="2"/>
                          <a:pt x="32" y="0"/>
                        </a:cubicBezTo>
                        <a:cubicBezTo>
                          <a:pt x="29" y="1"/>
                          <a:pt x="26" y="4"/>
                          <a:pt x="22" y="4"/>
                        </a:cubicBezTo>
                        <a:cubicBezTo>
                          <a:pt x="21" y="4"/>
                          <a:pt x="19" y="3"/>
                          <a:pt x="18" y="3"/>
                        </a:cubicBezTo>
                        <a:cubicBezTo>
                          <a:pt x="16" y="3"/>
                          <a:pt x="14" y="3"/>
                          <a:pt x="12" y="3"/>
                        </a:cubicBezTo>
                        <a:cubicBezTo>
                          <a:pt x="12" y="3"/>
                          <a:pt x="9" y="6"/>
                          <a:pt x="8" y="6"/>
                        </a:cubicBezTo>
                        <a:cubicBezTo>
                          <a:pt x="7" y="9"/>
                          <a:pt x="5" y="11"/>
                          <a:pt x="4" y="14"/>
                        </a:cubicBezTo>
                        <a:cubicBezTo>
                          <a:pt x="3" y="14"/>
                          <a:pt x="1" y="14"/>
                          <a:pt x="0" y="15"/>
                        </a:cubicBezTo>
                        <a:cubicBezTo>
                          <a:pt x="0" y="16"/>
                          <a:pt x="3" y="17"/>
                          <a:pt x="3" y="18"/>
                        </a:cubicBezTo>
                        <a:cubicBezTo>
                          <a:pt x="3" y="20"/>
                          <a:pt x="4" y="20"/>
                          <a:pt x="5" y="22"/>
                        </a:cubicBezTo>
                        <a:cubicBezTo>
                          <a:pt x="5" y="24"/>
                          <a:pt x="6" y="24"/>
                          <a:pt x="8" y="24"/>
                        </a:cubicBezTo>
                        <a:cubicBezTo>
                          <a:pt x="9" y="24"/>
                          <a:pt x="11" y="24"/>
                          <a:pt x="11" y="25"/>
                        </a:cubicBezTo>
                        <a:cubicBezTo>
                          <a:pt x="11" y="26"/>
                          <a:pt x="11" y="27"/>
                          <a:pt x="11" y="28"/>
                        </a:cubicBezTo>
                        <a:cubicBezTo>
                          <a:pt x="13" y="30"/>
                          <a:pt x="18" y="30"/>
                          <a:pt x="21" y="30"/>
                        </a:cubicBezTo>
                        <a:cubicBezTo>
                          <a:pt x="24" y="30"/>
                          <a:pt x="26" y="30"/>
                          <a:pt x="28" y="28"/>
                        </a:cubicBezTo>
                        <a:cubicBezTo>
                          <a:pt x="32" y="26"/>
                          <a:pt x="36" y="28"/>
                          <a:pt x="40" y="30"/>
                        </a:cubicBezTo>
                        <a:cubicBezTo>
                          <a:pt x="40" y="28"/>
                          <a:pt x="40" y="25"/>
                          <a:pt x="41" y="23"/>
                        </a:cubicBezTo>
                        <a:cubicBezTo>
                          <a:pt x="42" y="22"/>
                          <a:pt x="45" y="24"/>
                          <a:pt x="46" y="20"/>
                        </a:cubicBezTo>
                        <a:cubicBezTo>
                          <a:pt x="43" y="18"/>
                          <a:pt x="42" y="20"/>
                          <a:pt x="39" y="20"/>
                        </a:cubicBezTo>
                        <a:cubicBezTo>
                          <a:pt x="37" y="19"/>
                          <a:pt x="37" y="14"/>
                          <a:pt x="38" y="13"/>
                        </a:cubicBezTo>
                        <a:cubicBezTo>
                          <a:pt x="39" y="11"/>
                          <a:pt x="37" y="15"/>
                          <a:pt x="38" y="13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13" name="Freeform 665">
                    <a:extLst>
                      <a:ext uri="{FF2B5EF4-FFF2-40B4-BE49-F238E27FC236}">
                        <a16:creationId xmlns:a16="http://schemas.microsoft.com/office/drawing/2014/main" id="{A6187005-4137-4B41-8E5E-6CC6512A3C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06010" y="7388857"/>
                    <a:ext cx="131454" cy="167501"/>
                  </a:xfrm>
                  <a:custGeom>
                    <a:avLst/>
                    <a:gdLst>
                      <a:gd name="T0" fmla="*/ 14 w 17"/>
                      <a:gd name="T1" fmla="*/ 10 h 20"/>
                      <a:gd name="T2" fmla="*/ 9 w 17"/>
                      <a:gd name="T3" fmla="*/ 3 h 20"/>
                      <a:gd name="T4" fmla="*/ 0 w 17"/>
                      <a:gd name="T5" fmla="*/ 1 h 20"/>
                      <a:gd name="T6" fmla="*/ 5 w 17"/>
                      <a:gd name="T7" fmla="*/ 10 h 20"/>
                      <a:gd name="T8" fmla="*/ 7 w 17"/>
                      <a:gd name="T9" fmla="*/ 20 h 20"/>
                      <a:gd name="T10" fmla="*/ 10 w 17"/>
                      <a:gd name="T11" fmla="*/ 14 h 20"/>
                      <a:gd name="T12" fmla="*/ 14 w 17"/>
                      <a:gd name="T13" fmla="*/ 14 h 20"/>
                      <a:gd name="T14" fmla="*/ 14 w 17"/>
                      <a:gd name="T15" fmla="*/ 10 h 20"/>
                      <a:gd name="T16" fmla="*/ 14 w 17"/>
                      <a:gd name="T17" fmla="*/ 1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" h="20">
                        <a:moveTo>
                          <a:pt x="14" y="10"/>
                        </a:moveTo>
                        <a:cubicBezTo>
                          <a:pt x="12" y="8"/>
                          <a:pt x="11" y="4"/>
                          <a:pt x="9" y="3"/>
                        </a:cubicBezTo>
                        <a:cubicBezTo>
                          <a:pt x="8" y="3"/>
                          <a:pt x="0" y="0"/>
                          <a:pt x="0" y="1"/>
                        </a:cubicBezTo>
                        <a:cubicBezTo>
                          <a:pt x="1" y="5"/>
                          <a:pt x="3" y="7"/>
                          <a:pt x="5" y="10"/>
                        </a:cubicBezTo>
                        <a:cubicBezTo>
                          <a:pt x="7" y="13"/>
                          <a:pt x="4" y="17"/>
                          <a:pt x="7" y="20"/>
                        </a:cubicBezTo>
                        <a:cubicBezTo>
                          <a:pt x="8" y="19"/>
                          <a:pt x="9" y="16"/>
                          <a:pt x="10" y="14"/>
                        </a:cubicBezTo>
                        <a:cubicBezTo>
                          <a:pt x="12" y="13"/>
                          <a:pt x="13" y="14"/>
                          <a:pt x="14" y="14"/>
                        </a:cubicBezTo>
                        <a:cubicBezTo>
                          <a:pt x="17" y="14"/>
                          <a:pt x="14" y="10"/>
                          <a:pt x="14" y="10"/>
                        </a:cubicBezTo>
                        <a:cubicBezTo>
                          <a:pt x="13" y="9"/>
                          <a:pt x="14" y="10"/>
                          <a:pt x="14" y="1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14" name="Freeform 666">
                    <a:extLst>
                      <a:ext uri="{FF2B5EF4-FFF2-40B4-BE49-F238E27FC236}">
                        <a16:creationId xmlns:a16="http://schemas.microsoft.com/office/drawing/2014/main" id="{63CC20AD-B33F-144E-AF4E-21471D45EF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59667" y="7479702"/>
                    <a:ext cx="77799" cy="85168"/>
                  </a:xfrm>
                  <a:custGeom>
                    <a:avLst/>
                    <a:gdLst>
                      <a:gd name="T0" fmla="*/ 7 w 10"/>
                      <a:gd name="T1" fmla="*/ 9 h 10"/>
                      <a:gd name="T2" fmla="*/ 7 w 10"/>
                      <a:gd name="T3" fmla="*/ 7 h 10"/>
                      <a:gd name="T4" fmla="*/ 10 w 10"/>
                      <a:gd name="T5" fmla="*/ 4 h 10"/>
                      <a:gd name="T6" fmla="*/ 8 w 10"/>
                      <a:gd name="T7" fmla="*/ 1 h 10"/>
                      <a:gd name="T8" fmla="*/ 3 w 10"/>
                      <a:gd name="T9" fmla="*/ 4 h 10"/>
                      <a:gd name="T10" fmla="*/ 0 w 10"/>
                      <a:gd name="T11" fmla="*/ 9 h 10"/>
                      <a:gd name="T12" fmla="*/ 3 w 10"/>
                      <a:gd name="T13" fmla="*/ 9 h 10"/>
                      <a:gd name="T14" fmla="*/ 7 w 10"/>
                      <a:gd name="T15" fmla="*/ 10 h 10"/>
                      <a:gd name="T16" fmla="*/ 7 w 10"/>
                      <a:gd name="T17" fmla="*/ 9 h 10"/>
                      <a:gd name="T18" fmla="*/ 7 w 10"/>
                      <a:gd name="T19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0" h="10">
                        <a:moveTo>
                          <a:pt x="7" y="9"/>
                        </a:moveTo>
                        <a:cubicBezTo>
                          <a:pt x="6" y="8"/>
                          <a:pt x="6" y="8"/>
                          <a:pt x="7" y="7"/>
                        </a:cubicBezTo>
                        <a:cubicBezTo>
                          <a:pt x="8" y="6"/>
                          <a:pt x="9" y="5"/>
                          <a:pt x="10" y="4"/>
                        </a:cubicBezTo>
                        <a:cubicBezTo>
                          <a:pt x="10" y="4"/>
                          <a:pt x="8" y="2"/>
                          <a:pt x="8" y="1"/>
                        </a:cubicBezTo>
                        <a:cubicBezTo>
                          <a:pt x="8" y="5"/>
                          <a:pt x="3" y="0"/>
                          <a:pt x="3" y="4"/>
                        </a:cubicBezTo>
                        <a:cubicBezTo>
                          <a:pt x="3" y="6"/>
                          <a:pt x="1" y="8"/>
                          <a:pt x="0" y="9"/>
                        </a:cubicBezTo>
                        <a:cubicBezTo>
                          <a:pt x="0" y="10"/>
                          <a:pt x="2" y="9"/>
                          <a:pt x="3" y="9"/>
                        </a:cubicBezTo>
                        <a:cubicBezTo>
                          <a:pt x="5" y="9"/>
                          <a:pt x="6" y="9"/>
                          <a:pt x="7" y="10"/>
                        </a:cubicBezTo>
                        <a:cubicBezTo>
                          <a:pt x="7" y="10"/>
                          <a:pt x="7" y="9"/>
                          <a:pt x="7" y="9"/>
                        </a:cubicBezTo>
                        <a:cubicBezTo>
                          <a:pt x="6" y="8"/>
                          <a:pt x="7" y="9"/>
                          <a:pt x="7" y="9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15" name="Freeform 667">
                    <a:extLst>
                      <a:ext uri="{FF2B5EF4-FFF2-40B4-BE49-F238E27FC236}">
                        <a16:creationId xmlns:a16="http://schemas.microsoft.com/office/drawing/2014/main" id="{9A2D1F74-EA26-0145-AF97-1B88A84307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923584" y="7613132"/>
                    <a:ext cx="252180" cy="158983"/>
                  </a:xfrm>
                  <a:custGeom>
                    <a:avLst/>
                    <a:gdLst>
                      <a:gd name="T0" fmla="*/ 17 w 32"/>
                      <a:gd name="T1" fmla="*/ 4 h 19"/>
                      <a:gd name="T2" fmla="*/ 2 w 32"/>
                      <a:gd name="T3" fmla="*/ 0 h 19"/>
                      <a:gd name="T4" fmla="*/ 2 w 32"/>
                      <a:gd name="T5" fmla="*/ 5 h 19"/>
                      <a:gd name="T6" fmla="*/ 3 w 32"/>
                      <a:gd name="T7" fmla="*/ 8 h 19"/>
                      <a:gd name="T8" fmla="*/ 1 w 32"/>
                      <a:gd name="T9" fmla="*/ 11 h 19"/>
                      <a:gd name="T10" fmla="*/ 3 w 32"/>
                      <a:gd name="T11" fmla="*/ 17 h 19"/>
                      <a:gd name="T12" fmla="*/ 9 w 32"/>
                      <a:gd name="T13" fmla="*/ 17 h 19"/>
                      <a:gd name="T14" fmla="*/ 16 w 32"/>
                      <a:gd name="T15" fmla="*/ 18 h 19"/>
                      <a:gd name="T16" fmla="*/ 21 w 32"/>
                      <a:gd name="T17" fmla="*/ 15 h 19"/>
                      <a:gd name="T18" fmla="*/ 28 w 32"/>
                      <a:gd name="T19" fmla="*/ 14 h 19"/>
                      <a:gd name="T20" fmla="*/ 28 w 32"/>
                      <a:gd name="T21" fmla="*/ 8 h 19"/>
                      <a:gd name="T22" fmla="*/ 29 w 32"/>
                      <a:gd name="T23" fmla="*/ 3 h 19"/>
                      <a:gd name="T24" fmla="*/ 21 w 32"/>
                      <a:gd name="T25" fmla="*/ 2 h 19"/>
                      <a:gd name="T26" fmla="*/ 17 w 32"/>
                      <a:gd name="T27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2" h="19">
                        <a:moveTo>
                          <a:pt x="17" y="4"/>
                        </a:moveTo>
                        <a:cubicBezTo>
                          <a:pt x="13" y="4"/>
                          <a:pt x="3" y="6"/>
                          <a:pt x="2" y="0"/>
                        </a:cubicBezTo>
                        <a:cubicBezTo>
                          <a:pt x="1" y="2"/>
                          <a:pt x="0" y="4"/>
                          <a:pt x="2" y="5"/>
                        </a:cubicBezTo>
                        <a:cubicBezTo>
                          <a:pt x="3" y="6"/>
                          <a:pt x="4" y="7"/>
                          <a:pt x="3" y="8"/>
                        </a:cubicBezTo>
                        <a:cubicBezTo>
                          <a:pt x="2" y="9"/>
                          <a:pt x="1" y="9"/>
                          <a:pt x="1" y="11"/>
                        </a:cubicBezTo>
                        <a:cubicBezTo>
                          <a:pt x="2" y="13"/>
                          <a:pt x="3" y="14"/>
                          <a:pt x="3" y="17"/>
                        </a:cubicBezTo>
                        <a:cubicBezTo>
                          <a:pt x="5" y="17"/>
                          <a:pt x="7" y="17"/>
                          <a:pt x="9" y="17"/>
                        </a:cubicBezTo>
                        <a:cubicBezTo>
                          <a:pt x="11" y="17"/>
                          <a:pt x="14" y="19"/>
                          <a:pt x="16" y="18"/>
                        </a:cubicBezTo>
                        <a:cubicBezTo>
                          <a:pt x="18" y="18"/>
                          <a:pt x="20" y="16"/>
                          <a:pt x="21" y="15"/>
                        </a:cubicBezTo>
                        <a:cubicBezTo>
                          <a:pt x="23" y="13"/>
                          <a:pt x="25" y="14"/>
                          <a:pt x="28" y="14"/>
                        </a:cubicBezTo>
                        <a:cubicBezTo>
                          <a:pt x="27" y="12"/>
                          <a:pt x="27" y="11"/>
                          <a:pt x="28" y="8"/>
                        </a:cubicBezTo>
                        <a:cubicBezTo>
                          <a:pt x="29" y="6"/>
                          <a:pt x="32" y="4"/>
                          <a:pt x="29" y="3"/>
                        </a:cubicBezTo>
                        <a:cubicBezTo>
                          <a:pt x="27" y="2"/>
                          <a:pt x="24" y="1"/>
                          <a:pt x="21" y="2"/>
                        </a:cubicBezTo>
                        <a:cubicBezTo>
                          <a:pt x="19" y="2"/>
                          <a:pt x="18" y="4"/>
                          <a:pt x="17" y="4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16" name="Freeform 668">
                    <a:extLst>
                      <a:ext uri="{FF2B5EF4-FFF2-40B4-BE49-F238E27FC236}">
                        <a16:creationId xmlns:a16="http://schemas.microsoft.com/office/drawing/2014/main" id="{1E5BF689-6E4E-F847-928E-28010204D2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79452" y="7573388"/>
                    <a:ext cx="142187" cy="124913"/>
                  </a:xfrm>
                  <a:custGeom>
                    <a:avLst/>
                    <a:gdLst>
                      <a:gd name="T0" fmla="*/ 10 w 18"/>
                      <a:gd name="T1" fmla="*/ 0 h 15"/>
                      <a:gd name="T2" fmla="*/ 1 w 18"/>
                      <a:gd name="T3" fmla="*/ 2 h 15"/>
                      <a:gd name="T4" fmla="*/ 4 w 18"/>
                      <a:gd name="T5" fmla="*/ 8 h 15"/>
                      <a:gd name="T6" fmla="*/ 13 w 18"/>
                      <a:gd name="T7" fmla="*/ 15 h 15"/>
                      <a:gd name="T8" fmla="*/ 15 w 18"/>
                      <a:gd name="T9" fmla="*/ 10 h 15"/>
                      <a:gd name="T10" fmla="*/ 17 w 18"/>
                      <a:gd name="T11" fmla="*/ 6 h 15"/>
                      <a:gd name="T12" fmla="*/ 16 w 18"/>
                      <a:gd name="T13" fmla="*/ 2 h 15"/>
                      <a:gd name="T14" fmla="*/ 10 w 18"/>
                      <a:gd name="T15" fmla="*/ 0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8" h="15">
                        <a:moveTo>
                          <a:pt x="10" y="0"/>
                        </a:moveTo>
                        <a:cubicBezTo>
                          <a:pt x="8" y="0"/>
                          <a:pt x="0" y="0"/>
                          <a:pt x="1" y="2"/>
                        </a:cubicBezTo>
                        <a:cubicBezTo>
                          <a:pt x="1" y="3"/>
                          <a:pt x="3" y="7"/>
                          <a:pt x="4" y="8"/>
                        </a:cubicBezTo>
                        <a:cubicBezTo>
                          <a:pt x="6" y="11"/>
                          <a:pt x="10" y="13"/>
                          <a:pt x="13" y="15"/>
                        </a:cubicBezTo>
                        <a:cubicBezTo>
                          <a:pt x="13" y="13"/>
                          <a:pt x="13" y="11"/>
                          <a:pt x="15" y="10"/>
                        </a:cubicBezTo>
                        <a:cubicBezTo>
                          <a:pt x="17" y="9"/>
                          <a:pt x="18" y="8"/>
                          <a:pt x="17" y="6"/>
                        </a:cubicBezTo>
                        <a:cubicBezTo>
                          <a:pt x="17" y="4"/>
                          <a:pt x="17" y="3"/>
                          <a:pt x="16" y="2"/>
                        </a:cubicBezTo>
                        <a:cubicBezTo>
                          <a:pt x="14" y="1"/>
                          <a:pt x="12" y="0"/>
                          <a:pt x="10" y="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17" name="Freeform 669">
                    <a:extLst>
                      <a:ext uri="{FF2B5EF4-FFF2-40B4-BE49-F238E27FC236}">
                        <a16:creationId xmlns:a16="http://schemas.microsoft.com/office/drawing/2014/main" id="{BADF796D-57BD-1143-84D8-A29C0F6360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81396" y="7513769"/>
                    <a:ext cx="174378" cy="224276"/>
                  </a:xfrm>
                  <a:custGeom>
                    <a:avLst/>
                    <a:gdLst>
                      <a:gd name="T0" fmla="*/ 21 w 22"/>
                      <a:gd name="T1" fmla="*/ 19 h 27"/>
                      <a:gd name="T2" fmla="*/ 20 w 22"/>
                      <a:gd name="T3" fmla="*/ 17 h 27"/>
                      <a:gd name="T4" fmla="*/ 19 w 22"/>
                      <a:gd name="T5" fmla="*/ 13 h 27"/>
                      <a:gd name="T6" fmla="*/ 15 w 22"/>
                      <a:gd name="T7" fmla="*/ 10 h 27"/>
                      <a:gd name="T8" fmla="*/ 14 w 22"/>
                      <a:gd name="T9" fmla="*/ 8 h 27"/>
                      <a:gd name="T10" fmla="*/ 12 w 22"/>
                      <a:gd name="T11" fmla="*/ 5 h 27"/>
                      <a:gd name="T12" fmla="*/ 5 w 22"/>
                      <a:gd name="T13" fmla="*/ 1 h 27"/>
                      <a:gd name="T14" fmla="*/ 2 w 22"/>
                      <a:gd name="T15" fmla="*/ 4 h 27"/>
                      <a:gd name="T16" fmla="*/ 4 w 22"/>
                      <a:gd name="T17" fmla="*/ 14 h 27"/>
                      <a:gd name="T18" fmla="*/ 1 w 22"/>
                      <a:gd name="T19" fmla="*/ 19 h 27"/>
                      <a:gd name="T20" fmla="*/ 0 w 22"/>
                      <a:gd name="T21" fmla="*/ 23 h 27"/>
                      <a:gd name="T22" fmla="*/ 4 w 22"/>
                      <a:gd name="T23" fmla="*/ 27 h 27"/>
                      <a:gd name="T24" fmla="*/ 6 w 22"/>
                      <a:gd name="T25" fmla="*/ 23 h 27"/>
                      <a:gd name="T26" fmla="*/ 10 w 22"/>
                      <a:gd name="T27" fmla="*/ 26 h 27"/>
                      <a:gd name="T28" fmla="*/ 20 w 22"/>
                      <a:gd name="T29" fmla="*/ 24 h 27"/>
                      <a:gd name="T30" fmla="*/ 21 w 22"/>
                      <a:gd name="T31" fmla="*/ 19 h 27"/>
                      <a:gd name="T32" fmla="*/ 21 w 22"/>
                      <a:gd name="T33" fmla="*/ 19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2" h="27">
                        <a:moveTo>
                          <a:pt x="21" y="19"/>
                        </a:moveTo>
                        <a:cubicBezTo>
                          <a:pt x="22" y="18"/>
                          <a:pt x="21" y="18"/>
                          <a:pt x="20" y="17"/>
                        </a:cubicBezTo>
                        <a:cubicBezTo>
                          <a:pt x="19" y="16"/>
                          <a:pt x="19" y="15"/>
                          <a:pt x="19" y="13"/>
                        </a:cubicBezTo>
                        <a:cubicBezTo>
                          <a:pt x="21" y="10"/>
                          <a:pt x="18" y="10"/>
                          <a:pt x="15" y="10"/>
                        </a:cubicBezTo>
                        <a:cubicBezTo>
                          <a:pt x="14" y="10"/>
                          <a:pt x="14" y="9"/>
                          <a:pt x="14" y="8"/>
                        </a:cubicBezTo>
                        <a:cubicBezTo>
                          <a:pt x="13" y="6"/>
                          <a:pt x="12" y="7"/>
                          <a:pt x="12" y="5"/>
                        </a:cubicBezTo>
                        <a:cubicBezTo>
                          <a:pt x="11" y="2"/>
                          <a:pt x="9" y="0"/>
                          <a:pt x="5" y="1"/>
                        </a:cubicBezTo>
                        <a:cubicBezTo>
                          <a:pt x="2" y="2"/>
                          <a:pt x="2" y="2"/>
                          <a:pt x="2" y="4"/>
                        </a:cubicBezTo>
                        <a:cubicBezTo>
                          <a:pt x="3" y="7"/>
                          <a:pt x="4" y="10"/>
                          <a:pt x="4" y="14"/>
                        </a:cubicBezTo>
                        <a:cubicBezTo>
                          <a:pt x="5" y="17"/>
                          <a:pt x="2" y="16"/>
                          <a:pt x="1" y="19"/>
                        </a:cubicBezTo>
                        <a:cubicBezTo>
                          <a:pt x="0" y="20"/>
                          <a:pt x="0" y="22"/>
                          <a:pt x="0" y="23"/>
                        </a:cubicBezTo>
                        <a:cubicBezTo>
                          <a:pt x="0" y="25"/>
                          <a:pt x="3" y="26"/>
                          <a:pt x="4" y="27"/>
                        </a:cubicBezTo>
                        <a:cubicBezTo>
                          <a:pt x="4" y="26"/>
                          <a:pt x="4" y="23"/>
                          <a:pt x="6" y="23"/>
                        </a:cubicBezTo>
                        <a:cubicBezTo>
                          <a:pt x="8" y="23"/>
                          <a:pt x="9" y="24"/>
                          <a:pt x="10" y="26"/>
                        </a:cubicBezTo>
                        <a:cubicBezTo>
                          <a:pt x="11" y="26"/>
                          <a:pt x="18" y="24"/>
                          <a:pt x="20" y="24"/>
                        </a:cubicBezTo>
                        <a:cubicBezTo>
                          <a:pt x="18" y="22"/>
                          <a:pt x="20" y="21"/>
                          <a:pt x="21" y="19"/>
                        </a:cubicBezTo>
                        <a:cubicBezTo>
                          <a:pt x="22" y="18"/>
                          <a:pt x="20" y="20"/>
                          <a:pt x="21" y="19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18" name="Freeform 670">
                    <a:extLst>
                      <a:ext uri="{FF2B5EF4-FFF2-40B4-BE49-F238E27FC236}">
                        <a16:creationId xmlns:a16="http://schemas.microsoft.com/office/drawing/2014/main" id="{2680A2F0-084E-314D-812D-7DC12C8787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87501" y="7380342"/>
                    <a:ext cx="276326" cy="158983"/>
                  </a:xfrm>
                  <a:custGeom>
                    <a:avLst/>
                    <a:gdLst>
                      <a:gd name="T0" fmla="*/ 30 w 35"/>
                      <a:gd name="T1" fmla="*/ 3 h 19"/>
                      <a:gd name="T2" fmla="*/ 24 w 35"/>
                      <a:gd name="T3" fmla="*/ 1 h 19"/>
                      <a:gd name="T4" fmla="*/ 19 w 35"/>
                      <a:gd name="T5" fmla="*/ 4 h 19"/>
                      <a:gd name="T6" fmla="*/ 15 w 35"/>
                      <a:gd name="T7" fmla="*/ 4 h 19"/>
                      <a:gd name="T8" fmla="*/ 13 w 35"/>
                      <a:gd name="T9" fmla="*/ 6 h 19"/>
                      <a:gd name="T10" fmla="*/ 5 w 35"/>
                      <a:gd name="T11" fmla="*/ 4 h 19"/>
                      <a:gd name="T12" fmla="*/ 5 w 35"/>
                      <a:gd name="T13" fmla="*/ 7 h 19"/>
                      <a:gd name="T14" fmla="*/ 3 w 35"/>
                      <a:gd name="T15" fmla="*/ 8 h 19"/>
                      <a:gd name="T16" fmla="*/ 3 w 35"/>
                      <a:gd name="T17" fmla="*/ 15 h 19"/>
                      <a:gd name="T18" fmla="*/ 11 w 35"/>
                      <a:gd name="T19" fmla="*/ 19 h 19"/>
                      <a:gd name="T20" fmla="*/ 21 w 35"/>
                      <a:gd name="T21" fmla="*/ 17 h 19"/>
                      <a:gd name="T22" fmla="*/ 25 w 35"/>
                      <a:gd name="T23" fmla="*/ 15 h 19"/>
                      <a:gd name="T24" fmla="*/ 29 w 35"/>
                      <a:gd name="T25" fmla="*/ 9 h 19"/>
                      <a:gd name="T26" fmla="*/ 33 w 35"/>
                      <a:gd name="T27" fmla="*/ 6 h 19"/>
                      <a:gd name="T28" fmla="*/ 30 w 35"/>
                      <a:gd name="T29" fmla="*/ 3 h 19"/>
                      <a:gd name="T30" fmla="*/ 30 w 35"/>
                      <a:gd name="T31" fmla="*/ 3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35" h="19">
                        <a:moveTo>
                          <a:pt x="30" y="3"/>
                        </a:moveTo>
                        <a:cubicBezTo>
                          <a:pt x="30" y="2"/>
                          <a:pt x="25" y="2"/>
                          <a:pt x="24" y="1"/>
                        </a:cubicBezTo>
                        <a:cubicBezTo>
                          <a:pt x="20" y="0"/>
                          <a:pt x="22" y="4"/>
                          <a:pt x="19" y="4"/>
                        </a:cubicBezTo>
                        <a:cubicBezTo>
                          <a:pt x="18" y="3"/>
                          <a:pt x="17" y="4"/>
                          <a:pt x="15" y="4"/>
                        </a:cubicBezTo>
                        <a:cubicBezTo>
                          <a:pt x="14" y="4"/>
                          <a:pt x="14" y="6"/>
                          <a:pt x="13" y="6"/>
                        </a:cubicBezTo>
                        <a:cubicBezTo>
                          <a:pt x="9" y="8"/>
                          <a:pt x="7" y="6"/>
                          <a:pt x="5" y="4"/>
                        </a:cubicBezTo>
                        <a:cubicBezTo>
                          <a:pt x="5" y="5"/>
                          <a:pt x="5" y="6"/>
                          <a:pt x="5" y="7"/>
                        </a:cubicBezTo>
                        <a:cubicBezTo>
                          <a:pt x="4" y="8"/>
                          <a:pt x="3" y="6"/>
                          <a:pt x="3" y="8"/>
                        </a:cubicBezTo>
                        <a:cubicBezTo>
                          <a:pt x="3" y="11"/>
                          <a:pt x="0" y="13"/>
                          <a:pt x="3" y="15"/>
                        </a:cubicBezTo>
                        <a:cubicBezTo>
                          <a:pt x="5" y="17"/>
                          <a:pt x="8" y="19"/>
                          <a:pt x="11" y="19"/>
                        </a:cubicBezTo>
                        <a:cubicBezTo>
                          <a:pt x="15" y="19"/>
                          <a:pt x="17" y="16"/>
                          <a:pt x="21" y="17"/>
                        </a:cubicBezTo>
                        <a:cubicBezTo>
                          <a:pt x="21" y="16"/>
                          <a:pt x="24" y="16"/>
                          <a:pt x="25" y="15"/>
                        </a:cubicBezTo>
                        <a:cubicBezTo>
                          <a:pt x="26" y="13"/>
                          <a:pt x="27" y="11"/>
                          <a:pt x="29" y="9"/>
                        </a:cubicBezTo>
                        <a:cubicBezTo>
                          <a:pt x="30" y="7"/>
                          <a:pt x="31" y="7"/>
                          <a:pt x="33" y="6"/>
                        </a:cubicBezTo>
                        <a:cubicBezTo>
                          <a:pt x="35" y="4"/>
                          <a:pt x="30" y="4"/>
                          <a:pt x="30" y="3"/>
                        </a:cubicBezTo>
                        <a:cubicBezTo>
                          <a:pt x="30" y="3"/>
                          <a:pt x="30" y="4"/>
                          <a:pt x="30" y="3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19" name="Freeform 672">
                    <a:extLst>
                      <a:ext uri="{FF2B5EF4-FFF2-40B4-BE49-F238E27FC236}">
                        <a16:creationId xmlns:a16="http://schemas.microsoft.com/office/drawing/2014/main" id="{8B1D46E8-F6BF-E545-9852-FDB4CE1B64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65770" y="7723850"/>
                    <a:ext cx="118041" cy="82329"/>
                  </a:xfrm>
                  <a:custGeom>
                    <a:avLst/>
                    <a:gdLst>
                      <a:gd name="T0" fmla="*/ 15 w 15"/>
                      <a:gd name="T1" fmla="*/ 6 h 10"/>
                      <a:gd name="T2" fmla="*/ 10 w 15"/>
                      <a:gd name="T3" fmla="*/ 1 h 10"/>
                      <a:gd name="T4" fmla="*/ 2 w 15"/>
                      <a:gd name="T5" fmla="*/ 5 h 10"/>
                      <a:gd name="T6" fmla="*/ 1 w 15"/>
                      <a:gd name="T7" fmla="*/ 9 h 10"/>
                      <a:gd name="T8" fmla="*/ 6 w 15"/>
                      <a:gd name="T9" fmla="*/ 9 h 10"/>
                      <a:gd name="T10" fmla="*/ 11 w 15"/>
                      <a:gd name="T11" fmla="*/ 7 h 10"/>
                      <a:gd name="T12" fmla="*/ 15 w 15"/>
                      <a:gd name="T13" fmla="*/ 6 h 10"/>
                      <a:gd name="T14" fmla="*/ 15 w 15"/>
                      <a:gd name="T15" fmla="*/ 6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0">
                        <a:moveTo>
                          <a:pt x="15" y="6"/>
                        </a:moveTo>
                        <a:cubicBezTo>
                          <a:pt x="13" y="4"/>
                          <a:pt x="10" y="4"/>
                          <a:pt x="10" y="1"/>
                        </a:cubicBezTo>
                        <a:cubicBezTo>
                          <a:pt x="5" y="0"/>
                          <a:pt x="4" y="0"/>
                          <a:pt x="2" y="5"/>
                        </a:cubicBezTo>
                        <a:cubicBezTo>
                          <a:pt x="2" y="6"/>
                          <a:pt x="0" y="9"/>
                          <a:pt x="1" y="9"/>
                        </a:cubicBezTo>
                        <a:cubicBezTo>
                          <a:pt x="3" y="10"/>
                          <a:pt x="5" y="10"/>
                          <a:pt x="6" y="9"/>
                        </a:cubicBezTo>
                        <a:cubicBezTo>
                          <a:pt x="8" y="8"/>
                          <a:pt x="9" y="7"/>
                          <a:pt x="11" y="7"/>
                        </a:cubicBezTo>
                        <a:cubicBezTo>
                          <a:pt x="11" y="7"/>
                          <a:pt x="15" y="7"/>
                          <a:pt x="15" y="6"/>
                        </a:cubicBezTo>
                        <a:cubicBezTo>
                          <a:pt x="14" y="6"/>
                          <a:pt x="15" y="7"/>
                          <a:pt x="15" y="6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20" name="Freeform 673">
                    <a:extLst>
                      <a:ext uri="{FF2B5EF4-FFF2-40B4-BE49-F238E27FC236}">
                        <a16:creationId xmlns:a16="http://schemas.microsoft.com/office/drawing/2014/main" id="{CC10320E-C25F-EE44-9C8F-F0E38D64E8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13591" y="7698302"/>
                    <a:ext cx="69752" cy="150467"/>
                  </a:xfrm>
                  <a:custGeom>
                    <a:avLst/>
                    <a:gdLst>
                      <a:gd name="T0" fmla="*/ 6 w 9"/>
                      <a:gd name="T1" fmla="*/ 16 h 18"/>
                      <a:gd name="T2" fmla="*/ 7 w 9"/>
                      <a:gd name="T3" fmla="*/ 11 h 18"/>
                      <a:gd name="T4" fmla="*/ 6 w 9"/>
                      <a:gd name="T5" fmla="*/ 6 h 18"/>
                      <a:gd name="T6" fmla="*/ 7 w 9"/>
                      <a:gd name="T7" fmla="*/ 4 h 18"/>
                      <a:gd name="T8" fmla="*/ 3 w 9"/>
                      <a:gd name="T9" fmla="*/ 1 h 18"/>
                      <a:gd name="T10" fmla="*/ 0 w 9"/>
                      <a:gd name="T11" fmla="*/ 9 h 18"/>
                      <a:gd name="T12" fmla="*/ 4 w 9"/>
                      <a:gd name="T13" fmla="*/ 18 h 18"/>
                      <a:gd name="T14" fmla="*/ 6 w 9"/>
                      <a:gd name="T15" fmla="*/ 16 h 18"/>
                      <a:gd name="T16" fmla="*/ 6 w 9"/>
                      <a:gd name="T17" fmla="*/ 16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" h="18">
                        <a:moveTo>
                          <a:pt x="6" y="16"/>
                        </a:moveTo>
                        <a:cubicBezTo>
                          <a:pt x="7" y="14"/>
                          <a:pt x="9" y="12"/>
                          <a:pt x="7" y="11"/>
                        </a:cubicBezTo>
                        <a:cubicBezTo>
                          <a:pt x="6" y="10"/>
                          <a:pt x="5" y="8"/>
                          <a:pt x="6" y="6"/>
                        </a:cubicBezTo>
                        <a:cubicBezTo>
                          <a:pt x="6" y="6"/>
                          <a:pt x="7" y="4"/>
                          <a:pt x="7" y="4"/>
                        </a:cubicBezTo>
                        <a:cubicBezTo>
                          <a:pt x="6" y="3"/>
                          <a:pt x="4" y="1"/>
                          <a:pt x="3" y="1"/>
                        </a:cubicBezTo>
                        <a:cubicBezTo>
                          <a:pt x="0" y="0"/>
                          <a:pt x="0" y="7"/>
                          <a:pt x="0" y="9"/>
                        </a:cubicBezTo>
                        <a:cubicBezTo>
                          <a:pt x="0" y="13"/>
                          <a:pt x="2" y="15"/>
                          <a:pt x="4" y="18"/>
                        </a:cubicBezTo>
                        <a:cubicBezTo>
                          <a:pt x="5" y="17"/>
                          <a:pt x="6" y="16"/>
                          <a:pt x="6" y="16"/>
                        </a:cubicBezTo>
                        <a:cubicBezTo>
                          <a:pt x="7" y="14"/>
                          <a:pt x="6" y="16"/>
                          <a:pt x="6" y="16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21" name="Freeform 674">
                    <a:extLst>
                      <a:ext uri="{FF2B5EF4-FFF2-40B4-BE49-F238E27FC236}">
                        <a16:creationId xmlns:a16="http://schemas.microsoft.com/office/drawing/2014/main" id="{183771D4-2CDD-964F-86D4-36C60DCAD9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53830" y="7715336"/>
                    <a:ext cx="101944" cy="73815"/>
                  </a:xfrm>
                  <a:custGeom>
                    <a:avLst/>
                    <a:gdLst>
                      <a:gd name="T0" fmla="*/ 11 w 13"/>
                      <a:gd name="T1" fmla="*/ 0 h 9"/>
                      <a:gd name="T2" fmla="*/ 2 w 13"/>
                      <a:gd name="T3" fmla="*/ 2 h 9"/>
                      <a:gd name="T4" fmla="*/ 3 w 13"/>
                      <a:gd name="T5" fmla="*/ 9 h 9"/>
                      <a:gd name="T6" fmla="*/ 7 w 13"/>
                      <a:gd name="T7" fmla="*/ 8 h 9"/>
                      <a:gd name="T8" fmla="*/ 10 w 13"/>
                      <a:gd name="T9" fmla="*/ 7 h 9"/>
                      <a:gd name="T10" fmla="*/ 11 w 13"/>
                      <a:gd name="T11" fmla="*/ 0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9">
                        <a:moveTo>
                          <a:pt x="11" y="0"/>
                        </a:moveTo>
                        <a:cubicBezTo>
                          <a:pt x="9" y="0"/>
                          <a:pt x="2" y="0"/>
                          <a:pt x="2" y="2"/>
                        </a:cubicBezTo>
                        <a:cubicBezTo>
                          <a:pt x="0" y="4"/>
                          <a:pt x="0" y="8"/>
                          <a:pt x="3" y="9"/>
                        </a:cubicBezTo>
                        <a:cubicBezTo>
                          <a:pt x="4" y="8"/>
                          <a:pt x="6" y="9"/>
                          <a:pt x="7" y="8"/>
                        </a:cubicBezTo>
                        <a:cubicBezTo>
                          <a:pt x="8" y="8"/>
                          <a:pt x="9" y="6"/>
                          <a:pt x="10" y="7"/>
                        </a:cubicBezTo>
                        <a:cubicBezTo>
                          <a:pt x="13" y="9"/>
                          <a:pt x="11" y="1"/>
                          <a:pt x="11" y="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22" name="Freeform 717">
                    <a:extLst>
                      <a:ext uri="{FF2B5EF4-FFF2-40B4-BE49-F238E27FC236}">
                        <a16:creationId xmlns:a16="http://schemas.microsoft.com/office/drawing/2014/main" id="{E98EB618-35B1-3548-BD14-55A7A6C4B5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7756" y="6114172"/>
                    <a:ext cx="493627" cy="899947"/>
                  </a:xfrm>
                  <a:custGeom>
                    <a:avLst/>
                    <a:gdLst>
                      <a:gd name="T0" fmla="*/ 61 w 63"/>
                      <a:gd name="T1" fmla="*/ 25 h 108"/>
                      <a:gd name="T2" fmla="*/ 61 w 63"/>
                      <a:gd name="T3" fmla="*/ 20 h 108"/>
                      <a:gd name="T4" fmla="*/ 61 w 63"/>
                      <a:gd name="T5" fmla="*/ 16 h 108"/>
                      <a:gd name="T6" fmla="*/ 60 w 63"/>
                      <a:gd name="T7" fmla="*/ 13 h 108"/>
                      <a:gd name="T8" fmla="*/ 60 w 63"/>
                      <a:gd name="T9" fmla="*/ 11 h 108"/>
                      <a:gd name="T10" fmla="*/ 57 w 63"/>
                      <a:gd name="T11" fmla="*/ 7 h 108"/>
                      <a:gd name="T12" fmla="*/ 51 w 63"/>
                      <a:gd name="T13" fmla="*/ 5 h 108"/>
                      <a:gd name="T14" fmla="*/ 44 w 63"/>
                      <a:gd name="T15" fmla="*/ 1 h 108"/>
                      <a:gd name="T16" fmla="*/ 44 w 63"/>
                      <a:gd name="T17" fmla="*/ 5 h 108"/>
                      <a:gd name="T18" fmla="*/ 34 w 63"/>
                      <a:gd name="T19" fmla="*/ 5 h 108"/>
                      <a:gd name="T20" fmla="*/ 34 w 63"/>
                      <a:gd name="T21" fmla="*/ 10 h 108"/>
                      <a:gd name="T22" fmla="*/ 29 w 63"/>
                      <a:gd name="T23" fmla="*/ 10 h 108"/>
                      <a:gd name="T24" fmla="*/ 27 w 63"/>
                      <a:gd name="T25" fmla="*/ 12 h 108"/>
                      <a:gd name="T26" fmla="*/ 25 w 63"/>
                      <a:gd name="T27" fmla="*/ 15 h 108"/>
                      <a:gd name="T28" fmla="*/ 25 w 63"/>
                      <a:gd name="T29" fmla="*/ 18 h 108"/>
                      <a:gd name="T30" fmla="*/ 24 w 63"/>
                      <a:gd name="T31" fmla="*/ 20 h 108"/>
                      <a:gd name="T32" fmla="*/ 20 w 63"/>
                      <a:gd name="T33" fmla="*/ 25 h 108"/>
                      <a:gd name="T34" fmla="*/ 17 w 63"/>
                      <a:gd name="T35" fmla="*/ 27 h 108"/>
                      <a:gd name="T36" fmla="*/ 16 w 63"/>
                      <a:gd name="T37" fmla="*/ 33 h 108"/>
                      <a:gd name="T38" fmla="*/ 13 w 63"/>
                      <a:gd name="T39" fmla="*/ 38 h 108"/>
                      <a:gd name="T40" fmla="*/ 15 w 63"/>
                      <a:gd name="T41" fmla="*/ 42 h 108"/>
                      <a:gd name="T42" fmla="*/ 9 w 63"/>
                      <a:gd name="T43" fmla="*/ 44 h 108"/>
                      <a:gd name="T44" fmla="*/ 5 w 63"/>
                      <a:gd name="T45" fmla="*/ 51 h 108"/>
                      <a:gd name="T46" fmla="*/ 6 w 63"/>
                      <a:gd name="T47" fmla="*/ 57 h 108"/>
                      <a:gd name="T48" fmla="*/ 8 w 63"/>
                      <a:gd name="T49" fmla="*/ 63 h 108"/>
                      <a:gd name="T50" fmla="*/ 7 w 63"/>
                      <a:gd name="T51" fmla="*/ 67 h 108"/>
                      <a:gd name="T52" fmla="*/ 7 w 63"/>
                      <a:gd name="T53" fmla="*/ 74 h 108"/>
                      <a:gd name="T54" fmla="*/ 4 w 63"/>
                      <a:gd name="T55" fmla="*/ 78 h 108"/>
                      <a:gd name="T56" fmla="*/ 3 w 63"/>
                      <a:gd name="T57" fmla="*/ 83 h 108"/>
                      <a:gd name="T58" fmla="*/ 0 w 63"/>
                      <a:gd name="T59" fmla="*/ 82 h 108"/>
                      <a:gd name="T60" fmla="*/ 4 w 63"/>
                      <a:gd name="T61" fmla="*/ 90 h 108"/>
                      <a:gd name="T62" fmla="*/ 7 w 63"/>
                      <a:gd name="T63" fmla="*/ 97 h 108"/>
                      <a:gd name="T64" fmla="*/ 8 w 63"/>
                      <a:gd name="T65" fmla="*/ 102 h 108"/>
                      <a:gd name="T66" fmla="*/ 10 w 63"/>
                      <a:gd name="T67" fmla="*/ 107 h 108"/>
                      <a:gd name="T68" fmla="*/ 14 w 63"/>
                      <a:gd name="T69" fmla="*/ 108 h 108"/>
                      <a:gd name="T70" fmla="*/ 15 w 63"/>
                      <a:gd name="T71" fmla="*/ 105 h 108"/>
                      <a:gd name="T72" fmla="*/ 24 w 63"/>
                      <a:gd name="T73" fmla="*/ 101 h 108"/>
                      <a:gd name="T74" fmla="*/ 27 w 63"/>
                      <a:gd name="T75" fmla="*/ 92 h 108"/>
                      <a:gd name="T76" fmla="*/ 26 w 63"/>
                      <a:gd name="T77" fmla="*/ 87 h 108"/>
                      <a:gd name="T78" fmla="*/ 28 w 63"/>
                      <a:gd name="T79" fmla="*/ 84 h 108"/>
                      <a:gd name="T80" fmla="*/ 32 w 63"/>
                      <a:gd name="T81" fmla="*/ 82 h 108"/>
                      <a:gd name="T82" fmla="*/ 32 w 63"/>
                      <a:gd name="T83" fmla="*/ 81 h 108"/>
                      <a:gd name="T84" fmla="*/ 35 w 63"/>
                      <a:gd name="T85" fmla="*/ 80 h 108"/>
                      <a:gd name="T86" fmla="*/ 34 w 63"/>
                      <a:gd name="T87" fmla="*/ 78 h 108"/>
                      <a:gd name="T88" fmla="*/ 36 w 63"/>
                      <a:gd name="T89" fmla="*/ 77 h 108"/>
                      <a:gd name="T90" fmla="*/ 35 w 63"/>
                      <a:gd name="T91" fmla="*/ 73 h 108"/>
                      <a:gd name="T92" fmla="*/ 29 w 63"/>
                      <a:gd name="T93" fmla="*/ 66 h 108"/>
                      <a:gd name="T94" fmla="*/ 30 w 63"/>
                      <a:gd name="T95" fmla="*/ 60 h 108"/>
                      <a:gd name="T96" fmla="*/ 30 w 63"/>
                      <a:gd name="T97" fmla="*/ 56 h 108"/>
                      <a:gd name="T98" fmla="*/ 33 w 63"/>
                      <a:gd name="T99" fmla="*/ 53 h 108"/>
                      <a:gd name="T100" fmla="*/ 39 w 63"/>
                      <a:gd name="T101" fmla="*/ 48 h 108"/>
                      <a:gd name="T102" fmla="*/ 49 w 63"/>
                      <a:gd name="T103" fmla="*/ 41 h 108"/>
                      <a:gd name="T104" fmla="*/ 50 w 63"/>
                      <a:gd name="T105" fmla="*/ 35 h 108"/>
                      <a:gd name="T106" fmla="*/ 50 w 63"/>
                      <a:gd name="T107" fmla="*/ 32 h 108"/>
                      <a:gd name="T108" fmla="*/ 54 w 63"/>
                      <a:gd name="T109" fmla="*/ 30 h 108"/>
                      <a:gd name="T110" fmla="*/ 58 w 63"/>
                      <a:gd name="T111" fmla="*/ 29 h 108"/>
                      <a:gd name="T112" fmla="*/ 60 w 63"/>
                      <a:gd name="T113" fmla="*/ 28 h 108"/>
                      <a:gd name="T114" fmla="*/ 63 w 63"/>
                      <a:gd name="T115" fmla="*/ 28 h 108"/>
                      <a:gd name="T116" fmla="*/ 61 w 63"/>
                      <a:gd name="T117" fmla="*/ 25 h 108"/>
                      <a:gd name="T118" fmla="*/ 61 w 63"/>
                      <a:gd name="T119" fmla="*/ 2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63" h="108">
                        <a:moveTo>
                          <a:pt x="61" y="25"/>
                        </a:moveTo>
                        <a:cubicBezTo>
                          <a:pt x="60" y="24"/>
                          <a:pt x="62" y="22"/>
                          <a:pt x="61" y="20"/>
                        </a:cubicBezTo>
                        <a:cubicBezTo>
                          <a:pt x="60" y="18"/>
                          <a:pt x="61" y="18"/>
                          <a:pt x="61" y="16"/>
                        </a:cubicBezTo>
                        <a:cubicBezTo>
                          <a:pt x="61" y="15"/>
                          <a:pt x="60" y="14"/>
                          <a:pt x="60" y="13"/>
                        </a:cubicBezTo>
                        <a:cubicBezTo>
                          <a:pt x="59" y="12"/>
                          <a:pt x="60" y="12"/>
                          <a:pt x="60" y="11"/>
                        </a:cubicBezTo>
                        <a:cubicBezTo>
                          <a:pt x="59" y="9"/>
                          <a:pt x="59" y="8"/>
                          <a:pt x="57" y="7"/>
                        </a:cubicBezTo>
                        <a:cubicBezTo>
                          <a:pt x="55" y="6"/>
                          <a:pt x="53" y="6"/>
                          <a:pt x="51" y="5"/>
                        </a:cubicBezTo>
                        <a:cubicBezTo>
                          <a:pt x="49" y="3"/>
                          <a:pt x="47" y="0"/>
                          <a:pt x="44" y="1"/>
                        </a:cubicBezTo>
                        <a:cubicBezTo>
                          <a:pt x="43" y="1"/>
                          <a:pt x="44" y="4"/>
                          <a:pt x="44" y="5"/>
                        </a:cubicBezTo>
                        <a:cubicBezTo>
                          <a:pt x="43" y="8"/>
                          <a:pt x="37" y="6"/>
                          <a:pt x="34" y="5"/>
                        </a:cubicBezTo>
                        <a:cubicBezTo>
                          <a:pt x="34" y="7"/>
                          <a:pt x="34" y="8"/>
                          <a:pt x="34" y="10"/>
                        </a:cubicBezTo>
                        <a:cubicBezTo>
                          <a:pt x="33" y="10"/>
                          <a:pt x="31" y="9"/>
                          <a:pt x="29" y="10"/>
                        </a:cubicBezTo>
                        <a:cubicBezTo>
                          <a:pt x="28" y="10"/>
                          <a:pt x="28" y="11"/>
                          <a:pt x="27" y="12"/>
                        </a:cubicBezTo>
                        <a:cubicBezTo>
                          <a:pt x="27" y="13"/>
                          <a:pt x="25" y="14"/>
                          <a:pt x="25" y="15"/>
                        </a:cubicBezTo>
                        <a:cubicBezTo>
                          <a:pt x="24" y="16"/>
                          <a:pt x="26" y="18"/>
                          <a:pt x="25" y="18"/>
                        </a:cubicBezTo>
                        <a:cubicBezTo>
                          <a:pt x="25" y="19"/>
                          <a:pt x="24" y="19"/>
                          <a:pt x="24" y="20"/>
                        </a:cubicBezTo>
                        <a:cubicBezTo>
                          <a:pt x="22" y="21"/>
                          <a:pt x="20" y="23"/>
                          <a:pt x="20" y="25"/>
                        </a:cubicBezTo>
                        <a:cubicBezTo>
                          <a:pt x="20" y="27"/>
                          <a:pt x="18" y="25"/>
                          <a:pt x="17" y="27"/>
                        </a:cubicBezTo>
                        <a:cubicBezTo>
                          <a:pt x="17" y="29"/>
                          <a:pt x="17" y="31"/>
                          <a:pt x="16" y="33"/>
                        </a:cubicBezTo>
                        <a:cubicBezTo>
                          <a:pt x="16" y="35"/>
                          <a:pt x="13" y="36"/>
                          <a:pt x="13" y="38"/>
                        </a:cubicBezTo>
                        <a:cubicBezTo>
                          <a:pt x="13" y="39"/>
                          <a:pt x="16" y="41"/>
                          <a:pt x="15" y="42"/>
                        </a:cubicBezTo>
                        <a:cubicBezTo>
                          <a:pt x="13" y="44"/>
                          <a:pt x="11" y="43"/>
                          <a:pt x="9" y="44"/>
                        </a:cubicBezTo>
                        <a:cubicBezTo>
                          <a:pt x="6" y="45"/>
                          <a:pt x="5" y="48"/>
                          <a:pt x="5" y="51"/>
                        </a:cubicBezTo>
                        <a:cubicBezTo>
                          <a:pt x="6" y="53"/>
                          <a:pt x="6" y="55"/>
                          <a:pt x="6" y="57"/>
                        </a:cubicBezTo>
                        <a:cubicBezTo>
                          <a:pt x="6" y="60"/>
                          <a:pt x="4" y="61"/>
                          <a:pt x="8" y="63"/>
                        </a:cubicBezTo>
                        <a:cubicBezTo>
                          <a:pt x="10" y="65"/>
                          <a:pt x="9" y="66"/>
                          <a:pt x="7" y="67"/>
                        </a:cubicBezTo>
                        <a:cubicBezTo>
                          <a:pt x="6" y="68"/>
                          <a:pt x="8" y="72"/>
                          <a:pt x="7" y="74"/>
                        </a:cubicBezTo>
                        <a:cubicBezTo>
                          <a:pt x="7" y="76"/>
                          <a:pt x="4" y="76"/>
                          <a:pt x="4" y="78"/>
                        </a:cubicBezTo>
                        <a:cubicBezTo>
                          <a:pt x="4" y="79"/>
                          <a:pt x="4" y="83"/>
                          <a:pt x="3" y="83"/>
                        </a:cubicBezTo>
                        <a:cubicBezTo>
                          <a:pt x="3" y="83"/>
                          <a:pt x="1" y="82"/>
                          <a:pt x="0" y="82"/>
                        </a:cubicBezTo>
                        <a:cubicBezTo>
                          <a:pt x="0" y="86"/>
                          <a:pt x="4" y="87"/>
                          <a:pt x="4" y="90"/>
                        </a:cubicBezTo>
                        <a:cubicBezTo>
                          <a:pt x="3" y="91"/>
                          <a:pt x="6" y="96"/>
                          <a:pt x="7" y="97"/>
                        </a:cubicBezTo>
                        <a:cubicBezTo>
                          <a:pt x="9" y="99"/>
                          <a:pt x="8" y="100"/>
                          <a:pt x="8" y="102"/>
                        </a:cubicBezTo>
                        <a:cubicBezTo>
                          <a:pt x="8" y="103"/>
                          <a:pt x="10" y="105"/>
                          <a:pt x="10" y="107"/>
                        </a:cubicBezTo>
                        <a:cubicBezTo>
                          <a:pt x="9" y="108"/>
                          <a:pt x="13" y="107"/>
                          <a:pt x="14" y="108"/>
                        </a:cubicBezTo>
                        <a:cubicBezTo>
                          <a:pt x="16" y="108"/>
                          <a:pt x="15" y="107"/>
                          <a:pt x="15" y="105"/>
                        </a:cubicBezTo>
                        <a:cubicBezTo>
                          <a:pt x="15" y="100"/>
                          <a:pt x="23" y="104"/>
                          <a:pt x="24" y="101"/>
                        </a:cubicBezTo>
                        <a:cubicBezTo>
                          <a:pt x="25" y="98"/>
                          <a:pt x="26" y="95"/>
                          <a:pt x="27" y="92"/>
                        </a:cubicBezTo>
                        <a:cubicBezTo>
                          <a:pt x="27" y="90"/>
                          <a:pt x="27" y="88"/>
                          <a:pt x="26" y="87"/>
                        </a:cubicBezTo>
                        <a:cubicBezTo>
                          <a:pt x="25" y="85"/>
                          <a:pt x="26" y="85"/>
                          <a:pt x="28" y="84"/>
                        </a:cubicBezTo>
                        <a:cubicBezTo>
                          <a:pt x="29" y="84"/>
                          <a:pt x="32" y="83"/>
                          <a:pt x="32" y="82"/>
                        </a:cubicBezTo>
                        <a:cubicBezTo>
                          <a:pt x="32" y="82"/>
                          <a:pt x="32" y="81"/>
                          <a:pt x="32" y="81"/>
                        </a:cubicBezTo>
                        <a:cubicBezTo>
                          <a:pt x="33" y="81"/>
                          <a:pt x="35" y="81"/>
                          <a:pt x="35" y="80"/>
                        </a:cubicBezTo>
                        <a:cubicBezTo>
                          <a:pt x="35" y="79"/>
                          <a:pt x="34" y="79"/>
                          <a:pt x="34" y="78"/>
                        </a:cubicBezTo>
                        <a:cubicBezTo>
                          <a:pt x="35" y="78"/>
                          <a:pt x="36" y="77"/>
                          <a:pt x="36" y="77"/>
                        </a:cubicBezTo>
                        <a:cubicBezTo>
                          <a:pt x="38" y="75"/>
                          <a:pt x="37" y="74"/>
                          <a:pt x="35" y="73"/>
                        </a:cubicBezTo>
                        <a:cubicBezTo>
                          <a:pt x="33" y="71"/>
                          <a:pt x="29" y="70"/>
                          <a:pt x="29" y="66"/>
                        </a:cubicBezTo>
                        <a:cubicBezTo>
                          <a:pt x="29" y="64"/>
                          <a:pt x="29" y="62"/>
                          <a:pt x="30" y="60"/>
                        </a:cubicBezTo>
                        <a:cubicBezTo>
                          <a:pt x="31" y="58"/>
                          <a:pt x="31" y="58"/>
                          <a:pt x="30" y="56"/>
                        </a:cubicBezTo>
                        <a:cubicBezTo>
                          <a:pt x="29" y="56"/>
                          <a:pt x="33" y="53"/>
                          <a:pt x="33" y="53"/>
                        </a:cubicBezTo>
                        <a:cubicBezTo>
                          <a:pt x="35" y="51"/>
                          <a:pt x="36" y="49"/>
                          <a:pt x="39" y="48"/>
                        </a:cubicBezTo>
                        <a:cubicBezTo>
                          <a:pt x="42" y="47"/>
                          <a:pt x="47" y="44"/>
                          <a:pt x="49" y="41"/>
                        </a:cubicBezTo>
                        <a:cubicBezTo>
                          <a:pt x="51" y="38"/>
                          <a:pt x="46" y="36"/>
                          <a:pt x="50" y="35"/>
                        </a:cubicBezTo>
                        <a:cubicBezTo>
                          <a:pt x="52" y="34"/>
                          <a:pt x="51" y="34"/>
                          <a:pt x="50" y="32"/>
                        </a:cubicBezTo>
                        <a:cubicBezTo>
                          <a:pt x="50" y="31"/>
                          <a:pt x="53" y="30"/>
                          <a:pt x="54" y="30"/>
                        </a:cubicBezTo>
                        <a:cubicBezTo>
                          <a:pt x="56" y="28"/>
                          <a:pt x="57" y="27"/>
                          <a:pt x="58" y="29"/>
                        </a:cubicBezTo>
                        <a:cubicBezTo>
                          <a:pt x="59" y="29"/>
                          <a:pt x="60" y="28"/>
                          <a:pt x="60" y="28"/>
                        </a:cubicBezTo>
                        <a:cubicBezTo>
                          <a:pt x="61" y="28"/>
                          <a:pt x="62" y="28"/>
                          <a:pt x="63" y="28"/>
                        </a:cubicBezTo>
                        <a:cubicBezTo>
                          <a:pt x="63" y="27"/>
                          <a:pt x="62" y="27"/>
                          <a:pt x="61" y="25"/>
                        </a:cubicBezTo>
                        <a:cubicBezTo>
                          <a:pt x="60" y="24"/>
                          <a:pt x="61" y="26"/>
                          <a:pt x="61" y="25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23" name="Freeform 718">
                    <a:extLst>
                      <a:ext uri="{FF2B5EF4-FFF2-40B4-BE49-F238E27FC236}">
                        <a16:creationId xmlns:a16="http://schemas.microsoft.com/office/drawing/2014/main" id="{43CFC3D4-8D29-9040-938C-74E866C857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69930" y="6046038"/>
                    <a:ext cx="423876" cy="701220"/>
                  </a:xfrm>
                  <a:custGeom>
                    <a:avLst/>
                    <a:gdLst>
                      <a:gd name="T0" fmla="*/ 53 w 54"/>
                      <a:gd name="T1" fmla="*/ 59 h 84"/>
                      <a:gd name="T2" fmla="*/ 47 w 54"/>
                      <a:gd name="T3" fmla="*/ 55 h 84"/>
                      <a:gd name="T4" fmla="*/ 49 w 54"/>
                      <a:gd name="T5" fmla="*/ 51 h 84"/>
                      <a:gd name="T6" fmla="*/ 44 w 54"/>
                      <a:gd name="T7" fmla="*/ 44 h 84"/>
                      <a:gd name="T8" fmla="*/ 46 w 54"/>
                      <a:gd name="T9" fmla="*/ 43 h 84"/>
                      <a:gd name="T10" fmla="*/ 44 w 54"/>
                      <a:gd name="T11" fmla="*/ 38 h 84"/>
                      <a:gd name="T12" fmla="*/ 45 w 54"/>
                      <a:gd name="T13" fmla="*/ 36 h 84"/>
                      <a:gd name="T14" fmla="*/ 44 w 54"/>
                      <a:gd name="T15" fmla="*/ 32 h 84"/>
                      <a:gd name="T16" fmla="*/ 42 w 54"/>
                      <a:gd name="T17" fmla="*/ 26 h 84"/>
                      <a:gd name="T18" fmla="*/ 45 w 54"/>
                      <a:gd name="T19" fmla="*/ 23 h 84"/>
                      <a:gd name="T20" fmla="*/ 44 w 54"/>
                      <a:gd name="T21" fmla="*/ 19 h 84"/>
                      <a:gd name="T22" fmla="*/ 38 w 54"/>
                      <a:gd name="T23" fmla="*/ 13 h 84"/>
                      <a:gd name="T24" fmla="*/ 40 w 54"/>
                      <a:gd name="T25" fmla="*/ 12 h 84"/>
                      <a:gd name="T26" fmla="*/ 39 w 54"/>
                      <a:gd name="T27" fmla="*/ 10 h 84"/>
                      <a:gd name="T28" fmla="*/ 41 w 54"/>
                      <a:gd name="T29" fmla="*/ 3 h 84"/>
                      <a:gd name="T30" fmla="*/ 37 w 54"/>
                      <a:gd name="T31" fmla="*/ 1 h 84"/>
                      <a:gd name="T32" fmla="*/ 34 w 54"/>
                      <a:gd name="T33" fmla="*/ 0 h 84"/>
                      <a:gd name="T34" fmla="*/ 29 w 54"/>
                      <a:gd name="T35" fmla="*/ 1 h 84"/>
                      <a:gd name="T36" fmla="*/ 25 w 54"/>
                      <a:gd name="T37" fmla="*/ 5 h 84"/>
                      <a:gd name="T38" fmla="*/ 24 w 54"/>
                      <a:gd name="T39" fmla="*/ 10 h 84"/>
                      <a:gd name="T40" fmla="*/ 21 w 54"/>
                      <a:gd name="T41" fmla="*/ 13 h 84"/>
                      <a:gd name="T42" fmla="*/ 17 w 54"/>
                      <a:gd name="T43" fmla="*/ 11 h 84"/>
                      <a:gd name="T44" fmla="*/ 14 w 54"/>
                      <a:gd name="T45" fmla="*/ 12 h 84"/>
                      <a:gd name="T46" fmla="*/ 7 w 54"/>
                      <a:gd name="T47" fmla="*/ 10 h 84"/>
                      <a:gd name="T48" fmla="*/ 4 w 54"/>
                      <a:gd name="T49" fmla="*/ 7 h 84"/>
                      <a:gd name="T50" fmla="*/ 0 w 54"/>
                      <a:gd name="T51" fmla="*/ 9 h 84"/>
                      <a:gd name="T52" fmla="*/ 8 w 54"/>
                      <a:gd name="T53" fmla="*/ 14 h 84"/>
                      <a:gd name="T54" fmla="*/ 12 w 54"/>
                      <a:gd name="T55" fmla="*/ 16 h 84"/>
                      <a:gd name="T56" fmla="*/ 14 w 54"/>
                      <a:gd name="T57" fmla="*/ 19 h 84"/>
                      <a:gd name="T58" fmla="*/ 14 w 54"/>
                      <a:gd name="T59" fmla="*/ 21 h 84"/>
                      <a:gd name="T60" fmla="*/ 15 w 54"/>
                      <a:gd name="T61" fmla="*/ 24 h 84"/>
                      <a:gd name="T62" fmla="*/ 15 w 54"/>
                      <a:gd name="T63" fmla="*/ 27 h 84"/>
                      <a:gd name="T64" fmla="*/ 16 w 54"/>
                      <a:gd name="T65" fmla="*/ 29 h 84"/>
                      <a:gd name="T66" fmla="*/ 15 w 54"/>
                      <a:gd name="T67" fmla="*/ 33 h 84"/>
                      <a:gd name="T68" fmla="*/ 17 w 54"/>
                      <a:gd name="T69" fmla="*/ 36 h 84"/>
                      <a:gd name="T70" fmla="*/ 21 w 54"/>
                      <a:gd name="T71" fmla="*/ 38 h 84"/>
                      <a:gd name="T72" fmla="*/ 22 w 54"/>
                      <a:gd name="T73" fmla="*/ 41 h 84"/>
                      <a:gd name="T74" fmla="*/ 23 w 54"/>
                      <a:gd name="T75" fmla="*/ 44 h 84"/>
                      <a:gd name="T76" fmla="*/ 20 w 54"/>
                      <a:gd name="T77" fmla="*/ 44 h 84"/>
                      <a:gd name="T78" fmla="*/ 16 w 54"/>
                      <a:gd name="T79" fmla="*/ 49 h 84"/>
                      <a:gd name="T80" fmla="*/ 13 w 54"/>
                      <a:gd name="T81" fmla="*/ 51 h 84"/>
                      <a:gd name="T82" fmla="*/ 10 w 54"/>
                      <a:gd name="T83" fmla="*/ 54 h 84"/>
                      <a:gd name="T84" fmla="*/ 4 w 54"/>
                      <a:gd name="T85" fmla="*/ 57 h 84"/>
                      <a:gd name="T86" fmla="*/ 2 w 54"/>
                      <a:gd name="T87" fmla="*/ 62 h 84"/>
                      <a:gd name="T88" fmla="*/ 4 w 54"/>
                      <a:gd name="T89" fmla="*/ 67 h 84"/>
                      <a:gd name="T90" fmla="*/ 4 w 54"/>
                      <a:gd name="T91" fmla="*/ 73 h 84"/>
                      <a:gd name="T92" fmla="*/ 4 w 54"/>
                      <a:gd name="T93" fmla="*/ 78 h 84"/>
                      <a:gd name="T94" fmla="*/ 7 w 54"/>
                      <a:gd name="T95" fmla="*/ 80 h 84"/>
                      <a:gd name="T96" fmla="*/ 5 w 54"/>
                      <a:gd name="T97" fmla="*/ 81 h 84"/>
                      <a:gd name="T98" fmla="*/ 8 w 54"/>
                      <a:gd name="T99" fmla="*/ 79 h 84"/>
                      <a:gd name="T100" fmla="*/ 8 w 54"/>
                      <a:gd name="T101" fmla="*/ 83 h 84"/>
                      <a:gd name="T102" fmla="*/ 11 w 54"/>
                      <a:gd name="T103" fmla="*/ 80 h 84"/>
                      <a:gd name="T104" fmla="*/ 11 w 54"/>
                      <a:gd name="T105" fmla="*/ 83 h 84"/>
                      <a:gd name="T106" fmla="*/ 23 w 54"/>
                      <a:gd name="T107" fmla="*/ 80 h 84"/>
                      <a:gd name="T108" fmla="*/ 36 w 54"/>
                      <a:gd name="T109" fmla="*/ 78 h 84"/>
                      <a:gd name="T110" fmla="*/ 46 w 54"/>
                      <a:gd name="T111" fmla="*/ 68 h 84"/>
                      <a:gd name="T112" fmla="*/ 53 w 54"/>
                      <a:gd name="T113" fmla="*/ 59 h 84"/>
                      <a:gd name="T114" fmla="*/ 53 w 54"/>
                      <a:gd name="T115" fmla="*/ 59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54" h="84">
                        <a:moveTo>
                          <a:pt x="53" y="59"/>
                        </a:moveTo>
                        <a:cubicBezTo>
                          <a:pt x="52" y="57"/>
                          <a:pt x="49" y="56"/>
                          <a:pt x="47" y="55"/>
                        </a:cubicBezTo>
                        <a:cubicBezTo>
                          <a:pt x="44" y="53"/>
                          <a:pt x="48" y="53"/>
                          <a:pt x="49" y="51"/>
                        </a:cubicBezTo>
                        <a:cubicBezTo>
                          <a:pt x="49" y="51"/>
                          <a:pt x="45" y="45"/>
                          <a:pt x="44" y="44"/>
                        </a:cubicBezTo>
                        <a:cubicBezTo>
                          <a:pt x="44" y="44"/>
                          <a:pt x="46" y="43"/>
                          <a:pt x="46" y="43"/>
                        </a:cubicBezTo>
                        <a:cubicBezTo>
                          <a:pt x="46" y="42"/>
                          <a:pt x="44" y="39"/>
                          <a:pt x="44" y="38"/>
                        </a:cubicBezTo>
                        <a:cubicBezTo>
                          <a:pt x="44" y="37"/>
                          <a:pt x="45" y="37"/>
                          <a:pt x="45" y="36"/>
                        </a:cubicBezTo>
                        <a:cubicBezTo>
                          <a:pt x="46" y="35"/>
                          <a:pt x="44" y="33"/>
                          <a:pt x="44" y="32"/>
                        </a:cubicBezTo>
                        <a:cubicBezTo>
                          <a:pt x="42" y="30"/>
                          <a:pt x="40" y="28"/>
                          <a:pt x="42" y="26"/>
                        </a:cubicBezTo>
                        <a:cubicBezTo>
                          <a:pt x="43" y="25"/>
                          <a:pt x="45" y="24"/>
                          <a:pt x="45" y="23"/>
                        </a:cubicBezTo>
                        <a:cubicBezTo>
                          <a:pt x="46" y="21"/>
                          <a:pt x="44" y="20"/>
                          <a:pt x="44" y="19"/>
                        </a:cubicBezTo>
                        <a:cubicBezTo>
                          <a:pt x="43" y="18"/>
                          <a:pt x="36" y="15"/>
                          <a:pt x="38" y="13"/>
                        </a:cubicBezTo>
                        <a:cubicBezTo>
                          <a:pt x="38" y="13"/>
                          <a:pt x="40" y="12"/>
                          <a:pt x="40" y="12"/>
                        </a:cubicBezTo>
                        <a:cubicBezTo>
                          <a:pt x="40" y="12"/>
                          <a:pt x="37" y="10"/>
                          <a:pt x="39" y="10"/>
                        </a:cubicBezTo>
                        <a:cubicBezTo>
                          <a:pt x="42" y="10"/>
                          <a:pt x="44" y="5"/>
                          <a:pt x="41" y="3"/>
                        </a:cubicBezTo>
                        <a:cubicBezTo>
                          <a:pt x="40" y="2"/>
                          <a:pt x="38" y="2"/>
                          <a:pt x="37" y="1"/>
                        </a:cubicBezTo>
                        <a:cubicBezTo>
                          <a:pt x="36" y="0"/>
                          <a:pt x="35" y="0"/>
                          <a:pt x="34" y="0"/>
                        </a:cubicBezTo>
                        <a:cubicBezTo>
                          <a:pt x="32" y="1"/>
                          <a:pt x="31" y="0"/>
                          <a:pt x="29" y="1"/>
                        </a:cubicBezTo>
                        <a:cubicBezTo>
                          <a:pt x="28" y="2"/>
                          <a:pt x="26" y="4"/>
                          <a:pt x="25" y="5"/>
                        </a:cubicBezTo>
                        <a:cubicBezTo>
                          <a:pt x="25" y="6"/>
                          <a:pt x="25" y="10"/>
                          <a:pt x="24" y="10"/>
                        </a:cubicBezTo>
                        <a:cubicBezTo>
                          <a:pt x="23" y="11"/>
                          <a:pt x="22" y="12"/>
                          <a:pt x="21" y="13"/>
                        </a:cubicBezTo>
                        <a:cubicBezTo>
                          <a:pt x="20" y="13"/>
                          <a:pt x="18" y="11"/>
                          <a:pt x="17" y="11"/>
                        </a:cubicBezTo>
                        <a:cubicBezTo>
                          <a:pt x="16" y="11"/>
                          <a:pt x="15" y="12"/>
                          <a:pt x="14" y="12"/>
                        </a:cubicBezTo>
                        <a:cubicBezTo>
                          <a:pt x="11" y="13"/>
                          <a:pt x="9" y="12"/>
                          <a:pt x="7" y="10"/>
                        </a:cubicBezTo>
                        <a:cubicBezTo>
                          <a:pt x="7" y="9"/>
                          <a:pt x="5" y="7"/>
                          <a:pt x="4" y="7"/>
                        </a:cubicBezTo>
                        <a:cubicBezTo>
                          <a:pt x="3" y="7"/>
                          <a:pt x="1" y="9"/>
                          <a:pt x="0" y="9"/>
                        </a:cubicBezTo>
                        <a:cubicBezTo>
                          <a:pt x="2" y="11"/>
                          <a:pt x="5" y="13"/>
                          <a:pt x="8" y="14"/>
                        </a:cubicBezTo>
                        <a:cubicBezTo>
                          <a:pt x="9" y="14"/>
                          <a:pt x="11" y="15"/>
                          <a:pt x="12" y="16"/>
                        </a:cubicBezTo>
                        <a:cubicBezTo>
                          <a:pt x="13" y="17"/>
                          <a:pt x="13" y="18"/>
                          <a:pt x="14" y="19"/>
                        </a:cubicBezTo>
                        <a:cubicBezTo>
                          <a:pt x="14" y="20"/>
                          <a:pt x="13" y="20"/>
                          <a:pt x="14" y="21"/>
                        </a:cubicBezTo>
                        <a:cubicBezTo>
                          <a:pt x="14" y="22"/>
                          <a:pt x="16" y="23"/>
                          <a:pt x="15" y="24"/>
                        </a:cubicBezTo>
                        <a:cubicBezTo>
                          <a:pt x="15" y="25"/>
                          <a:pt x="14" y="26"/>
                          <a:pt x="15" y="27"/>
                        </a:cubicBezTo>
                        <a:cubicBezTo>
                          <a:pt x="15" y="27"/>
                          <a:pt x="16" y="29"/>
                          <a:pt x="16" y="29"/>
                        </a:cubicBezTo>
                        <a:cubicBezTo>
                          <a:pt x="15" y="30"/>
                          <a:pt x="15" y="32"/>
                          <a:pt x="15" y="33"/>
                        </a:cubicBezTo>
                        <a:cubicBezTo>
                          <a:pt x="15" y="33"/>
                          <a:pt x="17" y="36"/>
                          <a:pt x="17" y="36"/>
                        </a:cubicBezTo>
                        <a:cubicBezTo>
                          <a:pt x="18" y="37"/>
                          <a:pt x="20" y="38"/>
                          <a:pt x="21" y="38"/>
                        </a:cubicBezTo>
                        <a:cubicBezTo>
                          <a:pt x="22" y="39"/>
                          <a:pt x="22" y="40"/>
                          <a:pt x="22" y="41"/>
                        </a:cubicBezTo>
                        <a:cubicBezTo>
                          <a:pt x="22" y="42"/>
                          <a:pt x="23" y="43"/>
                          <a:pt x="23" y="44"/>
                        </a:cubicBezTo>
                        <a:cubicBezTo>
                          <a:pt x="23" y="45"/>
                          <a:pt x="21" y="44"/>
                          <a:pt x="20" y="44"/>
                        </a:cubicBezTo>
                        <a:cubicBezTo>
                          <a:pt x="19" y="44"/>
                          <a:pt x="16" y="48"/>
                          <a:pt x="16" y="49"/>
                        </a:cubicBezTo>
                        <a:cubicBezTo>
                          <a:pt x="15" y="50"/>
                          <a:pt x="14" y="50"/>
                          <a:pt x="13" y="51"/>
                        </a:cubicBezTo>
                        <a:cubicBezTo>
                          <a:pt x="12" y="52"/>
                          <a:pt x="11" y="53"/>
                          <a:pt x="10" y="54"/>
                        </a:cubicBezTo>
                        <a:cubicBezTo>
                          <a:pt x="9" y="54"/>
                          <a:pt x="4" y="58"/>
                          <a:pt x="4" y="57"/>
                        </a:cubicBezTo>
                        <a:cubicBezTo>
                          <a:pt x="4" y="59"/>
                          <a:pt x="2" y="60"/>
                          <a:pt x="2" y="62"/>
                        </a:cubicBezTo>
                        <a:cubicBezTo>
                          <a:pt x="3" y="64"/>
                          <a:pt x="2" y="67"/>
                          <a:pt x="4" y="67"/>
                        </a:cubicBezTo>
                        <a:cubicBezTo>
                          <a:pt x="5" y="67"/>
                          <a:pt x="4" y="72"/>
                          <a:pt x="4" y="73"/>
                        </a:cubicBezTo>
                        <a:cubicBezTo>
                          <a:pt x="4" y="75"/>
                          <a:pt x="2" y="77"/>
                          <a:pt x="4" y="78"/>
                        </a:cubicBezTo>
                        <a:cubicBezTo>
                          <a:pt x="4" y="78"/>
                          <a:pt x="8" y="79"/>
                          <a:pt x="7" y="80"/>
                        </a:cubicBezTo>
                        <a:cubicBezTo>
                          <a:pt x="7" y="80"/>
                          <a:pt x="5" y="81"/>
                          <a:pt x="5" y="81"/>
                        </a:cubicBezTo>
                        <a:cubicBezTo>
                          <a:pt x="7" y="81"/>
                          <a:pt x="7" y="79"/>
                          <a:pt x="8" y="79"/>
                        </a:cubicBezTo>
                        <a:cubicBezTo>
                          <a:pt x="10" y="78"/>
                          <a:pt x="8" y="83"/>
                          <a:pt x="8" y="83"/>
                        </a:cubicBezTo>
                        <a:cubicBezTo>
                          <a:pt x="8" y="83"/>
                          <a:pt x="11" y="80"/>
                          <a:pt x="11" y="80"/>
                        </a:cubicBezTo>
                        <a:cubicBezTo>
                          <a:pt x="12" y="79"/>
                          <a:pt x="11" y="83"/>
                          <a:pt x="11" y="83"/>
                        </a:cubicBezTo>
                        <a:cubicBezTo>
                          <a:pt x="14" y="84"/>
                          <a:pt x="20" y="81"/>
                          <a:pt x="23" y="80"/>
                        </a:cubicBezTo>
                        <a:cubicBezTo>
                          <a:pt x="27" y="79"/>
                          <a:pt x="31" y="79"/>
                          <a:pt x="36" y="78"/>
                        </a:cubicBezTo>
                        <a:cubicBezTo>
                          <a:pt x="39" y="74"/>
                          <a:pt x="43" y="71"/>
                          <a:pt x="46" y="68"/>
                        </a:cubicBezTo>
                        <a:cubicBezTo>
                          <a:pt x="48" y="66"/>
                          <a:pt x="54" y="62"/>
                          <a:pt x="53" y="59"/>
                        </a:cubicBezTo>
                        <a:cubicBezTo>
                          <a:pt x="52" y="57"/>
                          <a:pt x="54" y="62"/>
                          <a:pt x="53" y="59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24" name="Freeform 719">
                    <a:extLst>
                      <a:ext uri="{FF2B5EF4-FFF2-40B4-BE49-F238E27FC236}">
                        <a16:creationId xmlns:a16="http://schemas.microsoft.com/office/drawing/2014/main" id="{5D0330F7-B3F5-7D4D-883E-4FDCB6A025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63626" y="5963707"/>
                    <a:ext cx="1006034" cy="891429"/>
                  </a:xfrm>
                  <a:custGeom>
                    <a:avLst/>
                    <a:gdLst>
                      <a:gd name="T0" fmla="*/ 38 w 128"/>
                      <a:gd name="T1" fmla="*/ 87 h 107"/>
                      <a:gd name="T2" fmla="*/ 38 w 128"/>
                      <a:gd name="T3" fmla="*/ 63 h 107"/>
                      <a:gd name="T4" fmla="*/ 47 w 128"/>
                      <a:gd name="T5" fmla="*/ 52 h 107"/>
                      <a:gd name="T6" fmla="*/ 56 w 128"/>
                      <a:gd name="T7" fmla="*/ 34 h 107"/>
                      <a:gd name="T8" fmla="*/ 72 w 128"/>
                      <a:gd name="T9" fmla="*/ 25 h 107"/>
                      <a:gd name="T10" fmla="*/ 86 w 128"/>
                      <a:gd name="T11" fmla="*/ 22 h 107"/>
                      <a:gd name="T12" fmla="*/ 102 w 128"/>
                      <a:gd name="T13" fmla="*/ 20 h 107"/>
                      <a:gd name="T14" fmla="*/ 112 w 128"/>
                      <a:gd name="T15" fmla="*/ 10 h 107"/>
                      <a:gd name="T16" fmla="*/ 120 w 128"/>
                      <a:gd name="T17" fmla="*/ 13 h 107"/>
                      <a:gd name="T18" fmla="*/ 127 w 128"/>
                      <a:gd name="T19" fmla="*/ 6 h 107"/>
                      <a:gd name="T20" fmla="*/ 114 w 128"/>
                      <a:gd name="T21" fmla="*/ 5 h 107"/>
                      <a:gd name="T22" fmla="*/ 116 w 128"/>
                      <a:gd name="T23" fmla="*/ 2 h 107"/>
                      <a:gd name="T24" fmla="*/ 106 w 128"/>
                      <a:gd name="T25" fmla="*/ 3 h 107"/>
                      <a:gd name="T26" fmla="*/ 100 w 128"/>
                      <a:gd name="T27" fmla="*/ 1 h 107"/>
                      <a:gd name="T28" fmla="*/ 95 w 128"/>
                      <a:gd name="T29" fmla="*/ 3 h 107"/>
                      <a:gd name="T30" fmla="*/ 91 w 128"/>
                      <a:gd name="T31" fmla="*/ 6 h 107"/>
                      <a:gd name="T32" fmla="*/ 90 w 128"/>
                      <a:gd name="T33" fmla="*/ 11 h 107"/>
                      <a:gd name="T34" fmla="*/ 84 w 128"/>
                      <a:gd name="T35" fmla="*/ 10 h 107"/>
                      <a:gd name="T36" fmla="*/ 80 w 128"/>
                      <a:gd name="T37" fmla="*/ 13 h 107"/>
                      <a:gd name="T38" fmla="*/ 76 w 128"/>
                      <a:gd name="T39" fmla="*/ 15 h 107"/>
                      <a:gd name="T40" fmla="*/ 72 w 128"/>
                      <a:gd name="T41" fmla="*/ 16 h 107"/>
                      <a:gd name="T42" fmla="*/ 68 w 128"/>
                      <a:gd name="T43" fmla="*/ 10 h 107"/>
                      <a:gd name="T44" fmla="*/ 67 w 128"/>
                      <a:gd name="T45" fmla="*/ 14 h 107"/>
                      <a:gd name="T46" fmla="*/ 65 w 128"/>
                      <a:gd name="T47" fmla="*/ 14 h 107"/>
                      <a:gd name="T48" fmla="*/ 62 w 128"/>
                      <a:gd name="T49" fmla="*/ 18 h 107"/>
                      <a:gd name="T50" fmla="*/ 61 w 128"/>
                      <a:gd name="T51" fmla="*/ 21 h 107"/>
                      <a:gd name="T52" fmla="*/ 57 w 128"/>
                      <a:gd name="T53" fmla="*/ 20 h 107"/>
                      <a:gd name="T54" fmla="*/ 54 w 128"/>
                      <a:gd name="T55" fmla="*/ 20 h 107"/>
                      <a:gd name="T56" fmla="*/ 51 w 128"/>
                      <a:gd name="T57" fmla="*/ 22 h 107"/>
                      <a:gd name="T58" fmla="*/ 49 w 128"/>
                      <a:gd name="T59" fmla="*/ 23 h 107"/>
                      <a:gd name="T60" fmla="*/ 54 w 128"/>
                      <a:gd name="T61" fmla="*/ 25 h 107"/>
                      <a:gd name="T62" fmla="*/ 56 w 128"/>
                      <a:gd name="T63" fmla="*/ 25 h 107"/>
                      <a:gd name="T64" fmla="*/ 57 w 128"/>
                      <a:gd name="T65" fmla="*/ 28 h 107"/>
                      <a:gd name="T66" fmla="*/ 49 w 128"/>
                      <a:gd name="T67" fmla="*/ 31 h 107"/>
                      <a:gd name="T68" fmla="*/ 53 w 128"/>
                      <a:gd name="T69" fmla="*/ 33 h 107"/>
                      <a:gd name="T70" fmla="*/ 49 w 128"/>
                      <a:gd name="T71" fmla="*/ 35 h 107"/>
                      <a:gd name="T72" fmla="*/ 43 w 128"/>
                      <a:gd name="T73" fmla="*/ 40 h 107"/>
                      <a:gd name="T74" fmla="*/ 42 w 128"/>
                      <a:gd name="T75" fmla="*/ 43 h 107"/>
                      <a:gd name="T76" fmla="*/ 39 w 128"/>
                      <a:gd name="T77" fmla="*/ 45 h 107"/>
                      <a:gd name="T78" fmla="*/ 39 w 128"/>
                      <a:gd name="T79" fmla="*/ 49 h 107"/>
                      <a:gd name="T80" fmla="*/ 39 w 128"/>
                      <a:gd name="T81" fmla="*/ 52 h 107"/>
                      <a:gd name="T82" fmla="*/ 35 w 128"/>
                      <a:gd name="T83" fmla="*/ 56 h 107"/>
                      <a:gd name="T84" fmla="*/ 27 w 128"/>
                      <a:gd name="T85" fmla="*/ 62 h 107"/>
                      <a:gd name="T86" fmla="*/ 31 w 128"/>
                      <a:gd name="T87" fmla="*/ 64 h 107"/>
                      <a:gd name="T88" fmla="*/ 28 w 128"/>
                      <a:gd name="T89" fmla="*/ 66 h 107"/>
                      <a:gd name="T90" fmla="*/ 19 w 128"/>
                      <a:gd name="T91" fmla="*/ 68 h 107"/>
                      <a:gd name="T92" fmla="*/ 16 w 128"/>
                      <a:gd name="T93" fmla="*/ 72 h 107"/>
                      <a:gd name="T94" fmla="*/ 10 w 128"/>
                      <a:gd name="T95" fmla="*/ 73 h 107"/>
                      <a:gd name="T96" fmla="*/ 10 w 128"/>
                      <a:gd name="T97" fmla="*/ 74 h 107"/>
                      <a:gd name="T98" fmla="*/ 5 w 128"/>
                      <a:gd name="T99" fmla="*/ 75 h 107"/>
                      <a:gd name="T100" fmla="*/ 4 w 128"/>
                      <a:gd name="T101" fmla="*/ 81 h 107"/>
                      <a:gd name="T102" fmla="*/ 1 w 128"/>
                      <a:gd name="T103" fmla="*/ 86 h 107"/>
                      <a:gd name="T104" fmla="*/ 6 w 128"/>
                      <a:gd name="T105" fmla="*/ 92 h 107"/>
                      <a:gd name="T106" fmla="*/ 7 w 128"/>
                      <a:gd name="T107" fmla="*/ 94 h 107"/>
                      <a:gd name="T108" fmla="*/ 3 w 128"/>
                      <a:gd name="T109" fmla="*/ 93 h 107"/>
                      <a:gd name="T110" fmla="*/ 5 w 128"/>
                      <a:gd name="T111" fmla="*/ 97 h 107"/>
                      <a:gd name="T112" fmla="*/ 5 w 128"/>
                      <a:gd name="T113" fmla="*/ 103 h 107"/>
                      <a:gd name="T114" fmla="*/ 27 w 128"/>
                      <a:gd name="T115" fmla="*/ 99 h 107"/>
                      <a:gd name="T116" fmla="*/ 34 w 128"/>
                      <a:gd name="T117" fmla="*/ 101 h 1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128" h="107">
                        <a:moveTo>
                          <a:pt x="34" y="101"/>
                        </a:moveTo>
                        <a:cubicBezTo>
                          <a:pt x="34" y="101"/>
                          <a:pt x="35" y="98"/>
                          <a:pt x="35" y="97"/>
                        </a:cubicBezTo>
                        <a:cubicBezTo>
                          <a:pt x="35" y="95"/>
                          <a:pt x="36" y="94"/>
                          <a:pt x="38" y="93"/>
                        </a:cubicBezTo>
                        <a:cubicBezTo>
                          <a:pt x="40" y="91"/>
                          <a:pt x="38" y="88"/>
                          <a:pt x="38" y="87"/>
                        </a:cubicBezTo>
                        <a:cubicBezTo>
                          <a:pt x="38" y="84"/>
                          <a:pt x="42" y="84"/>
                          <a:pt x="39" y="82"/>
                        </a:cubicBezTo>
                        <a:cubicBezTo>
                          <a:pt x="37" y="80"/>
                          <a:pt x="36" y="80"/>
                          <a:pt x="37" y="77"/>
                        </a:cubicBezTo>
                        <a:cubicBezTo>
                          <a:pt x="38" y="75"/>
                          <a:pt x="37" y="73"/>
                          <a:pt x="37" y="71"/>
                        </a:cubicBezTo>
                        <a:cubicBezTo>
                          <a:pt x="36" y="68"/>
                          <a:pt x="35" y="65"/>
                          <a:pt x="38" y="63"/>
                        </a:cubicBezTo>
                        <a:cubicBezTo>
                          <a:pt x="39" y="62"/>
                          <a:pt x="41" y="62"/>
                          <a:pt x="42" y="61"/>
                        </a:cubicBezTo>
                        <a:cubicBezTo>
                          <a:pt x="43" y="61"/>
                          <a:pt x="44" y="62"/>
                          <a:pt x="45" y="61"/>
                        </a:cubicBezTo>
                        <a:cubicBezTo>
                          <a:pt x="46" y="59"/>
                          <a:pt x="45" y="58"/>
                          <a:pt x="44" y="57"/>
                        </a:cubicBezTo>
                        <a:cubicBezTo>
                          <a:pt x="44" y="55"/>
                          <a:pt x="46" y="54"/>
                          <a:pt x="47" y="52"/>
                        </a:cubicBezTo>
                        <a:cubicBezTo>
                          <a:pt x="47" y="51"/>
                          <a:pt x="48" y="48"/>
                          <a:pt x="48" y="46"/>
                        </a:cubicBezTo>
                        <a:cubicBezTo>
                          <a:pt x="48" y="44"/>
                          <a:pt x="52" y="44"/>
                          <a:pt x="51" y="43"/>
                        </a:cubicBezTo>
                        <a:cubicBezTo>
                          <a:pt x="51" y="41"/>
                          <a:pt x="53" y="40"/>
                          <a:pt x="54" y="38"/>
                        </a:cubicBezTo>
                        <a:cubicBezTo>
                          <a:pt x="56" y="36"/>
                          <a:pt x="56" y="37"/>
                          <a:pt x="56" y="34"/>
                        </a:cubicBezTo>
                        <a:cubicBezTo>
                          <a:pt x="55" y="33"/>
                          <a:pt x="59" y="28"/>
                          <a:pt x="60" y="28"/>
                        </a:cubicBezTo>
                        <a:cubicBezTo>
                          <a:pt x="61" y="27"/>
                          <a:pt x="64" y="28"/>
                          <a:pt x="65" y="28"/>
                        </a:cubicBezTo>
                        <a:cubicBezTo>
                          <a:pt x="65" y="26"/>
                          <a:pt x="65" y="25"/>
                          <a:pt x="65" y="23"/>
                        </a:cubicBezTo>
                        <a:cubicBezTo>
                          <a:pt x="68" y="24"/>
                          <a:pt x="70" y="24"/>
                          <a:pt x="72" y="25"/>
                        </a:cubicBezTo>
                        <a:cubicBezTo>
                          <a:pt x="76" y="25"/>
                          <a:pt x="74" y="21"/>
                          <a:pt x="75" y="19"/>
                        </a:cubicBezTo>
                        <a:cubicBezTo>
                          <a:pt x="75" y="19"/>
                          <a:pt x="77" y="19"/>
                          <a:pt x="78" y="19"/>
                        </a:cubicBezTo>
                        <a:cubicBezTo>
                          <a:pt x="79" y="18"/>
                          <a:pt x="81" y="16"/>
                          <a:pt x="82" y="18"/>
                        </a:cubicBezTo>
                        <a:cubicBezTo>
                          <a:pt x="84" y="19"/>
                          <a:pt x="84" y="21"/>
                          <a:pt x="86" y="22"/>
                        </a:cubicBezTo>
                        <a:cubicBezTo>
                          <a:pt x="87" y="22"/>
                          <a:pt x="89" y="22"/>
                          <a:pt x="90" y="22"/>
                        </a:cubicBezTo>
                        <a:cubicBezTo>
                          <a:pt x="91" y="22"/>
                          <a:pt x="92" y="21"/>
                          <a:pt x="94" y="21"/>
                        </a:cubicBezTo>
                        <a:cubicBezTo>
                          <a:pt x="95" y="21"/>
                          <a:pt x="96" y="23"/>
                          <a:pt x="98" y="23"/>
                        </a:cubicBezTo>
                        <a:cubicBezTo>
                          <a:pt x="98" y="22"/>
                          <a:pt x="102" y="20"/>
                          <a:pt x="102" y="20"/>
                        </a:cubicBezTo>
                        <a:cubicBezTo>
                          <a:pt x="102" y="17"/>
                          <a:pt x="102" y="16"/>
                          <a:pt x="103" y="14"/>
                        </a:cubicBezTo>
                        <a:cubicBezTo>
                          <a:pt x="104" y="13"/>
                          <a:pt x="106" y="11"/>
                          <a:pt x="107" y="11"/>
                        </a:cubicBezTo>
                        <a:cubicBezTo>
                          <a:pt x="108" y="11"/>
                          <a:pt x="109" y="11"/>
                          <a:pt x="110" y="11"/>
                        </a:cubicBezTo>
                        <a:cubicBezTo>
                          <a:pt x="111" y="11"/>
                          <a:pt x="111" y="10"/>
                          <a:pt x="112" y="10"/>
                        </a:cubicBezTo>
                        <a:cubicBezTo>
                          <a:pt x="113" y="10"/>
                          <a:pt x="115" y="12"/>
                          <a:pt x="116" y="12"/>
                        </a:cubicBezTo>
                        <a:cubicBezTo>
                          <a:pt x="118" y="13"/>
                          <a:pt x="119" y="14"/>
                          <a:pt x="119" y="17"/>
                        </a:cubicBezTo>
                        <a:cubicBezTo>
                          <a:pt x="121" y="17"/>
                          <a:pt x="126" y="14"/>
                          <a:pt x="124" y="12"/>
                        </a:cubicBezTo>
                        <a:cubicBezTo>
                          <a:pt x="126" y="13"/>
                          <a:pt x="121" y="13"/>
                          <a:pt x="120" y="13"/>
                        </a:cubicBezTo>
                        <a:cubicBezTo>
                          <a:pt x="125" y="12"/>
                          <a:pt x="118" y="9"/>
                          <a:pt x="117" y="10"/>
                        </a:cubicBezTo>
                        <a:cubicBezTo>
                          <a:pt x="118" y="9"/>
                          <a:pt x="119" y="10"/>
                          <a:pt x="119" y="10"/>
                        </a:cubicBezTo>
                        <a:cubicBezTo>
                          <a:pt x="121" y="10"/>
                          <a:pt x="123" y="10"/>
                          <a:pt x="124" y="9"/>
                        </a:cubicBezTo>
                        <a:cubicBezTo>
                          <a:pt x="125" y="9"/>
                          <a:pt x="128" y="7"/>
                          <a:pt x="127" y="6"/>
                        </a:cubicBezTo>
                        <a:cubicBezTo>
                          <a:pt x="125" y="5"/>
                          <a:pt x="122" y="4"/>
                          <a:pt x="119" y="3"/>
                        </a:cubicBezTo>
                        <a:cubicBezTo>
                          <a:pt x="118" y="2"/>
                          <a:pt x="117" y="4"/>
                          <a:pt x="116" y="5"/>
                        </a:cubicBezTo>
                        <a:cubicBezTo>
                          <a:pt x="116" y="5"/>
                          <a:pt x="114" y="8"/>
                          <a:pt x="114" y="7"/>
                        </a:cubicBezTo>
                        <a:cubicBezTo>
                          <a:pt x="114" y="7"/>
                          <a:pt x="114" y="6"/>
                          <a:pt x="114" y="5"/>
                        </a:cubicBezTo>
                        <a:cubicBezTo>
                          <a:pt x="114" y="5"/>
                          <a:pt x="112" y="5"/>
                          <a:pt x="112" y="5"/>
                        </a:cubicBezTo>
                        <a:cubicBezTo>
                          <a:pt x="113" y="4"/>
                          <a:pt x="115" y="5"/>
                          <a:pt x="115" y="4"/>
                        </a:cubicBezTo>
                        <a:cubicBezTo>
                          <a:pt x="115" y="4"/>
                          <a:pt x="112" y="4"/>
                          <a:pt x="112" y="4"/>
                        </a:cubicBezTo>
                        <a:cubicBezTo>
                          <a:pt x="112" y="3"/>
                          <a:pt x="116" y="3"/>
                          <a:pt x="116" y="2"/>
                        </a:cubicBezTo>
                        <a:cubicBezTo>
                          <a:pt x="115" y="1"/>
                          <a:pt x="109" y="0"/>
                          <a:pt x="110" y="2"/>
                        </a:cubicBezTo>
                        <a:cubicBezTo>
                          <a:pt x="111" y="3"/>
                          <a:pt x="111" y="3"/>
                          <a:pt x="110" y="4"/>
                        </a:cubicBezTo>
                        <a:cubicBezTo>
                          <a:pt x="109" y="5"/>
                          <a:pt x="107" y="7"/>
                          <a:pt x="106" y="7"/>
                        </a:cubicBezTo>
                        <a:cubicBezTo>
                          <a:pt x="105" y="7"/>
                          <a:pt x="106" y="3"/>
                          <a:pt x="106" y="3"/>
                        </a:cubicBezTo>
                        <a:cubicBezTo>
                          <a:pt x="106" y="2"/>
                          <a:pt x="101" y="9"/>
                          <a:pt x="100" y="9"/>
                        </a:cubicBezTo>
                        <a:cubicBezTo>
                          <a:pt x="97" y="9"/>
                          <a:pt x="100" y="5"/>
                          <a:pt x="101" y="4"/>
                        </a:cubicBezTo>
                        <a:cubicBezTo>
                          <a:pt x="102" y="4"/>
                          <a:pt x="103" y="2"/>
                          <a:pt x="103" y="2"/>
                        </a:cubicBezTo>
                        <a:cubicBezTo>
                          <a:pt x="102" y="1"/>
                          <a:pt x="100" y="0"/>
                          <a:pt x="100" y="1"/>
                        </a:cubicBezTo>
                        <a:cubicBezTo>
                          <a:pt x="100" y="1"/>
                          <a:pt x="101" y="2"/>
                          <a:pt x="101" y="2"/>
                        </a:cubicBezTo>
                        <a:cubicBezTo>
                          <a:pt x="101" y="2"/>
                          <a:pt x="99" y="2"/>
                          <a:pt x="98" y="2"/>
                        </a:cubicBezTo>
                        <a:cubicBezTo>
                          <a:pt x="97" y="3"/>
                          <a:pt x="98" y="2"/>
                          <a:pt x="97" y="1"/>
                        </a:cubicBezTo>
                        <a:cubicBezTo>
                          <a:pt x="97" y="1"/>
                          <a:pt x="95" y="3"/>
                          <a:pt x="95" y="3"/>
                        </a:cubicBezTo>
                        <a:cubicBezTo>
                          <a:pt x="95" y="4"/>
                          <a:pt x="97" y="5"/>
                          <a:pt x="96" y="5"/>
                        </a:cubicBezTo>
                        <a:cubicBezTo>
                          <a:pt x="95" y="5"/>
                          <a:pt x="95" y="5"/>
                          <a:pt x="95" y="5"/>
                        </a:cubicBezTo>
                        <a:cubicBezTo>
                          <a:pt x="94" y="5"/>
                          <a:pt x="94" y="6"/>
                          <a:pt x="94" y="7"/>
                        </a:cubicBezTo>
                        <a:cubicBezTo>
                          <a:pt x="95" y="5"/>
                          <a:pt x="91" y="6"/>
                          <a:pt x="91" y="6"/>
                        </a:cubicBezTo>
                        <a:cubicBezTo>
                          <a:pt x="91" y="6"/>
                          <a:pt x="93" y="5"/>
                          <a:pt x="93" y="4"/>
                        </a:cubicBezTo>
                        <a:cubicBezTo>
                          <a:pt x="93" y="5"/>
                          <a:pt x="89" y="6"/>
                          <a:pt x="88" y="6"/>
                        </a:cubicBezTo>
                        <a:cubicBezTo>
                          <a:pt x="87" y="6"/>
                          <a:pt x="91" y="9"/>
                          <a:pt x="91" y="9"/>
                        </a:cubicBezTo>
                        <a:cubicBezTo>
                          <a:pt x="91" y="9"/>
                          <a:pt x="90" y="11"/>
                          <a:pt x="90" y="11"/>
                        </a:cubicBezTo>
                        <a:cubicBezTo>
                          <a:pt x="90" y="11"/>
                          <a:pt x="87" y="8"/>
                          <a:pt x="87" y="8"/>
                        </a:cubicBezTo>
                        <a:cubicBezTo>
                          <a:pt x="87" y="8"/>
                          <a:pt x="85" y="11"/>
                          <a:pt x="85" y="8"/>
                        </a:cubicBezTo>
                        <a:cubicBezTo>
                          <a:pt x="84" y="7"/>
                          <a:pt x="81" y="9"/>
                          <a:pt x="80" y="8"/>
                        </a:cubicBezTo>
                        <a:cubicBezTo>
                          <a:pt x="81" y="9"/>
                          <a:pt x="84" y="9"/>
                          <a:pt x="84" y="10"/>
                        </a:cubicBezTo>
                        <a:cubicBezTo>
                          <a:pt x="84" y="10"/>
                          <a:pt x="83" y="10"/>
                          <a:pt x="83" y="11"/>
                        </a:cubicBezTo>
                        <a:cubicBezTo>
                          <a:pt x="83" y="12"/>
                          <a:pt x="84" y="12"/>
                          <a:pt x="84" y="13"/>
                        </a:cubicBezTo>
                        <a:cubicBezTo>
                          <a:pt x="84" y="13"/>
                          <a:pt x="81" y="12"/>
                          <a:pt x="81" y="11"/>
                        </a:cubicBezTo>
                        <a:cubicBezTo>
                          <a:pt x="80" y="11"/>
                          <a:pt x="80" y="12"/>
                          <a:pt x="80" y="13"/>
                        </a:cubicBezTo>
                        <a:cubicBezTo>
                          <a:pt x="79" y="13"/>
                          <a:pt x="79" y="12"/>
                          <a:pt x="79" y="11"/>
                        </a:cubicBezTo>
                        <a:cubicBezTo>
                          <a:pt x="79" y="11"/>
                          <a:pt x="77" y="13"/>
                          <a:pt x="77" y="13"/>
                        </a:cubicBezTo>
                        <a:cubicBezTo>
                          <a:pt x="76" y="14"/>
                          <a:pt x="78" y="14"/>
                          <a:pt x="78" y="15"/>
                        </a:cubicBezTo>
                        <a:cubicBezTo>
                          <a:pt x="78" y="15"/>
                          <a:pt x="76" y="15"/>
                          <a:pt x="76" y="15"/>
                        </a:cubicBezTo>
                        <a:cubicBezTo>
                          <a:pt x="75" y="14"/>
                          <a:pt x="76" y="13"/>
                          <a:pt x="76" y="12"/>
                        </a:cubicBezTo>
                        <a:cubicBezTo>
                          <a:pt x="76" y="12"/>
                          <a:pt x="73" y="14"/>
                          <a:pt x="73" y="14"/>
                        </a:cubicBezTo>
                        <a:cubicBezTo>
                          <a:pt x="73" y="14"/>
                          <a:pt x="73" y="14"/>
                          <a:pt x="74" y="14"/>
                        </a:cubicBezTo>
                        <a:cubicBezTo>
                          <a:pt x="73" y="14"/>
                          <a:pt x="72" y="16"/>
                          <a:pt x="72" y="16"/>
                        </a:cubicBezTo>
                        <a:cubicBezTo>
                          <a:pt x="71" y="15"/>
                          <a:pt x="73" y="14"/>
                          <a:pt x="72" y="14"/>
                        </a:cubicBezTo>
                        <a:cubicBezTo>
                          <a:pt x="71" y="13"/>
                          <a:pt x="70" y="13"/>
                          <a:pt x="70" y="12"/>
                        </a:cubicBezTo>
                        <a:cubicBezTo>
                          <a:pt x="70" y="12"/>
                          <a:pt x="72" y="12"/>
                          <a:pt x="72" y="12"/>
                        </a:cubicBezTo>
                        <a:cubicBezTo>
                          <a:pt x="72" y="11"/>
                          <a:pt x="69" y="10"/>
                          <a:pt x="68" y="10"/>
                        </a:cubicBezTo>
                        <a:cubicBezTo>
                          <a:pt x="68" y="11"/>
                          <a:pt x="69" y="13"/>
                          <a:pt x="69" y="13"/>
                        </a:cubicBezTo>
                        <a:cubicBezTo>
                          <a:pt x="69" y="13"/>
                          <a:pt x="65" y="14"/>
                          <a:pt x="66" y="14"/>
                        </a:cubicBezTo>
                        <a:cubicBezTo>
                          <a:pt x="66" y="14"/>
                          <a:pt x="68" y="14"/>
                          <a:pt x="68" y="14"/>
                        </a:cubicBezTo>
                        <a:cubicBezTo>
                          <a:pt x="68" y="14"/>
                          <a:pt x="67" y="14"/>
                          <a:pt x="67" y="14"/>
                        </a:cubicBezTo>
                        <a:cubicBezTo>
                          <a:pt x="68" y="16"/>
                          <a:pt x="70" y="14"/>
                          <a:pt x="69" y="14"/>
                        </a:cubicBezTo>
                        <a:cubicBezTo>
                          <a:pt x="70" y="15"/>
                          <a:pt x="69" y="16"/>
                          <a:pt x="69" y="16"/>
                        </a:cubicBezTo>
                        <a:cubicBezTo>
                          <a:pt x="69" y="17"/>
                          <a:pt x="67" y="15"/>
                          <a:pt x="67" y="15"/>
                        </a:cubicBezTo>
                        <a:cubicBezTo>
                          <a:pt x="66" y="15"/>
                          <a:pt x="66" y="14"/>
                          <a:pt x="65" y="14"/>
                        </a:cubicBezTo>
                        <a:cubicBezTo>
                          <a:pt x="65" y="14"/>
                          <a:pt x="64" y="16"/>
                          <a:pt x="63" y="15"/>
                        </a:cubicBezTo>
                        <a:cubicBezTo>
                          <a:pt x="63" y="14"/>
                          <a:pt x="60" y="16"/>
                          <a:pt x="60" y="16"/>
                        </a:cubicBezTo>
                        <a:cubicBezTo>
                          <a:pt x="60" y="16"/>
                          <a:pt x="60" y="19"/>
                          <a:pt x="60" y="19"/>
                        </a:cubicBezTo>
                        <a:cubicBezTo>
                          <a:pt x="60" y="20"/>
                          <a:pt x="61" y="17"/>
                          <a:pt x="62" y="18"/>
                        </a:cubicBezTo>
                        <a:cubicBezTo>
                          <a:pt x="62" y="18"/>
                          <a:pt x="64" y="19"/>
                          <a:pt x="64" y="18"/>
                        </a:cubicBezTo>
                        <a:cubicBezTo>
                          <a:pt x="64" y="19"/>
                          <a:pt x="63" y="19"/>
                          <a:pt x="63" y="20"/>
                        </a:cubicBezTo>
                        <a:cubicBezTo>
                          <a:pt x="62" y="20"/>
                          <a:pt x="63" y="22"/>
                          <a:pt x="62" y="22"/>
                        </a:cubicBezTo>
                        <a:cubicBezTo>
                          <a:pt x="62" y="23"/>
                          <a:pt x="61" y="21"/>
                          <a:pt x="61" y="21"/>
                        </a:cubicBezTo>
                        <a:cubicBezTo>
                          <a:pt x="60" y="21"/>
                          <a:pt x="60" y="23"/>
                          <a:pt x="59" y="23"/>
                        </a:cubicBezTo>
                        <a:cubicBezTo>
                          <a:pt x="59" y="23"/>
                          <a:pt x="59" y="21"/>
                          <a:pt x="59" y="21"/>
                        </a:cubicBezTo>
                        <a:cubicBezTo>
                          <a:pt x="58" y="21"/>
                          <a:pt x="58" y="22"/>
                          <a:pt x="57" y="22"/>
                        </a:cubicBezTo>
                        <a:cubicBezTo>
                          <a:pt x="57" y="22"/>
                          <a:pt x="57" y="20"/>
                          <a:pt x="57" y="20"/>
                        </a:cubicBezTo>
                        <a:cubicBezTo>
                          <a:pt x="57" y="19"/>
                          <a:pt x="56" y="22"/>
                          <a:pt x="55" y="22"/>
                        </a:cubicBezTo>
                        <a:cubicBezTo>
                          <a:pt x="53" y="23"/>
                          <a:pt x="56" y="17"/>
                          <a:pt x="56" y="17"/>
                        </a:cubicBezTo>
                        <a:cubicBezTo>
                          <a:pt x="55" y="17"/>
                          <a:pt x="53" y="18"/>
                          <a:pt x="53" y="18"/>
                        </a:cubicBezTo>
                        <a:cubicBezTo>
                          <a:pt x="52" y="19"/>
                          <a:pt x="54" y="20"/>
                          <a:pt x="54" y="20"/>
                        </a:cubicBezTo>
                        <a:cubicBezTo>
                          <a:pt x="53" y="20"/>
                          <a:pt x="53" y="20"/>
                          <a:pt x="52" y="20"/>
                        </a:cubicBezTo>
                        <a:cubicBezTo>
                          <a:pt x="52" y="20"/>
                          <a:pt x="52" y="21"/>
                          <a:pt x="51" y="22"/>
                        </a:cubicBezTo>
                        <a:cubicBezTo>
                          <a:pt x="52" y="21"/>
                          <a:pt x="47" y="21"/>
                          <a:pt x="49" y="22"/>
                        </a:cubicBezTo>
                        <a:cubicBezTo>
                          <a:pt x="49" y="23"/>
                          <a:pt x="51" y="22"/>
                          <a:pt x="51" y="22"/>
                        </a:cubicBezTo>
                        <a:cubicBezTo>
                          <a:pt x="51" y="22"/>
                          <a:pt x="50" y="23"/>
                          <a:pt x="51" y="23"/>
                        </a:cubicBezTo>
                        <a:cubicBezTo>
                          <a:pt x="51" y="23"/>
                          <a:pt x="52" y="23"/>
                          <a:pt x="52" y="22"/>
                        </a:cubicBezTo>
                        <a:cubicBezTo>
                          <a:pt x="52" y="22"/>
                          <a:pt x="52" y="24"/>
                          <a:pt x="51" y="24"/>
                        </a:cubicBezTo>
                        <a:cubicBezTo>
                          <a:pt x="50" y="24"/>
                          <a:pt x="50" y="23"/>
                          <a:pt x="49" y="23"/>
                        </a:cubicBezTo>
                        <a:cubicBezTo>
                          <a:pt x="48" y="24"/>
                          <a:pt x="48" y="26"/>
                          <a:pt x="47" y="26"/>
                        </a:cubicBezTo>
                        <a:cubicBezTo>
                          <a:pt x="47" y="26"/>
                          <a:pt x="44" y="26"/>
                          <a:pt x="44" y="26"/>
                        </a:cubicBezTo>
                        <a:cubicBezTo>
                          <a:pt x="44" y="29"/>
                          <a:pt x="51" y="25"/>
                          <a:pt x="51" y="25"/>
                        </a:cubicBezTo>
                        <a:cubicBezTo>
                          <a:pt x="52" y="25"/>
                          <a:pt x="53" y="24"/>
                          <a:pt x="54" y="25"/>
                        </a:cubicBezTo>
                        <a:cubicBezTo>
                          <a:pt x="56" y="25"/>
                          <a:pt x="55" y="23"/>
                          <a:pt x="54" y="23"/>
                        </a:cubicBezTo>
                        <a:cubicBezTo>
                          <a:pt x="55" y="23"/>
                          <a:pt x="55" y="23"/>
                          <a:pt x="55" y="23"/>
                        </a:cubicBezTo>
                        <a:cubicBezTo>
                          <a:pt x="56" y="25"/>
                          <a:pt x="57" y="23"/>
                          <a:pt x="58" y="23"/>
                        </a:cubicBezTo>
                        <a:cubicBezTo>
                          <a:pt x="57" y="23"/>
                          <a:pt x="57" y="25"/>
                          <a:pt x="56" y="25"/>
                        </a:cubicBezTo>
                        <a:cubicBezTo>
                          <a:pt x="57" y="25"/>
                          <a:pt x="58" y="25"/>
                          <a:pt x="58" y="25"/>
                        </a:cubicBezTo>
                        <a:cubicBezTo>
                          <a:pt x="58" y="25"/>
                          <a:pt x="56" y="26"/>
                          <a:pt x="56" y="27"/>
                        </a:cubicBezTo>
                        <a:cubicBezTo>
                          <a:pt x="56" y="27"/>
                          <a:pt x="61" y="25"/>
                          <a:pt x="61" y="26"/>
                        </a:cubicBezTo>
                        <a:cubicBezTo>
                          <a:pt x="60" y="27"/>
                          <a:pt x="57" y="26"/>
                          <a:pt x="57" y="28"/>
                        </a:cubicBezTo>
                        <a:cubicBezTo>
                          <a:pt x="56" y="31"/>
                          <a:pt x="54" y="27"/>
                          <a:pt x="54" y="27"/>
                        </a:cubicBezTo>
                        <a:cubicBezTo>
                          <a:pt x="54" y="26"/>
                          <a:pt x="54" y="29"/>
                          <a:pt x="54" y="29"/>
                        </a:cubicBezTo>
                        <a:cubicBezTo>
                          <a:pt x="54" y="29"/>
                          <a:pt x="53" y="27"/>
                          <a:pt x="52" y="27"/>
                        </a:cubicBezTo>
                        <a:cubicBezTo>
                          <a:pt x="51" y="28"/>
                          <a:pt x="49" y="30"/>
                          <a:pt x="49" y="31"/>
                        </a:cubicBezTo>
                        <a:cubicBezTo>
                          <a:pt x="49" y="31"/>
                          <a:pt x="51" y="30"/>
                          <a:pt x="51" y="30"/>
                        </a:cubicBezTo>
                        <a:cubicBezTo>
                          <a:pt x="51" y="31"/>
                          <a:pt x="53" y="30"/>
                          <a:pt x="53" y="31"/>
                        </a:cubicBezTo>
                        <a:cubicBezTo>
                          <a:pt x="53" y="30"/>
                          <a:pt x="50" y="31"/>
                          <a:pt x="50" y="32"/>
                        </a:cubicBezTo>
                        <a:cubicBezTo>
                          <a:pt x="51" y="33"/>
                          <a:pt x="54" y="31"/>
                          <a:pt x="53" y="33"/>
                        </a:cubicBezTo>
                        <a:cubicBezTo>
                          <a:pt x="54" y="31"/>
                          <a:pt x="47" y="34"/>
                          <a:pt x="47" y="34"/>
                        </a:cubicBezTo>
                        <a:cubicBezTo>
                          <a:pt x="47" y="33"/>
                          <a:pt x="53" y="35"/>
                          <a:pt x="52" y="35"/>
                        </a:cubicBezTo>
                        <a:cubicBezTo>
                          <a:pt x="51" y="36"/>
                          <a:pt x="50" y="34"/>
                          <a:pt x="49" y="35"/>
                        </a:cubicBezTo>
                        <a:cubicBezTo>
                          <a:pt x="49" y="35"/>
                          <a:pt x="49" y="35"/>
                          <a:pt x="49" y="35"/>
                        </a:cubicBezTo>
                        <a:cubicBezTo>
                          <a:pt x="49" y="36"/>
                          <a:pt x="46" y="34"/>
                          <a:pt x="45" y="36"/>
                        </a:cubicBezTo>
                        <a:cubicBezTo>
                          <a:pt x="45" y="36"/>
                          <a:pt x="48" y="36"/>
                          <a:pt x="48" y="36"/>
                        </a:cubicBezTo>
                        <a:cubicBezTo>
                          <a:pt x="46" y="38"/>
                          <a:pt x="44" y="36"/>
                          <a:pt x="45" y="39"/>
                        </a:cubicBezTo>
                        <a:cubicBezTo>
                          <a:pt x="45" y="39"/>
                          <a:pt x="43" y="40"/>
                          <a:pt x="43" y="40"/>
                        </a:cubicBezTo>
                        <a:cubicBezTo>
                          <a:pt x="42" y="41"/>
                          <a:pt x="42" y="41"/>
                          <a:pt x="42" y="41"/>
                        </a:cubicBezTo>
                        <a:cubicBezTo>
                          <a:pt x="42" y="42"/>
                          <a:pt x="41" y="42"/>
                          <a:pt x="41" y="42"/>
                        </a:cubicBezTo>
                        <a:cubicBezTo>
                          <a:pt x="41" y="43"/>
                          <a:pt x="42" y="42"/>
                          <a:pt x="42" y="42"/>
                        </a:cubicBezTo>
                        <a:cubicBezTo>
                          <a:pt x="43" y="42"/>
                          <a:pt x="42" y="43"/>
                          <a:pt x="42" y="43"/>
                        </a:cubicBezTo>
                        <a:cubicBezTo>
                          <a:pt x="43" y="43"/>
                          <a:pt x="45" y="44"/>
                          <a:pt x="46" y="43"/>
                        </a:cubicBezTo>
                        <a:cubicBezTo>
                          <a:pt x="44" y="44"/>
                          <a:pt x="44" y="44"/>
                          <a:pt x="42" y="44"/>
                        </a:cubicBezTo>
                        <a:cubicBezTo>
                          <a:pt x="41" y="44"/>
                          <a:pt x="38" y="44"/>
                          <a:pt x="38" y="45"/>
                        </a:cubicBezTo>
                        <a:cubicBezTo>
                          <a:pt x="38" y="45"/>
                          <a:pt x="39" y="45"/>
                          <a:pt x="39" y="45"/>
                        </a:cubicBezTo>
                        <a:cubicBezTo>
                          <a:pt x="39" y="45"/>
                          <a:pt x="38" y="46"/>
                          <a:pt x="38" y="46"/>
                        </a:cubicBezTo>
                        <a:cubicBezTo>
                          <a:pt x="38" y="46"/>
                          <a:pt x="40" y="45"/>
                          <a:pt x="40" y="46"/>
                        </a:cubicBezTo>
                        <a:cubicBezTo>
                          <a:pt x="40" y="46"/>
                          <a:pt x="38" y="48"/>
                          <a:pt x="38" y="48"/>
                        </a:cubicBezTo>
                        <a:cubicBezTo>
                          <a:pt x="38" y="48"/>
                          <a:pt x="39" y="48"/>
                          <a:pt x="39" y="49"/>
                        </a:cubicBezTo>
                        <a:cubicBezTo>
                          <a:pt x="39" y="49"/>
                          <a:pt x="37" y="49"/>
                          <a:pt x="37" y="49"/>
                        </a:cubicBezTo>
                        <a:cubicBezTo>
                          <a:pt x="37" y="49"/>
                          <a:pt x="39" y="50"/>
                          <a:pt x="39" y="50"/>
                        </a:cubicBezTo>
                        <a:cubicBezTo>
                          <a:pt x="38" y="50"/>
                          <a:pt x="37" y="50"/>
                          <a:pt x="37" y="50"/>
                        </a:cubicBezTo>
                        <a:cubicBezTo>
                          <a:pt x="37" y="51"/>
                          <a:pt x="38" y="52"/>
                          <a:pt x="39" y="52"/>
                        </a:cubicBezTo>
                        <a:cubicBezTo>
                          <a:pt x="37" y="52"/>
                          <a:pt x="35" y="52"/>
                          <a:pt x="34" y="54"/>
                        </a:cubicBezTo>
                        <a:cubicBezTo>
                          <a:pt x="34" y="55"/>
                          <a:pt x="30" y="54"/>
                          <a:pt x="30" y="54"/>
                        </a:cubicBezTo>
                        <a:cubicBezTo>
                          <a:pt x="30" y="57"/>
                          <a:pt x="36" y="54"/>
                          <a:pt x="37" y="54"/>
                        </a:cubicBezTo>
                        <a:cubicBezTo>
                          <a:pt x="36" y="54"/>
                          <a:pt x="35" y="56"/>
                          <a:pt x="35" y="56"/>
                        </a:cubicBezTo>
                        <a:cubicBezTo>
                          <a:pt x="32" y="56"/>
                          <a:pt x="34" y="57"/>
                          <a:pt x="33" y="58"/>
                        </a:cubicBezTo>
                        <a:cubicBezTo>
                          <a:pt x="32" y="59"/>
                          <a:pt x="30" y="57"/>
                          <a:pt x="29" y="58"/>
                        </a:cubicBezTo>
                        <a:cubicBezTo>
                          <a:pt x="29" y="59"/>
                          <a:pt x="26" y="61"/>
                          <a:pt x="26" y="61"/>
                        </a:cubicBezTo>
                        <a:cubicBezTo>
                          <a:pt x="26" y="62"/>
                          <a:pt x="27" y="62"/>
                          <a:pt x="27" y="62"/>
                        </a:cubicBezTo>
                        <a:cubicBezTo>
                          <a:pt x="27" y="63"/>
                          <a:pt x="24" y="63"/>
                          <a:pt x="24" y="63"/>
                        </a:cubicBezTo>
                        <a:cubicBezTo>
                          <a:pt x="24" y="63"/>
                          <a:pt x="25" y="64"/>
                          <a:pt x="25" y="65"/>
                        </a:cubicBezTo>
                        <a:cubicBezTo>
                          <a:pt x="25" y="66"/>
                          <a:pt x="27" y="65"/>
                          <a:pt x="28" y="65"/>
                        </a:cubicBezTo>
                        <a:cubicBezTo>
                          <a:pt x="29" y="64"/>
                          <a:pt x="30" y="65"/>
                          <a:pt x="31" y="64"/>
                        </a:cubicBezTo>
                        <a:cubicBezTo>
                          <a:pt x="31" y="64"/>
                          <a:pt x="30" y="63"/>
                          <a:pt x="30" y="62"/>
                        </a:cubicBezTo>
                        <a:cubicBezTo>
                          <a:pt x="30" y="62"/>
                          <a:pt x="32" y="63"/>
                          <a:pt x="33" y="64"/>
                        </a:cubicBezTo>
                        <a:cubicBezTo>
                          <a:pt x="33" y="64"/>
                          <a:pt x="30" y="66"/>
                          <a:pt x="30" y="66"/>
                        </a:cubicBezTo>
                        <a:cubicBezTo>
                          <a:pt x="29" y="66"/>
                          <a:pt x="28" y="67"/>
                          <a:pt x="28" y="66"/>
                        </a:cubicBezTo>
                        <a:cubicBezTo>
                          <a:pt x="27" y="65"/>
                          <a:pt x="26" y="67"/>
                          <a:pt x="25" y="67"/>
                        </a:cubicBezTo>
                        <a:cubicBezTo>
                          <a:pt x="24" y="66"/>
                          <a:pt x="24" y="63"/>
                          <a:pt x="23" y="66"/>
                        </a:cubicBezTo>
                        <a:cubicBezTo>
                          <a:pt x="21" y="70"/>
                          <a:pt x="20" y="65"/>
                          <a:pt x="21" y="65"/>
                        </a:cubicBezTo>
                        <a:cubicBezTo>
                          <a:pt x="19" y="65"/>
                          <a:pt x="21" y="69"/>
                          <a:pt x="19" y="68"/>
                        </a:cubicBezTo>
                        <a:cubicBezTo>
                          <a:pt x="15" y="68"/>
                          <a:pt x="18" y="70"/>
                          <a:pt x="17" y="71"/>
                        </a:cubicBezTo>
                        <a:cubicBezTo>
                          <a:pt x="16" y="71"/>
                          <a:pt x="16" y="69"/>
                          <a:pt x="16" y="69"/>
                        </a:cubicBezTo>
                        <a:cubicBezTo>
                          <a:pt x="14" y="69"/>
                          <a:pt x="12" y="70"/>
                          <a:pt x="11" y="71"/>
                        </a:cubicBezTo>
                        <a:cubicBezTo>
                          <a:pt x="11" y="72"/>
                          <a:pt x="15" y="72"/>
                          <a:pt x="16" y="72"/>
                        </a:cubicBezTo>
                        <a:cubicBezTo>
                          <a:pt x="16" y="72"/>
                          <a:pt x="19" y="71"/>
                          <a:pt x="19" y="71"/>
                        </a:cubicBezTo>
                        <a:cubicBezTo>
                          <a:pt x="20" y="72"/>
                          <a:pt x="15" y="72"/>
                          <a:pt x="15" y="72"/>
                        </a:cubicBezTo>
                        <a:cubicBezTo>
                          <a:pt x="14" y="72"/>
                          <a:pt x="14" y="73"/>
                          <a:pt x="13" y="73"/>
                        </a:cubicBezTo>
                        <a:cubicBezTo>
                          <a:pt x="12" y="73"/>
                          <a:pt x="11" y="73"/>
                          <a:pt x="10" y="73"/>
                        </a:cubicBezTo>
                        <a:cubicBezTo>
                          <a:pt x="8" y="72"/>
                          <a:pt x="7" y="73"/>
                          <a:pt x="9" y="74"/>
                        </a:cubicBezTo>
                        <a:cubicBezTo>
                          <a:pt x="10" y="74"/>
                          <a:pt x="12" y="74"/>
                          <a:pt x="12" y="76"/>
                        </a:cubicBezTo>
                        <a:cubicBezTo>
                          <a:pt x="12" y="76"/>
                          <a:pt x="11" y="78"/>
                          <a:pt x="11" y="77"/>
                        </a:cubicBezTo>
                        <a:cubicBezTo>
                          <a:pt x="10" y="77"/>
                          <a:pt x="12" y="75"/>
                          <a:pt x="10" y="74"/>
                        </a:cubicBezTo>
                        <a:cubicBezTo>
                          <a:pt x="7" y="74"/>
                          <a:pt x="9" y="75"/>
                          <a:pt x="8" y="76"/>
                        </a:cubicBezTo>
                        <a:cubicBezTo>
                          <a:pt x="8" y="76"/>
                          <a:pt x="8" y="73"/>
                          <a:pt x="7" y="73"/>
                        </a:cubicBezTo>
                        <a:cubicBezTo>
                          <a:pt x="7" y="72"/>
                          <a:pt x="5" y="78"/>
                          <a:pt x="6" y="77"/>
                        </a:cubicBezTo>
                        <a:cubicBezTo>
                          <a:pt x="5" y="77"/>
                          <a:pt x="5" y="75"/>
                          <a:pt x="5" y="75"/>
                        </a:cubicBezTo>
                        <a:cubicBezTo>
                          <a:pt x="4" y="75"/>
                          <a:pt x="4" y="77"/>
                          <a:pt x="4" y="77"/>
                        </a:cubicBezTo>
                        <a:cubicBezTo>
                          <a:pt x="3" y="78"/>
                          <a:pt x="1" y="77"/>
                          <a:pt x="1" y="78"/>
                        </a:cubicBezTo>
                        <a:cubicBezTo>
                          <a:pt x="1" y="79"/>
                          <a:pt x="0" y="80"/>
                          <a:pt x="1" y="80"/>
                        </a:cubicBezTo>
                        <a:cubicBezTo>
                          <a:pt x="2" y="80"/>
                          <a:pt x="3" y="80"/>
                          <a:pt x="4" y="81"/>
                        </a:cubicBezTo>
                        <a:cubicBezTo>
                          <a:pt x="4" y="81"/>
                          <a:pt x="0" y="82"/>
                          <a:pt x="1" y="83"/>
                        </a:cubicBezTo>
                        <a:cubicBezTo>
                          <a:pt x="1" y="84"/>
                          <a:pt x="3" y="84"/>
                          <a:pt x="3" y="84"/>
                        </a:cubicBezTo>
                        <a:cubicBezTo>
                          <a:pt x="3" y="84"/>
                          <a:pt x="6" y="83"/>
                          <a:pt x="6" y="84"/>
                        </a:cubicBezTo>
                        <a:cubicBezTo>
                          <a:pt x="5" y="85"/>
                          <a:pt x="2" y="84"/>
                          <a:pt x="1" y="86"/>
                        </a:cubicBezTo>
                        <a:cubicBezTo>
                          <a:pt x="0" y="87"/>
                          <a:pt x="6" y="87"/>
                          <a:pt x="4" y="89"/>
                        </a:cubicBezTo>
                        <a:cubicBezTo>
                          <a:pt x="4" y="89"/>
                          <a:pt x="3" y="87"/>
                          <a:pt x="2" y="88"/>
                        </a:cubicBezTo>
                        <a:cubicBezTo>
                          <a:pt x="1" y="89"/>
                          <a:pt x="1" y="90"/>
                          <a:pt x="2" y="91"/>
                        </a:cubicBezTo>
                        <a:cubicBezTo>
                          <a:pt x="3" y="91"/>
                          <a:pt x="5" y="92"/>
                          <a:pt x="6" y="92"/>
                        </a:cubicBezTo>
                        <a:cubicBezTo>
                          <a:pt x="7" y="91"/>
                          <a:pt x="8" y="89"/>
                          <a:pt x="9" y="90"/>
                        </a:cubicBezTo>
                        <a:cubicBezTo>
                          <a:pt x="8" y="90"/>
                          <a:pt x="7" y="91"/>
                          <a:pt x="7" y="91"/>
                        </a:cubicBezTo>
                        <a:cubicBezTo>
                          <a:pt x="7" y="92"/>
                          <a:pt x="6" y="92"/>
                          <a:pt x="5" y="92"/>
                        </a:cubicBezTo>
                        <a:cubicBezTo>
                          <a:pt x="5" y="92"/>
                          <a:pt x="7" y="93"/>
                          <a:pt x="7" y="94"/>
                        </a:cubicBezTo>
                        <a:cubicBezTo>
                          <a:pt x="7" y="94"/>
                          <a:pt x="4" y="92"/>
                          <a:pt x="5" y="94"/>
                        </a:cubicBezTo>
                        <a:cubicBezTo>
                          <a:pt x="5" y="95"/>
                          <a:pt x="8" y="96"/>
                          <a:pt x="8" y="96"/>
                        </a:cubicBezTo>
                        <a:cubicBezTo>
                          <a:pt x="8" y="97"/>
                          <a:pt x="5" y="95"/>
                          <a:pt x="4" y="96"/>
                        </a:cubicBezTo>
                        <a:cubicBezTo>
                          <a:pt x="2" y="96"/>
                          <a:pt x="4" y="93"/>
                          <a:pt x="3" y="93"/>
                        </a:cubicBezTo>
                        <a:cubicBezTo>
                          <a:pt x="3" y="93"/>
                          <a:pt x="1" y="95"/>
                          <a:pt x="2" y="96"/>
                        </a:cubicBezTo>
                        <a:cubicBezTo>
                          <a:pt x="3" y="96"/>
                          <a:pt x="2" y="98"/>
                          <a:pt x="2" y="98"/>
                        </a:cubicBezTo>
                        <a:cubicBezTo>
                          <a:pt x="3" y="99"/>
                          <a:pt x="4" y="97"/>
                          <a:pt x="5" y="96"/>
                        </a:cubicBezTo>
                        <a:cubicBezTo>
                          <a:pt x="5" y="96"/>
                          <a:pt x="5" y="97"/>
                          <a:pt x="5" y="97"/>
                        </a:cubicBezTo>
                        <a:cubicBezTo>
                          <a:pt x="6" y="97"/>
                          <a:pt x="6" y="96"/>
                          <a:pt x="7" y="96"/>
                        </a:cubicBezTo>
                        <a:cubicBezTo>
                          <a:pt x="7" y="96"/>
                          <a:pt x="7" y="98"/>
                          <a:pt x="6" y="98"/>
                        </a:cubicBezTo>
                        <a:cubicBezTo>
                          <a:pt x="4" y="99"/>
                          <a:pt x="8" y="101"/>
                          <a:pt x="8" y="100"/>
                        </a:cubicBezTo>
                        <a:cubicBezTo>
                          <a:pt x="8" y="102"/>
                          <a:pt x="1" y="100"/>
                          <a:pt x="5" y="103"/>
                        </a:cubicBezTo>
                        <a:cubicBezTo>
                          <a:pt x="7" y="104"/>
                          <a:pt x="8" y="105"/>
                          <a:pt x="10" y="105"/>
                        </a:cubicBezTo>
                        <a:cubicBezTo>
                          <a:pt x="10" y="105"/>
                          <a:pt x="13" y="107"/>
                          <a:pt x="14" y="107"/>
                        </a:cubicBezTo>
                        <a:cubicBezTo>
                          <a:pt x="17" y="107"/>
                          <a:pt x="21" y="104"/>
                          <a:pt x="23" y="102"/>
                        </a:cubicBezTo>
                        <a:cubicBezTo>
                          <a:pt x="24" y="100"/>
                          <a:pt x="25" y="100"/>
                          <a:pt x="27" y="99"/>
                        </a:cubicBezTo>
                        <a:cubicBezTo>
                          <a:pt x="28" y="98"/>
                          <a:pt x="28" y="95"/>
                          <a:pt x="29" y="95"/>
                        </a:cubicBezTo>
                        <a:cubicBezTo>
                          <a:pt x="29" y="95"/>
                          <a:pt x="29" y="98"/>
                          <a:pt x="30" y="98"/>
                        </a:cubicBezTo>
                        <a:cubicBezTo>
                          <a:pt x="32" y="99"/>
                          <a:pt x="31" y="99"/>
                          <a:pt x="31" y="100"/>
                        </a:cubicBezTo>
                        <a:cubicBezTo>
                          <a:pt x="32" y="100"/>
                          <a:pt x="33" y="100"/>
                          <a:pt x="34" y="101"/>
                        </a:cubicBezTo>
                        <a:cubicBezTo>
                          <a:pt x="34" y="102"/>
                          <a:pt x="33" y="100"/>
                          <a:pt x="34" y="101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25" name="Freeform 725">
                    <a:extLst>
                      <a:ext uri="{FF2B5EF4-FFF2-40B4-BE49-F238E27FC236}">
                        <a16:creationId xmlns:a16="http://schemas.microsoft.com/office/drawing/2014/main" id="{0BC95767-7F8F-6842-BEA8-AF16603873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57324" y="7031148"/>
                    <a:ext cx="187795" cy="207241"/>
                  </a:xfrm>
                  <a:custGeom>
                    <a:avLst/>
                    <a:gdLst>
                      <a:gd name="T0" fmla="*/ 21 w 24"/>
                      <a:gd name="T1" fmla="*/ 8 h 25"/>
                      <a:gd name="T2" fmla="*/ 18 w 24"/>
                      <a:gd name="T3" fmla="*/ 5 h 25"/>
                      <a:gd name="T4" fmla="*/ 15 w 24"/>
                      <a:gd name="T5" fmla="*/ 6 h 25"/>
                      <a:gd name="T6" fmla="*/ 16 w 24"/>
                      <a:gd name="T7" fmla="*/ 1 h 25"/>
                      <a:gd name="T8" fmla="*/ 10 w 24"/>
                      <a:gd name="T9" fmla="*/ 1 h 25"/>
                      <a:gd name="T10" fmla="*/ 10 w 24"/>
                      <a:gd name="T11" fmla="*/ 2 h 25"/>
                      <a:gd name="T12" fmla="*/ 9 w 24"/>
                      <a:gd name="T13" fmla="*/ 3 h 25"/>
                      <a:gd name="T14" fmla="*/ 11 w 24"/>
                      <a:gd name="T15" fmla="*/ 4 h 25"/>
                      <a:gd name="T16" fmla="*/ 9 w 24"/>
                      <a:gd name="T17" fmla="*/ 5 h 25"/>
                      <a:gd name="T18" fmla="*/ 2 w 24"/>
                      <a:gd name="T19" fmla="*/ 6 h 25"/>
                      <a:gd name="T20" fmla="*/ 3 w 24"/>
                      <a:gd name="T21" fmla="*/ 7 h 25"/>
                      <a:gd name="T22" fmla="*/ 2 w 24"/>
                      <a:gd name="T23" fmla="*/ 8 h 25"/>
                      <a:gd name="T24" fmla="*/ 2 w 24"/>
                      <a:gd name="T25" fmla="*/ 8 h 25"/>
                      <a:gd name="T26" fmla="*/ 1 w 24"/>
                      <a:gd name="T27" fmla="*/ 8 h 25"/>
                      <a:gd name="T28" fmla="*/ 3 w 24"/>
                      <a:gd name="T29" fmla="*/ 10 h 25"/>
                      <a:gd name="T30" fmla="*/ 6 w 24"/>
                      <a:gd name="T31" fmla="*/ 13 h 25"/>
                      <a:gd name="T32" fmla="*/ 5 w 24"/>
                      <a:gd name="T33" fmla="*/ 17 h 25"/>
                      <a:gd name="T34" fmla="*/ 1 w 24"/>
                      <a:gd name="T35" fmla="*/ 20 h 25"/>
                      <a:gd name="T36" fmla="*/ 3 w 24"/>
                      <a:gd name="T37" fmla="*/ 20 h 25"/>
                      <a:gd name="T38" fmla="*/ 0 w 24"/>
                      <a:gd name="T39" fmla="*/ 22 h 25"/>
                      <a:gd name="T40" fmla="*/ 3 w 24"/>
                      <a:gd name="T41" fmla="*/ 21 h 25"/>
                      <a:gd name="T42" fmla="*/ 2 w 24"/>
                      <a:gd name="T43" fmla="*/ 24 h 25"/>
                      <a:gd name="T44" fmla="*/ 4 w 24"/>
                      <a:gd name="T45" fmla="*/ 23 h 25"/>
                      <a:gd name="T46" fmla="*/ 4 w 24"/>
                      <a:gd name="T47" fmla="*/ 25 h 25"/>
                      <a:gd name="T48" fmla="*/ 8 w 24"/>
                      <a:gd name="T49" fmla="*/ 24 h 25"/>
                      <a:gd name="T50" fmla="*/ 17 w 24"/>
                      <a:gd name="T51" fmla="*/ 20 h 25"/>
                      <a:gd name="T52" fmla="*/ 22 w 24"/>
                      <a:gd name="T53" fmla="*/ 16 h 25"/>
                      <a:gd name="T54" fmla="*/ 21 w 24"/>
                      <a:gd name="T55" fmla="*/ 8 h 25"/>
                      <a:gd name="T56" fmla="*/ 21 w 24"/>
                      <a:gd name="T57" fmla="*/ 8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4" h="25">
                        <a:moveTo>
                          <a:pt x="21" y="8"/>
                        </a:moveTo>
                        <a:cubicBezTo>
                          <a:pt x="20" y="8"/>
                          <a:pt x="19" y="5"/>
                          <a:pt x="18" y="5"/>
                        </a:cubicBezTo>
                        <a:cubicBezTo>
                          <a:pt x="16" y="6"/>
                          <a:pt x="17" y="7"/>
                          <a:pt x="15" y="6"/>
                        </a:cubicBezTo>
                        <a:cubicBezTo>
                          <a:pt x="11" y="5"/>
                          <a:pt x="15" y="3"/>
                          <a:pt x="16" y="1"/>
                        </a:cubicBezTo>
                        <a:cubicBezTo>
                          <a:pt x="14" y="1"/>
                          <a:pt x="11" y="0"/>
                          <a:pt x="10" y="1"/>
                        </a:cubicBezTo>
                        <a:cubicBezTo>
                          <a:pt x="10" y="1"/>
                          <a:pt x="12" y="1"/>
                          <a:pt x="10" y="2"/>
                        </a:cubicBezTo>
                        <a:cubicBezTo>
                          <a:pt x="10" y="2"/>
                          <a:pt x="8" y="3"/>
                          <a:pt x="9" y="3"/>
                        </a:cubicBezTo>
                        <a:cubicBezTo>
                          <a:pt x="9" y="4"/>
                          <a:pt x="11" y="3"/>
                          <a:pt x="11" y="4"/>
                        </a:cubicBezTo>
                        <a:cubicBezTo>
                          <a:pt x="12" y="5"/>
                          <a:pt x="9" y="5"/>
                          <a:pt x="9" y="5"/>
                        </a:cubicBezTo>
                        <a:cubicBezTo>
                          <a:pt x="7" y="6"/>
                          <a:pt x="3" y="5"/>
                          <a:pt x="2" y="6"/>
                        </a:cubicBezTo>
                        <a:cubicBezTo>
                          <a:pt x="2" y="6"/>
                          <a:pt x="3" y="6"/>
                          <a:pt x="3" y="7"/>
                        </a:cubicBezTo>
                        <a:cubicBezTo>
                          <a:pt x="3" y="7"/>
                          <a:pt x="1" y="7"/>
                          <a:pt x="2" y="8"/>
                        </a:cubicBezTo>
                        <a:cubicBezTo>
                          <a:pt x="2" y="8"/>
                          <a:pt x="2" y="8"/>
                          <a:pt x="2" y="8"/>
                        </a:cubicBezTo>
                        <a:cubicBezTo>
                          <a:pt x="3" y="8"/>
                          <a:pt x="1" y="8"/>
                          <a:pt x="1" y="8"/>
                        </a:cubicBezTo>
                        <a:cubicBezTo>
                          <a:pt x="1" y="9"/>
                          <a:pt x="5" y="9"/>
                          <a:pt x="3" y="10"/>
                        </a:cubicBezTo>
                        <a:cubicBezTo>
                          <a:pt x="0" y="12"/>
                          <a:pt x="4" y="13"/>
                          <a:pt x="6" y="13"/>
                        </a:cubicBezTo>
                        <a:cubicBezTo>
                          <a:pt x="7" y="13"/>
                          <a:pt x="5" y="16"/>
                          <a:pt x="5" y="17"/>
                        </a:cubicBezTo>
                        <a:cubicBezTo>
                          <a:pt x="4" y="17"/>
                          <a:pt x="2" y="21"/>
                          <a:pt x="1" y="20"/>
                        </a:cubicBezTo>
                        <a:cubicBezTo>
                          <a:pt x="1" y="20"/>
                          <a:pt x="3" y="20"/>
                          <a:pt x="3" y="20"/>
                        </a:cubicBezTo>
                        <a:cubicBezTo>
                          <a:pt x="2" y="21"/>
                          <a:pt x="1" y="20"/>
                          <a:pt x="0" y="22"/>
                        </a:cubicBezTo>
                        <a:cubicBezTo>
                          <a:pt x="0" y="22"/>
                          <a:pt x="3" y="21"/>
                          <a:pt x="3" y="21"/>
                        </a:cubicBezTo>
                        <a:cubicBezTo>
                          <a:pt x="3" y="21"/>
                          <a:pt x="2" y="23"/>
                          <a:pt x="2" y="24"/>
                        </a:cubicBezTo>
                        <a:cubicBezTo>
                          <a:pt x="2" y="24"/>
                          <a:pt x="4" y="23"/>
                          <a:pt x="4" y="23"/>
                        </a:cubicBezTo>
                        <a:cubicBezTo>
                          <a:pt x="4" y="23"/>
                          <a:pt x="4" y="24"/>
                          <a:pt x="4" y="25"/>
                        </a:cubicBezTo>
                        <a:cubicBezTo>
                          <a:pt x="5" y="25"/>
                          <a:pt x="7" y="24"/>
                          <a:pt x="8" y="24"/>
                        </a:cubicBezTo>
                        <a:cubicBezTo>
                          <a:pt x="11" y="23"/>
                          <a:pt x="14" y="20"/>
                          <a:pt x="17" y="20"/>
                        </a:cubicBezTo>
                        <a:cubicBezTo>
                          <a:pt x="21" y="20"/>
                          <a:pt x="20" y="19"/>
                          <a:pt x="22" y="16"/>
                        </a:cubicBezTo>
                        <a:cubicBezTo>
                          <a:pt x="24" y="13"/>
                          <a:pt x="21" y="11"/>
                          <a:pt x="21" y="8"/>
                        </a:cubicBezTo>
                        <a:cubicBezTo>
                          <a:pt x="20" y="8"/>
                          <a:pt x="21" y="9"/>
                          <a:pt x="21" y="8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26" name="Freeform 726">
                    <a:extLst>
                      <a:ext uri="{FF2B5EF4-FFF2-40B4-BE49-F238E27FC236}">
                        <a16:creationId xmlns:a16="http://schemas.microsoft.com/office/drawing/2014/main" id="{E6BA8696-2D69-6B4E-9E5C-F4CCE7EFAB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51218" y="7022635"/>
                    <a:ext cx="126090" cy="82329"/>
                  </a:xfrm>
                  <a:custGeom>
                    <a:avLst/>
                    <a:gdLst>
                      <a:gd name="T0" fmla="*/ 1 w 16"/>
                      <a:gd name="T1" fmla="*/ 6 h 10"/>
                      <a:gd name="T2" fmla="*/ 4 w 16"/>
                      <a:gd name="T3" fmla="*/ 8 h 10"/>
                      <a:gd name="T4" fmla="*/ 5 w 16"/>
                      <a:gd name="T5" fmla="*/ 7 h 10"/>
                      <a:gd name="T6" fmla="*/ 8 w 16"/>
                      <a:gd name="T7" fmla="*/ 8 h 10"/>
                      <a:gd name="T8" fmla="*/ 11 w 16"/>
                      <a:gd name="T9" fmla="*/ 4 h 10"/>
                      <a:gd name="T10" fmla="*/ 11 w 16"/>
                      <a:gd name="T11" fmla="*/ 2 h 10"/>
                      <a:gd name="T12" fmla="*/ 7 w 16"/>
                      <a:gd name="T13" fmla="*/ 1 h 10"/>
                      <a:gd name="T14" fmla="*/ 4 w 16"/>
                      <a:gd name="T15" fmla="*/ 2 h 10"/>
                      <a:gd name="T16" fmla="*/ 1 w 16"/>
                      <a:gd name="T17" fmla="*/ 6 h 10"/>
                      <a:gd name="T18" fmla="*/ 1 w 16"/>
                      <a:gd name="T19" fmla="*/ 6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" h="10">
                        <a:moveTo>
                          <a:pt x="1" y="6"/>
                        </a:moveTo>
                        <a:cubicBezTo>
                          <a:pt x="0" y="7"/>
                          <a:pt x="3" y="8"/>
                          <a:pt x="4" y="8"/>
                        </a:cubicBezTo>
                        <a:cubicBezTo>
                          <a:pt x="4" y="8"/>
                          <a:pt x="5" y="7"/>
                          <a:pt x="5" y="7"/>
                        </a:cubicBezTo>
                        <a:cubicBezTo>
                          <a:pt x="6" y="6"/>
                          <a:pt x="7" y="7"/>
                          <a:pt x="8" y="8"/>
                        </a:cubicBezTo>
                        <a:cubicBezTo>
                          <a:pt x="10" y="10"/>
                          <a:pt x="16" y="5"/>
                          <a:pt x="11" y="4"/>
                        </a:cubicBezTo>
                        <a:cubicBezTo>
                          <a:pt x="12" y="4"/>
                          <a:pt x="11" y="2"/>
                          <a:pt x="11" y="2"/>
                        </a:cubicBezTo>
                        <a:cubicBezTo>
                          <a:pt x="10" y="0"/>
                          <a:pt x="9" y="0"/>
                          <a:pt x="7" y="1"/>
                        </a:cubicBezTo>
                        <a:cubicBezTo>
                          <a:pt x="6" y="1"/>
                          <a:pt x="4" y="1"/>
                          <a:pt x="4" y="2"/>
                        </a:cubicBezTo>
                        <a:cubicBezTo>
                          <a:pt x="3" y="3"/>
                          <a:pt x="1" y="4"/>
                          <a:pt x="1" y="6"/>
                        </a:cubicBezTo>
                        <a:cubicBezTo>
                          <a:pt x="1" y="6"/>
                          <a:pt x="1" y="5"/>
                          <a:pt x="1" y="6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227" name="Freeform 728">
                    <a:extLst>
                      <a:ext uri="{FF2B5EF4-FFF2-40B4-BE49-F238E27FC236}">
                        <a16:creationId xmlns:a16="http://schemas.microsoft.com/office/drawing/2014/main" id="{52CD43FC-EC7E-974B-A594-B2EFD7EE6A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05612" y="7729531"/>
                    <a:ext cx="126090" cy="252668"/>
                  </a:xfrm>
                  <a:custGeom>
                    <a:avLst/>
                    <a:gdLst>
                      <a:gd name="T0" fmla="*/ 11 w 16"/>
                      <a:gd name="T1" fmla="*/ 25 h 30"/>
                      <a:gd name="T2" fmla="*/ 11 w 16"/>
                      <a:gd name="T3" fmla="*/ 21 h 30"/>
                      <a:gd name="T4" fmla="*/ 10 w 16"/>
                      <a:gd name="T5" fmla="*/ 16 h 30"/>
                      <a:gd name="T6" fmla="*/ 12 w 16"/>
                      <a:gd name="T7" fmla="*/ 14 h 30"/>
                      <a:gd name="T8" fmla="*/ 13 w 16"/>
                      <a:gd name="T9" fmla="*/ 9 h 30"/>
                      <a:gd name="T10" fmla="*/ 14 w 16"/>
                      <a:gd name="T11" fmla="*/ 4 h 30"/>
                      <a:gd name="T12" fmla="*/ 12 w 16"/>
                      <a:gd name="T13" fmla="*/ 1 h 30"/>
                      <a:gd name="T14" fmla="*/ 7 w 16"/>
                      <a:gd name="T15" fmla="*/ 2 h 30"/>
                      <a:gd name="T16" fmla="*/ 5 w 16"/>
                      <a:gd name="T17" fmla="*/ 0 h 30"/>
                      <a:gd name="T18" fmla="*/ 4 w 16"/>
                      <a:gd name="T19" fmla="*/ 0 h 30"/>
                      <a:gd name="T20" fmla="*/ 3 w 16"/>
                      <a:gd name="T21" fmla="*/ 4 h 30"/>
                      <a:gd name="T22" fmla="*/ 3 w 16"/>
                      <a:gd name="T23" fmla="*/ 8 h 30"/>
                      <a:gd name="T24" fmla="*/ 2 w 16"/>
                      <a:gd name="T25" fmla="*/ 13 h 30"/>
                      <a:gd name="T26" fmla="*/ 0 w 16"/>
                      <a:gd name="T27" fmla="*/ 20 h 30"/>
                      <a:gd name="T28" fmla="*/ 2 w 16"/>
                      <a:gd name="T29" fmla="*/ 22 h 30"/>
                      <a:gd name="T30" fmla="*/ 2 w 16"/>
                      <a:gd name="T31" fmla="*/ 28 h 30"/>
                      <a:gd name="T32" fmla="*/ 6 w 16"/>
                      <a:gd name="T33" fmla="*/ 30 h 30"/>
                      <a:gd name="T34" fmla="*/ 11 w 16"/>
                      <a:gd name="T35" fmla="*/ 25 h 30"/>
                      <a:gd name="T36" fmla="*/ 11 w 16"/>
                      <a:gd name="T37" fmla="*/ 25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6" h="30">
                        <a:moveTo>
                          <a:pt x="11" y="25"/>
                        </a:moveTo>
                        <a:cubicBezTo>
                          <a:pt x="12" y="23"/>
                          <a:pt x="10" y="22"/>
                          <a:pt x="11" y="21"/>
                        </a:cubicBezTo>
                        <a:cubicBezTo>
                          <a:pt x="12" y="18"/>
                          <a:pt x="12" y="18"/>
                          <a:pt x="10" y="16"/>
                        </a:cubicBezTo>
                        <a:cubicBezTo>
                          <a:pt x="9" y="14"/>
                          <a:pt x="11" y="15"/>
                          <a:pt x="12" y="14"/>
                        </a:cubicBezTo>
                        <a:cubicBezTo>
                          <a:pt x="13" y="13"/>
                          <a:pt x="13" y="10"/>
                          <a:pt x="13" y="9"/>
                        </a:cubicBezTo>
                        <a:cubicBezTo>
                          <a:pt x="13" y="6"/>
                          <a:pt x="12" y="6"/>
                          <a:pt x="14" y="4"/>
                        </a:cubicBezTo>
                        <a:cubicBezTo>
                          <a:pt x="16" y="3"/>
                          <a:pt x="14" y="0"/>
                          <a:pt x="12" y="1"/>
                        </a:cubicBezTo>
                        <a:cubicBezTo>
                          <a:pt x="10" y="1"/>
                          <a:pt x="9" y="2"/>
                          <a:pt x="7" y="2"/>
                        </a:cubicBezTo>
                        <a:cubicBezTo>
                          <a:pt x="5" y="2"/>
                          <a:pt x="6" y="0"/>
                          <a:pt x="5" y="0"/>
                        </a:cubicBezTo>
                        <a:cubicBezTo>
                          <a:pt x="6" y="0"/>
                          <a:pt x="3" y="0"/>
                          <a:pt x="4" y="0"/>
                        </a:cubicBezTo>
                        <a:cubicBezTo>
                          <a:pt x="2" y="1"/>
                          <a:pt x="3" y="2"/>
                          <a:pt x="3" y="4"/>
                        </a:cubicBezTo>
                        <a:cubicBezTo>
                          <a:pt x="3" y="5"/>
                          <a:pt x="3" y="7"/>
                          <a:pt x="3" y="8"/>
                        </a:cubicBezTo>
                        <a:cubicBezTo>
                          <a:pt x="2" y="10"/>
                          <a:pt x="2" y="12"/>
                          <a:pt x="2" y="13"/>
                        </a:cubicBezTo>
                        <a:cubicBezTo>
                          <a:pt x="1" y="16"/>
                          <a:pt x="0" y="17"/>
                          <a:pt x="0" y="20"/>
                        </a:cubicBezTo>
                        <a:cubicBezTo>
                          <a:pt x="1" y="21"/>
                          <a:pt x="2" y="20"/>
                          <a:pt x="2" y="22"/>
                        </a:cubicBezTo>
                        <a:cubicBezTo>
                          <a:pt x="3" y="23"/>
                          <a:pt x="2" y="26"/>
                          <a:pt x="2" y="28"/>
                        </a:cubicBezTo>
                        <a:cubicBezTo>
                          <a:pt x="2" y="30"/>
                          <a:pt x="4" y="30"/>
                          <a:pt x="6" y="30"/>
                        </a:cubicBezTo>
                        <a:cubicBezTo>
                          <a:pt x="10" y="30"/>
                          <a:pt x="9" y="27"/>
                          <a:pt x="11" y="25"/>
                        </a:cubicBezTo>
                        <a:cubicBezTo>
                          <a:pt x="12" y="23"/>
                          <a:pt x="10" y="26"/>
                          <a:pt x="11" y="25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</p:grpSp>
          </p:grpSp>
          <p:grpSp>
            <p:nvGrpSpPr>
              <p:cNvPr id="1122" name="Group 1121">
                <a:extLst>
                  <a:ext uri="{FF2B5EF4-FFF2-40B4-BE49-F238E27FC236}">
                    <a16:creationId xmlns:a16="http://schemas.microsoft.com/office/drawing/2014/main" id="{D5C2F6EC-435C-F14F-A10C-3ACC6A7FE886}"/>
                  </a:ext>
                </a:extLst>
              </p:cNvPr>
              <p:cNvGrpSpPr/>
              <p:nvPr/>
            </p:nvGrpSpPr>
            <p:grpSpPr>
              <a:xfrm>
                <a:off x="10860069" y="6953601"/>
                <a:ext cx="3277932" cy="3635123"/>
                <a:chOff x="10793094" y="6127803"/>
                <a:chExt cx="3443151" cy="4082462"/>
              </a:xfrm>
              <a:grpFill/>
            </p:grpSpPr>
            <p:sp>
              <p:nvSpPr>
                <p:cNvPr id="1123" name="Freeform 486">
                  <a:extLst>
                    <a:ext uri="{FF2B5EF4-FFF2-40B4-BE49-F238E27FC236}">
                      <a16:creationId xmlns:a16="http://schemas.microsoft.com/office/drawing/2014/main" id="{8B3D14A6-DBC0-464A-8AF1-C5C8C5728A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18049" y="8901079"/>
                  <a:ext cx="369406" cy="756009"/>
                </a:xfrm>
                <a:custGeom>
                  <a:avLst/>
                  <a:gdLst>
                    <a:gd name="T0" fmla="*/ 31 w 36"/>
                    <a:gd name="T1" fmla="*/ 2 h 70"/>
                    <a:gd name="T2" fmla="*/ 29 w 36"/>
                    <a:gd name="T3" fmla="*/ 0 h 70"/>
                    <a:gd name="T4" fmla="*/ 28 w 36"/>
                    <a:gd name="T5" fmla="*/ 3 h 70"/>
                    <a:gd name="T6" fmla="*/ 26 w 36"/>
                    <a:gd name="T7" fmla="*/ 8 h 70"/>
                    <a:gd name="T8" fmla="*/ 23 w 36"/>
                    <a:gd name="T9" fmla="*/ 8 h 70"/>
                    <a:gd name="T10" fmla="*/ 23 w 36"/>
                    <a:gd name="T11" fmla="*/ 10 h 70"/>
                    <a:gd name="T12" fmla="*/ 22 w 36"/>
                    <a:gd name="T13" fmla="*/ 12 h 70"/>
                    <a:gd name="T14" fmla="*/ 23 w 36"/>
                    <a:gd name="T15" fmla="*/ 13 h 70"/>
                    <a:gd name="T16" fmla="*/ 21 w 36"/>
                    <a:gd name="T17" fmla="*/ 14 h 70"/>
                    <a:gd name="T18" fmla="*/ 19 w 36"/>
                    <a:gd name="T19" fmla="*/ 16 h 70"/>
                    <a:gd name="T20" fmla="*/ 15 w 36"/>
                    <a:gd name="T21" fmla="*/ 18 h 70"/>
                    <a:gd name="T22" fmla="*/ 15 w 36"/>
                    <a:gd name="T23" fmla="*/ 19 h 70"/>
                    <a:gd name="T24" fmla="*/ 13 w 36"/>
                    <a:gd name="T25" fmla="*/ 19 h 70"/>
                    <a:gd name="T26" fmla="*/ 8 w 36"/>
                    <a:gd name="T27" fmla="*/ 21 h 70"/>
                    <a:gd name="T28" fmla="*/ 6 w 36"/>
                    <a:gd name="T29" fmla="*/ 21 h 70"/>
                    <a:gd name="T30" fmla="*/ 4 w 36"/>
                    <a:gd name="T31" fmla="*/ 27 h 70"/>
                    <a:gd name="T32" fmla="*/ 4 w 36"/>
                    <a:gd name="T33" fmla="*/ 44 h 70"/>
                    <a:gd name="T34" fmla="*/ 0 w 36"/>
                    <a:gd name="T35" fmla="*/ 51 h 70"/>
                    <a:gd name="T36" fmla="*/ 0 w 36"/>
                    <a:gd name="T37" fmla="*/ 55 h 70"/>
                    <a:gd name="T38" fmla="*/ 2 w 36"/>
                    <a:gd name="T39" fmla="*/ 59 h 70"/>
                    <a:gd name="T40" fmla="*/ 5 w 36"/>
                    <a:gd name="T41" fmla="*/ 68 h 70"/>
                    <a:gd name="T42" fmla="*/ 16 w 36"/>
                    <a:gd name="T43" fmla="*/ 68 h 70"/>
                    <a:gd name="T44" fmla="*/ 24 w 36"/>
                    <a:gd name="T45" fmla="*/ 50 h 70"/>
                    <a:gd name="T46" fmla="*/ 31 w 36"/>
                    <a:gd name="T47" fmla="*/ 30 h 70"/>
                    <a:gd name="T48" fmla="*/ 32 w 36"/>
                    <a:gd name="T49" fmla="*/ 23 h 70"/>
                    <a:gd name="T50" fmla="*/ 34 w 36"/>
                    <a:gd name="T51" fmla="*/ 19 h 70"/>
                    <a:gd name="T52" fmla="*/ 36 w 36"/>
                    <a:gd name="T53" fmla="*/ 17 h 70"/>
                    <a:gd name="T54" fmla="*/ 35 w 36"/>
                    <a:gd name="T55" fmla="*/ 11 h 70"/>
                    <a:gd name="T56" fmla="*/ 31 w 36"/>
                    <a:gd name="T57" fmla="*/ 2 h 70"/>
                    <a:gd name="T58" fmla="*/ 31 w 36"/>
                    <a:gd name="T5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36" h="70">
                      <a:moveTo>
                        <a:pt x="31" y="2"/>
                      </a:moveTo>
                      <a:cubicBezTo>
                        <a:pt x="31" y="2"/>
                        <a:pt x="30" y="0"/>
                        <a:pt x="29" y="0"/>
                      </a:cubicBezTo>
                      <a:cubicBezTo>
                        <a:pt x="29" y="1"/>
                        <a:pt x="28" y="2"/>
                        <a:pt x="28" y="3"/>
                      </a:cubicBezTo>
                      <a:cubicBezTo>
                        <a:pt x="27" y="5"/>
                        <a:pt x="27" y="6"/>
                        <a:pt x="26" y="8"/>
                      </a:cubicBezTo>
                      <a:cubicBezTo>
                        <a:pt x="25" y="9"/>
                        <a:pt x="24" y="8"/>
                        <a:pt x="23" y="8"/>
                      </a:cubicBezTo>
                      <a:cubicBezTo>
                        <a:pt x="23" y="8"/>
                        <a:pt x="24" y="9"/>
                        <a:pt x="23" y="10"/>
                      </a:cubicBezTo>
                      <a:cubicBezTo>
                        <a:pt x="23" y="11"/>
                        <a:pt x="22" y="11"/>
                        <a:pt x="22" y="12"/>
                      </a:cubicBezTo>
                      <a:cubicBezTo>
                        <a:pt x="22" y="12"/>
                        <a:pt x="23" y="13"/>
                        <a:pt x="23" y="13"/>
                      </a:cubicBezTo>
                      <a:cubicBezTo>
                        <a:pt x="23" y="14"/>
                        <a:pt x="22" y="13"/>
                        <a:pt x="21" y="14"/>
                      </a:cubicBezTo>
                      <a:cubicBezTo>
                        <a:pt x="20" y="14"/>
                        <a:pt x="20" y="15"/>
                        <a:pt x="19" y="16"/>
                      </a:cubicBezTo>
                      <a:cubicBezTo>
                        <a:pt x="18" y="17"/>
                        <a:pt x="17" y="17"/>
                        <a:pt x="15" y="18"/>
                      </a:cubicBezTo>
                      <a:cubicBezTo>
                        <a:pt x="14" y="18"/>
                        <a:pt x="16" y="19"/>
                        <a:pt x="15" y="19"/>
                      </a:cubicBezTo>
                      <a:cubicBezTo>
                        <a:pt x="15" y="20"/>
                        <a:pt x="13" y="18"/>
                        <a:pt x="13" y="19"/>
                      </a:cubicBezTo>
                      <a:cubicBezTo>
                        <a:pt x="11" y="20"/>
                        <a:pt x="10" y="20"/>
                        <a:pt x="8" y="21"/>
                      </a:cubicBezTo>
                      <a:cubicBezTo>
                        <a:pt x="7" y="21"/>
                        <a:pt x="6" y="20"/>
                        <a:pt x="6" y="21"/>
                      </a:cubicBezTo>
                      <a:cubicBezTo>
                        <a:pt x="5" y="23"/>
                        <a:pt x="5" y="25"/>
                        <a:pt x="4" y="27"/>
                      </a:cubicBezTo>
                      <a:cubicBezTo>
                        <a:pt x="3" y="32"/>
                        <a:pt x="8" y="39"/>
                        <a:pt x="4" y="44"/>
                      </a:cubicBezTo>
                      <a:cubicBezTo>
                        <a:pt x="3" y="46"/>
                        <a:pt x="1" y="48"/>
                        <a:pt x="0" y="51"/>
                      </a:cubicBezTo>
                      <a:cubicBezTo>
                        <a:pt x="0" y="52"/>
                        <a:pt x="0" y="54"/>
                        <a:pt x="0" y="55"/>
                      </a:cubicBezTo>
                      <a:cubicBezTo>
                        <a:pt x="1" y="56"/>
                        <a:pt x="3" y="57"/>
                        <a:pt x="2" y="59"/>
                      </a:cubicBezTo>
                      <a:cubicBezTo>
                        <a:pt x="1" y="62"/>
                        <a:pt x="2" y="66"/>
                        <a:pt x="5" y="68"/>
                      </a:cubicBezTo>
                      <a:cubicBezTo>
                        <a:pt x="8" y="70"/>
                        <a:pt x="11" y="70"/>
                        <a:pt x="16" y="68"/>
                      </a:cubicBezTo>
                      <a:cubicBezTo>
                        <a:pt x="21" y="66"/>
                        <a:pt x="22" y="55"/>
                        <a:pt x="24" y="50"/>
                      </a:cubicBezTo>
                      <a:cubicBezTo>
                        <a:pt x="26" y="43"/>
                        <a:pt x="29" y="37"/>
                        <a:pt x="31" y="30"/>
                      </a:cubicBezTo>
                      <a:cubicBezTo>
                        <a:pt x="31" y="28"/>
                        <a:pt x="31" y="25"/>
                        <a:pt x="32" y="23"/>
                      </a:cubicBezTo>
                      <a:cubicBezTo>
                        <a:pt x="33" y="22"/>
                        <a:pt x="31" y="14"/>
                        <a:pt x="34" y="19"/>
                      </a:cubicBezTo>
                      <a:cubicBezTo>
                        <a:pt x="35" y="20"/>
                        <a:pt x="35" y="18"/>
                        <a:pt x="36" y="17"/>
                      </a:cubicBezTo>
                      <a:cubicBezTo>
                        <a:pt x="36" y="15"/>
                        <a:pt x="35" y="13"/>
                        <a:pt x="35" y="11"/>
                      </a:cubicBezTo>
                      <a:cubicBezTo>
                        <a:pt x="34" y="9"/>
                        <a:pt x="33" y="4"/>
                        <a:pt x="31" y="2"/>
                      </a:cubicBezTo>
                      <a:cubicBezTo>
                        <a:pt x="30" y="1"/>
                        <a:pt x="32" y="2"/>
                        <a:pt x="31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grpSp>
              <p:nvGrpSpPr>
                <p:cNvPr id="1124" name="Group 1123">
                  <a:extLst>
                    <a:ext uri="{FF2B5EF4-FFF2-40B4-BE49-F238E27FC236}">
                      <a16:creationId xmlns:a16="http://schemas.microsoft.com/office/drawing/2014/main" id="{D0882D4B-E5BF-D649-A96D-D6E0FDAE02D8}"/>
                    </a:ext>
                  </a:extLst>
                </p:cNvPr>
                <p:cNvGrpSpPr/>
                <p:nvPr/>
              </p:nvGrpSpPr>
              <p:grpSpPr>
                <a:xfrm>
                  <a:off x="10793094" y="6127803"/>
                  <a:ext cx="3443151" cy="4082462"/>
                  <a:chOff x="10793094" y="6127803"/>
                  <a:chExt cx="3443151" cy="4082462"/>
                </a:xfrm>
                <a:grpFill/>
              </p:grpSpPr>
              <p:sp>
                <p:nvSpPr>
                  <p:cNvPr id="1125" name="Freeform 729">
                    <a:extLst>
                      <a:ext uri="{FF2B5EF4-FFF2-40B4-BE49-F238E27FC236}">
                        <a16:creationId xmlns:a16="http://schemas.microsoft.com/office/drawing/2014/main" id="{1EF46346-4D33-D64B-BA35-ABECA25FED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166357" y="8790437"/>
                    <a:ext cx="540172" cy="955158"/>
                  </a:xfrm>
                  <a:custGeom>
                    <a:avLst/>
                    <a:gdLst>
                      <a:gd name="T0" fmla="*/ 52 w 53"/>
                      <a:gd name="T1" fmla="*/ 23 h 88"/>
                      <a:gd name="T2" fmla="*/ 50 w 53"/>
                      <a:gd name="T3" fmla="*/ 3 h 88"/>
                      <a:gd name="T4" fmla="*/ 46 w 53"/>
                      <a:gd name="T5" fmla="*/ 3 h 88"/>
                      <a:gd name="T6" fmla="*/ 41 w 53"/>
                      <a:gd name="T7" fmla="*/ 6 h 88"/>
                      <a:gd name="T8" fmla="*/ 38 w 53"/>
                      <a:gd name="T9" fmla="*/ 7 h 88"/>
                      <a:gd name="T10" fmla="*/ 32 w 53"/>
                      <a:gd name="T11" fmla="*/ 7 h 88"/>
                      <a:gd name="T12" fmla="*/ 28 w 53"/>
                      <a:gd name="T13" fmla="*/ 7 h 88"/>
                      <a:gd name="T14" fmla="*/ 23 w 53"/>
                      <a:gd name="T15" fmla="*/ 7 h 88"/>
                      <a:gd name="T16" fmla="*/ 24 w 53"/>
                      <a:gd name="T17" fmla="*/ 18 h 88"/>
                      <a:gd name="T18" fmla="*/ 25 w 53"/>
                      <a:gd name="T19" fmla="*/ 20 h 88"/>
                      <a:gd name="T20" fmla="*/ 27 w 53"/>
                      <a:gd name="T21" fmla="*/ 22 h 88"/>
                      <a:gd name="T22" fmla="*/ 27 w 53"/>
                      <a:gd name="T23" fmla="*/ 28 h 88"/>
                      <a:gd name="T24" fmla="*/ 25 w 53"/>
                      <a:gd name="T25" fmla="*/ 31 h 88"/>
                      <a:gd name="T26" fmla="*/ 24 w 53"/>
                      <a:gd name="T27" fmla="*/ 35 h 88"/>
                      <a:gd name="T28" fmla="*/ 20 w 53"/>
                      <a:gd name="T29" fmla="*/ 31 h 88"/>
                      <a:gd name="T30" fmla="*/ 21 w 53"/>
                      <a:gd name="T31" fmla="*/ 25 h 88"/>
                      <a:gd name="T32" fmla="*/ 16 w 53"/>
                      <a:gd name="T33" fmla="*/ 22 h 88"/>
                      <a:gd name="T34" fmla="*/ 13 w 53"/>
                      <a:gd name="T35" fmla="*/ 20 h 88"/>
                      <a:gd name="T36" fmla="*/ 2 w 53"/>
                      <a:gd name="T37" fmla="*/ 24 h 88"/>
                      <a:gd name="T38" fmla="*/ 0 w 53"/>
                      <a:gd name="T39" fmla="*/ 26 h 88"/>
                      <a:gd name="T40" fmla="*/ 1 w 53"/>
                      <a:gd name="T41" fmla="*/ 30 h 88"/>
                      <a:gd name="T42" fmla="*/ 12 w 53"/>
                      <a:gd name="T43" fmla="*/ 35 h 88"/>
                      <a:gd name="T44" fmla="*/ 13 w 53"/>
                      <a:gd name="T45" fmla="*/ 44 h 88"/>
                      <a:gd name="T46" fmla="*/ 12 w 53"/>
                      <a:gd name="T47" fmla="*/ 52 h 88"/>
                      <a:gd name="T48" fmla="*/ 6 w 53"/>
                      <a:gd name="T49" fmla="*/ 62 h 88"/>
                      <a:gd name="T50" fmla="*/ 6 w 53"/>
                      <a:gd name="T51" fmla="*/ 69 h 88"/>
                      <a:gd name="T52" fmla="*/ 8 w 53"/>
                      <a:gd name="T53" fmla="*/ 78 h 88"/>
                      <a:gd name="T54" fmla="*/ 9 w 53"/>
                      <a:gd name="T55" fmla="*/ 87 h 88"/>
                      <a:gd name="T56" fmla="*/ 12 w 53"/>
                      <a:gd name="T57" fmla="*/ 86 h 88"/>
                      <a:gd name="T58" fmla="*/ 13 w 53"/>
                      <a:gd name="T59" fmla="*/ 83 h 88"/>
                      <a:gd name="T60" fmla="*/ 11 w 53"/>
                      <a:gd name="T61" fmla="*/ 83 h 88"/>
                      <a:gd name="T62" fmla="*/ 16 w 53"/>
                      <a:gd name="T63" fmla="*/ 77 h 88"/>
                      <a:gd name="T64" fmla="*/ 25 w 53"/>
                      <a:gd name="T65" fmla="*/ 72 h 88"/>
                      <a:gd name="T66" fmla="*/ 25 w 53"/>
                      <a:gd name="T67" fmla="*/ 64 h 88"/>
                      <a:gd name="T68" fmla="*/ 21 w 53"/>
                      <a:gd name="T69" fmla="*/ 48 h 88"/>
                      <a:gd name="T70" fmla="*/ 24 w 53"/>
                      <a:gd name="T71" fmla="*/ 48 h 88"/>
                      <a:gd name="T72" fmla="*/ 29 w 53"/>
                      <a:gd name="T73" fmla="*/ 44 h 88"/>
                      <a:gd name="T74" fmla="*/ 35 w 53"/>
                      <a:gd name="T75" fmla="*/ 38 h 88"/>
                      <a:gd name="T76" fmla="*/ 40 w 53"/>
                      <a:gd name="T77" fmla="*/ 36 h 88"/>
                      <a:gd name="T78" fmla="*/ 46 w 53"/>
                      <a:gd name="T79" fmla="*/ 32 h 88"/>
                      <a:gd name="T80" fmla="*/ 52 w 53"/>
                      <a:gd name="T81" fmla="*/ 23 h 88"/>
                      <a:gd name="T82" fmla="*/ 52 w 53"/>
                      <a:gd name="T83" fmla="*/ 23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53" h="88">
                        <a:moveTo>
                          <a:pt x="52" y="23"/>
                        </a:moveTo>
                        <a:cubicBezTo>
                          <a:pt x="49" y="17"/>
                          <a:pt x="50" y="9"/>
                          <a:pt x="50" y="3"/>
                        </a:cubicBezTo>
                        <a:cubicBezTo>
                          <a:pt x="50" y="0"/>
                          <a:pt x="48" y="2"/>
                          <a:pt x="46" y="3"/>
                        </a:cubicBezTo>
                        <a:cubicBezTo>
                          <a:pt x="45" y="4"/>
                          <a:pt x="43" y="6"/>
                          <a:pt x="41" y="6"/>
                        </a:cubicBezTo>
                        <a:cubicBezTo>
                          <a:pt x="40" y="6"/>
                          <a:pt x="38" y="5"/>
                          <a:pt x="38" y="7"/>
                        </a:cubicBezTo>
                        <a:cubicBezTo>
                          <a:pt x="36" y="10"/>
                          <a:pt x="34" y="7"/>
                          <a:pt x="32" y="7"/>
                        </a:cubicBezTo>
                        <a:cubicBezTo>
                          <a:pt x="30" y="7"/>
                          <a:pt x="30" y="9"/>
                          <a:pt x="28" y="7"/>
                        </a:cubicBezTo>
                        <a:cubicBezTo>
                          <a:pt x="27" y="7"/>
                          <a:pt x="24" y="7"/>
                          <a:pt x="23" y="7"/>
                        </a:cubicBezTo>
                        <a:cubicBezTo>
                          <a:pt x="20" y="7"/>
                          <a:pt x="21" y="16"/>
                          <a:pt x="24" y="18"/>
                        </a:cubicBezTo>
                        <a:cubicBezTo>
                          <a:pt x="24" y="18"/>
                          <a:pt x="24" y="20"/>
                          <a:pt x="25" y="20"/>
                        </a:cubicBezTo>
                        <a:cubicBezTo>
                          <a:pt x="25" y="21"/>
                          <a:pt x="26" y="21"/>
                          <a:pt x="27" y="22"/>
                        </a:cubicBezTo>
                        <a:cubicBezTo>
                          <a:pt x="27" y="24"/>
                          <a:pt x="27" y="27"/>
                          <a:pt x="27" y="28"/>
                        </a:cubicBezTo>
                        <a:cubicBezTo>
                          <a:pt x="27" y="30"/>
                          <a:pt x="28" y="31"/>
                          <a:pt x="25" y="31"/>
                        </a:cubicBezTo>
                        <a:cubicBezTo>
                          <a:pt x="24" y="31"/>
                          <a:pt x="24" y="34"/>
                          <a:pt x="24" y="35"/>
                        </a:cubicBezTo>
                        <a:cubicBezTo>
                          <a:pt x="23" y="34"/>
                          <a:pt x="21" y="32"/>
                          <a:pt x="20" y="31"/>
                        </a:cubicBezTo>
                        <a:cubicBezTo>
                          <a:pt x="19" y="29"/>
                          <a:pt x="21" y="27"/>
                          <a:pt x="21" y="25"/>
                        </a:cubicBezTo>
                        <a:cubicBezTo>
                          <a:pt x="22" y="20"/>
                          <a:pt x="19" y="24"/>
                          <a:pt x="16" y="22"/>
                        </a:cubicBezTo>
                        <a:cubicBezTo>
                          <a:pt x="15" y="21"/>
                          <a:pt x="15" y="19"/>
                          <a:pt x="13" y="20"/>
                        </a:cubicBezTo>
                        <a:cubicBezTo>
                          <a:pt x="9" y="22"/>
                          <a:pt x="6" y="23"/>
                          <a:pt x="2" y="24"/>
                        </a:cubicBezTo>
                        <a:cubicBezTo>
                          <a:pt x="1" y="25"/>
                          <a:pt x="0" y="25"/>
                          <a:pt x="0" y="26"/>
                        </a:cubicBezTo>
                        <a:cubicBezTo>
                          <a:pt x="0" y="27"/>
                          <a:pt x="1" y="29"/>
                          <a:pt x="1" y="30"/>
                        </a:cubicBezTo>
                        <a:cubicBezTo>
                          <a:pt x="4" y="30"/>
                          <a:pt x="12" y="32"/>
                          <a:pt x="12" y="35"/>
                        </a:cubicBezTo>
                        <a:cubicBezTo>
                          <a:pt x="13" y="38"/>
                          <a:pt x="13" y="41"/>
                          <a:pt x="13" y="44"/>
                        </a:cubicBezTo>
                        <a:cubicBezTo>
                          <a:pt x="12" y="46"/>
                          <a:pt x="14" y="49"/>
                          <a:pt x="12" y="52"/>
                        </a:cubicBezTo>
                        <a:cubicBezTo>
                          <a:pt x="10" y="55"/>
                          <a:pt x="8" y="59"/>
                          <a:pt x="6" y="62"/>
                        </a:cubicBezTo>
                        <a:cubicBezTo>
                          <a:pt x="4" y="64"/>
                          <a:pt x="6" y="68"/>
                          <a:pt x="6" y="69"/>
                        </a:cubicBezTo>
                        <a:cubicBezTo>
                          <a:pt x="8" y="73"/>
                          <a:pt x="8" y="75"/>
                          <a:pt x="8" y="78"/>
                        </a:cubicBezTo>
                        <a:cubicBezTo>
                          <a:pt x="8" y="81"/>
                          <a:pt x="8" y="84"/>
                          <a:pt x="9" y="87"/>
                        </a:cubicBezTo>
                        <a:cubicBezTo>
                          <a:pt x="9" y="88"/>
                          <a:pt x="12" y="87"/>
                          <a:pt x="12" y="86"/>
                        </a:cubicBezTo>
                        <a:cubicBezTo>
                          <a:pt x="13" y="85"/>
                          <a:pt x="13" y="83"/>
                          <a:pt x="13" y="83"/>
                        </a:cubicBezTo>
                        <a:cubicBezTo>
                          <a:pt x="12" y="83"/>
                          <a:pt x="11" y="83"/>
                          <a:pt x="11" y="83"/>
                        </a:cubicBezTo>
                        <a:cubicBezTo>
                          <a:pt x="11" y="80"/>
                          <a:pt x="14" y="78"/>
                          <a:pt x="16" y="77"/>
                        </a:cubicBezTo>
                        <a:cubicBezTo>
                          <a:pt x="19" y="76"/>
                          <a:pt x="23" y="75"/>
                          <a:pt x="25" y="72"/>
                        </a:cubicBezTo>
                        <a:cubicBezTo>
                          <a:pt x="25" y="71"/>
                          <a:pt x="25" y="66"/>
                          <a:pt x="25" y="64"/>
                        </a:cubicBezTo>
                        <a:cubicBezTo>
                          <a:pt x="25" y="62"/>
                          <a:pt x="21" y="48"/>
                          <a:pt x="21" y="48"/>
                        </a:cubicBezTo>
                        <a:cubicBezTo>
                          <a:pt x="22" y="47"/>
                          <a:pt x="22" y="50"/>
                          <a:pt x="24" y="48"/>
                        </a:cubicBezTo>
                        <a:cubicBezTo>
                          <a:pt x="26" y="46"/>
                          <a:pt x="27" y="45"/>
                          <a:pt x="29" y="44"/>
                        </a:cubicBezTo>
                        <a:cubicBezTo>
                          <a:pt x="31" y="43"/>
                          <a:pt x="32" y="37"/>
                          <a:pt x="35" y="38"/>
                        </a:cubicBezTo>
                        <a:cubicBezTo>
                          <a:pt x="36" y="38"/>
                          <a:pt x="38" y="36"/>
                          <a:pt x="40" y="36"/>
                        </a:cubicBezTo>
                        <a:cubicBezTo>
                          <a:pt x="42" y="35"/>
                          <a:pt x="44" y="34"/>
                          <a:pt x="46" y="32"/>
                        </a:cubicBezTo>
                        <a:cubicBezTo>
                          <a:pt x="47" y="31"/>
                          <a:pt x="53" y="25"/>
                          <a:pt x="52" y="23"/>
                        </a:cubicBezTo>
                        <a:cubicBezTo>
                          <a:pt x="51" y="22"/>
                          <a:pt x="52" y="24"/>
                          <a:pt x="52" y="23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26" name="Freeform 730">
                    <a:extLst>
                      <a:ext uri="{FF2B5EF4-FFF2-40B4-BE49-F238E27FC236}">
                        <a16:creationId xmlns:a16="http://schemas.microsoft.com/office/drawing/2014/main" id="{FC6E3BEB-1CA2-D04D-BF3D-EB1663664C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288331" y="8760935"/>
                    <a:ext cx="163794" cy="409355"/>
                  </a:xfrm>
                  <a:custGeom>
                    <a:avLst/>
                    <a:gdLst>
                      <a:gd name="T0" fmla="*/ 4 w 16"/>
                      <a:gd name="T1" fmla="*/ 25 h 38"/>
                      <a:gd name="T2" fmla="*/ 9 w 16"/>
                      <a:gd name="T3" fmla="*/ 26 h 38"/>
                      <a:gd name="T4" fmla="*/ 8 w 16"/>
                      <a:gd name="T5" fmla="*/ 31 h 38"/>
                      <a:gd name="T6" fmla="*/ 12 w 16"/>
                      <a:gd name="T7" fmla="*/ 38 h 38"/>
                      <a:gd name="T8" fmla="*/ 12 w 16"/>
                      <a:gd name="T9" fmla="*/ 34 h 38"/>
                      <a:gd name="T10" fmla="*/ 15 w 16"/>
                      <a:gd name="T11" fmla="*/ 33 h 38"/>
                      <a:gd name="T12" fmla="*/ 15 w 16"/>
                      <a:gd name="T13" fmla="*/ 27 h 38"/>
                      <a:gd name="T14" fmla="*/ 12 w 16"/>
                      <a:gd name="T15" fmla="*/ 22 h 38"/>
                      <a:gd name="T16" fmla="*/ 8 w 16"/>
                      <a:gd name="T17" fmla="*/ 20 h 38"/>
                      <a:gd name="T18" fmla="*/ 8 w 16"/>
                      <a:gd name="T19" fmla="*/ 16 h 38"/>
                      <a:gd name="T20" fmla="*/ 7 w 16"/>
                      <a:gd name="T21" fmla="*/ 14 h 38"/>
                      <a:gd name="T22" fmla="*/ 8 w 16"/>
                      <a:gd name="T23" fmla="*/ 8 h 38"/>
                      <a:gd name="T24" fmla="*/ 7 w 16"/>
                      <a:gd name="T25" fmla="*/ 3 h 38"/>
                      <a:gd name="T26" fmla="*/ 7 w 16"/>
                      <a:gd name="T27" fmla="*/ 1 h 38"/>
                      <a:gd name="T28" fmla="*/ 2 w 16"/>
                      <a:gd name="T29" fmla="*/ 0 h 38"/>
                      <a:gd name="T30" fmla="*/ 4 w 16"/>
                      <a:gd name="T31" fmla="*/ 6 h 38"/>
                      <a:gd name="T32" fmla="*/ 4 w 16"/>
                      <a:gd name="T33" fmla="*/ 14 h 38"/>
                      <a:gd name="T34" fmla="*/ 2 w 16"/>
                      <a:gd name="T35" fmla="*/ 16 h 38"/>
                      <a:gd name="T36" fmla="*/ 1 w 16"/>
                      <a:gd name="T37" fmla="*/ 20 h 38"/>
                      <a:gd name="T38" fmla="*/ 4 w 16"/>
                      <a:gd name="T39" fmla="*/ 25 h 38"/>
                      <a:gd name="T40" fmla="*/ 4 w 16"/>
                      <a:gd name="T41" fmla="*/ 25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6" h="38">
                        <a:moveTo>
                          <a:pt x="4" y="25"/>
                        </a:moveTo>
                        <a:cubicBezTo>
                          <a:pt x="6" y="26"/>
                          <a:pt x="9" y="24"/>
                          <a:pt x="9" y="26"/>
                        </a:cubicBezTo>
                        <a:cubicBezTo>
                          <a:pt x="10" y="28"/>
                          <a:pt x="9" y="29"/>
                          <a:pt x="8" y="31"/>
                        </a:cubicBezTo>
                        <a:cubicBezTo>
                          <a:pt x="6" y="33"/>
                          <a:pt x="10" y="36"/>
                          <a:pt x="12" y="38"/>
                        </a:cubicBezTo>
                        <a:cubicBezTo>
                          <a:pt x="13" y="37"/>
                          <a:pt x="12" y="35"/>
                          <a:pt x="12" y="34"/>
                        </a:cubicBezTo>
                        <a:cubicBezTo>
                          <a:pt x="13" y="33"/>
                          <a:pt x="16" y="35"/>
                          <a:pt x="15" y="33"/>
                        </a:cubicBezTo>
                        <a:cubicBezTo>
                          <a:pt x="15" y="31"/>
                          <a:pt x="15" y="29"/>
                          <a:pt x="15" y="27"/>
                        </a:cubicBezTo>
                        <a:cubicBezTo>
                          <a:pt x="14" y="25"/>
                          <a:pt x="13" y="24"/>
                          <a:pt x="12" y="22"/>
                        </a:cubicBezTo>
                        <a:cubicBezTo>
                          <a:pt x="11" y="25"/>
                          <a:pt x="8" y="21"/>
                          <a:pt x="8" y="20"/>
                        </a:cubicBezTo>
                        <a:cubicBezTo>
                          <a:pt x="8" y="18"/>
                          <a:pt x="8" y="17"/>
                          <a:pt x="8" y="16"/>
                        </a:cubicBezTo>
                        <a:cubicBezTo>
                          <a:pt x="8" y="14"/>
                          <a:pt x="8" y="15"/>
                          <a:pt x="7" y="14"/>
                        </a:cubicBezTo>
                        <a:cubicBezTo>
                          <a:pt x="6" y="14"/>
                          <a:pt x="8" y="8"/>
                          <a:pt x="8" y="8"/>
                        </a:cubicBezTo>
                        <a:cubicBezTo>
                          <a:pt x="8" y="6"/>
                          <a:pt x="7" y="5"/>
                          <a:pt x="7" y="3"/>
                        </a:cubicBezTo>
                        <a:cubicBezTo>
                          <a:pt x="6" y="2"/>
                          <a:pt x="5" y="0"/>
                          <a:pt x="7" y="1"/>
                        </a:cubicBezTo>
                        <a:cubicBezTo>
                          <a:pt x="6" y="0"/>
                          <a:pt x="3" y="0"/>
                          <a:pt x="2" y="0"/>
                        </a:cubicBezTo>
                        <a:cubicBezTo>
                          <a:pt x="2" y="1"/>
                          <a:pt x="6" y="5"/>
                          <a:pt x="4" y="6"/>
                        </a:cubicBezTo>
                        <a:cubicBezTo>
                          <a:pt x="1" y="7"/>
                          <a:pt x="2" y="12"/>
                          <a:pt x="4" y="14"/>
                        </a:cubicBezTo>
                        <a:cubicBezTo>
                          <a:pt x="4" y="15"/>
                          <a:pt x="2" y="15"/>
                          <a:pt x="2" y="16"/>
                        </a:cubicBezTo>
                        <a:cubicBezTo>
                          <a:pt x="1" y="16"/>
                          <a:pt x="1" y="19"/>
                          <a:pt x="1" y="20"/>
                        </a:cubicBezTo>
                        <a:cubicBezTo>
                          <a:pt x="0" y="22"/>
                          <a:pt x="3" y="24"/>
                          <a:pt x="4" y="25"/>
                        </a:cubicBezTo>
                        <a:cubicBezTo>
                          <a:pt x="5" y="26"/>
                          <a:pt x="4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27" name="Freeform 731">
                    <a:extLst>
                      <a:ext uri="{FF2B5EF4-FFF2-40B4-BE49-F238E27FC236}">
                        <a16:creationId xmlns:a16="http://schemas.microsoft.com/office/drawing/2014/main" id="{2F441A48-945E-BC4B-8C2B-1CDDFC4D61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734220" y="8683490"/>
                    <a:ext cx="613353" cy="542118"/>
                  </a:xfrm>
                  <a:custGeom>
                    <a:avLst/>
                    <a:gdLst>
                      <a:gd name="T0" fmla="*/ 56 w 60"/>
                      <a:gd name="T1" fmla="*/ 30 h 50"/>
                      <a:gd name="T2" fmla="*/ 55 w 60"/>
                      <a:gd name="T3" fmla="*/ 24 h 50"/>
                      <a:gd name="T4" fmla="*/ 57 w 60"/>
                      <a:gd name="T5" fmla="*/ 22 h 50"/>
                      <a:gd name="T6" fmla="*/ 57 w 60"/>
                      <a:gd name="T7" fmla="*/ 19 h 50"/>
                      <a:gd name="T8" fmla="*/ 58 w 60"/>
                      <a:gd name="T9" fmla="*/ 13 h 50"/>
                      <a:gd name="T10" fmla="*/ 56 w 60"/>
                      <a:gd name="T11" fmla="*/ 8 h 50"/>
                      <a:gd name="T12" fmla="*/ 51 w 60"/>
                      <a:gd name="T13" fmla="*/ 5 h 50"/>
                      <a:gd name="T14" fmla="*/ 48 w 60"/>
                      <a:gd name="T15" fmla="*/ 3 h 50"/>
                      <a:gd name="T16" fmla="*/ 45 w 60"/>
                      <a:gd name="T17" fmla="*/ 0 h 50"/>
                      <a:gd name="T18" fmla="*/ 38 w 60"/>
                      <a:gd name="T19" fmla="*/ 1 h 50"/>
                      <a:gd name="T20" fmla="*/ 34 w 60"/>
                      <a:gd name="T21" fmla="*/ 4 h 50"/>
                      <a:gd name="T22" fmla="*/ 35 w 60"/>
                      <a:gd name="T23" fmla="*/ 10 h 50"/>
                      <a:gd name="T24" fmla="*/ 33 w 60"/>
                      <a:gd name="T25" fmla="*/ 17 h 50"/>
                      <a:gd name="T26" fmla="*/ 37 w 60"/>
                      <a:gd name="T27" fmla="*/ 21 h 50"/>
                      <a:gd name="T28" fmla="*/ 40 w 60"/>
                      <a:gd name="T29" fmla="*/ 23 h 50"/>
                      <a:gd name="T30" fmla="*/ 39 w 60"/>
                      <a:gd name="T31" fmla="*/ 26 h 50"/>
                      <a:gd name="T32" fmla="*/ 35 w 60"/>
                      <a:gd name="T33" fmla="*/ 26 h 50"/>
                      <a:gd name="T34" fmla="*/ 31 w 60"/>
                      <a:gd name="T35" fmla="*/ 22 h 50"/>
                      <a:gd name="T36" fmla="*/ 27 w 60"/>
                      <a:gd name="T37" fmla="*/ 17 h 50"/>
                      <a:gd name="T38" fmla="*/ 20 w 60"/>
                      <a:gd name="T39" fmla="*/ 18 h 50"/>
                      <a:gd name="T40" fmla="*/ 16 w 60"/>
                      <a:gd name="T41" fmla="*/ 16 h 50"/>
                      <a:gd name="T42" fmla="*/ 14 w 60"/>
                      <a:gd name="T43" fmla="*/ 16 h 50"/>
                      <a:gd name="T44" fmla="*/ 11 w 60"/>
                      <a:gd name="T45" fmla="*/ 14 h 50"/>
                      <a:gd name="T46" fmla="*/ 11 w 60"/>
                      <a:gd name="T47" fmla="*/ 20 h 50"/>
                      <a:gd name="T48" fmla="*/ 10 w 60"/>
                      <a:gd name="T49" fmla="*/ 24 h 50"/>
                      <a:gd name="T50" fmla="*/ 2 w 60"/>
                      <a:gd name="T51" fmla="*/ 24 h 50"/>
                      <a:gd name="T52" fmla="*/ 1 w 60"/>
                      <a:gd name="T53" fmla="*/ 29 h 50"/>
                      <a:gd name="T54" fmla="*/ 3 w 60"/>
                      <a:gd name="T55" fmla="*/ 43 h 50"/>
                      <a:gd name="T56" fmla="*/ 8 w 60"/>
                      <a:gd name="T57" fmla="*/ 48 h 50"/>
                      <a:gd name="T58" fmla="*/ 16 w 60"/>
                      <a:gd name="T59" fmla="*/ 50 h 50"/>
                      <a:gd name="T60" fmla="*/ 18 w 60"/>
                      <a:gd name="T61" fmla="*/ 50 h 50"/>
                      <a:gd name="T62" fmla="*/ 22 w 60"/>
                      <a:gd name="T63" fmla="*/ 50 h 50"/>
                      <a:gd name="T64" fmla="*/ 28 w 60"/>
                      <a:gd name="T65" fmla="*/ 47 h 50"/>
                      <a:gd name="T66" fmla="*/ 31 w 60"/>
                      <a:gd name="T67" fmla="*/ 44 h 50"/>
                      <a:gd name="T68" fmla="*/ 35 w 60"/>
                      <a:gd name="T69" fmla="*/ 41 h 50"/>
                      <a:gd name="T70" fmla="*/ 37 w 60"/>
                      <a:gd name="T71" fmla="*/ 38 h 50"/>
                      <a:gd name="T72" fmla="*/ 43 w 60"/>
                      <a:gd name="T73" fmla="*/ 38 h 50"/>
                      <a:gd name="T74" fmla="*/ 42 w 60"/>
                      <a:gd name="T75" fmla="*/ 35 h 50"/>
                      <a:gd name="T76" fmla="*/ 46 w 60"/>
                      <a:gd name="T77" fmla="*/ 33 h 50"/>
                      <a:gd name="T78" fmla="*/ 56 w 60"/>
                      <a:gd name="T79" fmla="*/ 30 h 50"/>
                      <a:gd name="T80" fmla="*/ 56 w 60"/>
                      <a:gd name="T81" fmla="*/ 30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60" h="50">
                        <a:moveTo>
                          <a:pt x="56" y="30"/>
                        </a:moveTo>
                        <a:cubicBezTo>
                          <a:pt x="54" y="27"/>
                          <a:pt x="56" y="27"/>
                          <a:pt x="55" y="24"/>
                        </a:cubicBezTo>
                        <a:cubicBezTo>
                          <a:pt x="55" y="23"/>
                          <a:pt x="56" y="23"/>
                          <a:pt x="57" y="22"/>
                        </a:cubicBezTo>
                        <a:cubicBezTo>
                          <a:pt x="58" y="21"/>
                          <a:pt x="57" y="20"/>
                          <a:pt x="57" y="19"/>
                        </a:cubicBezTo>
                        <a:cubicBezTo>
                          <a:pt x="56" y="17"/>
                          <a:pt x="56" y="14"/>
                          <a:pt x="58" y="13"/>
                        </a:cubicBezTo>
                        <a:cubicBezTo>
                          <a:pt x="60" y="12"/>
                          <a:pt x="57" y="9"/>
                          <a:pt x="56" y="8"/>
                        </a:cubicBezTo>
                        <a:cubicBezTo>
                          <a:pt x="55" y="6"/>
                          <a:pt x="53" y="5"/>
                          <a:pt x="51" y="5"/>
                        </a:cubicBezTo>
                        <a:cubicBezTo>
                          <a:pt x="50" y="4"/>
                          <a:pt x="49" y="3"/>
                          <a:pt x="48" y="3"/>
                        </a:cubicBezTo>
                        <a:cubicBezTo>
                          <a:pt x="47" y="2"/>
                          <a:pt x="46" y="1"/>
                          <a:pt x="45" y="0"/>
                        </a:cubicBezTo>
                        <a:cubicBezTo>
                          <a:pt x="45" y="0"/>
                          <a:pt x="39" y="1"/>
                          <a:pt x="38" y="1"/>
                        </a:cubicBezTo>
                        <a:cubicBezTo>
                          <a:pt x="36" y="1"/>
                          <a:pt x="36" y="3"/>
                          <a:pt x="34" y="4"/>
                        </a:cubicBezTo>
                        <a:cubicBezTo>
                          <a:pt x="33" y="6"/>
                          <a:pt x="34" y="9"/>
                          <a:pt x="35" y="10"/>
                        </a:cubicBezTo>
                        <a:cubicBezTo>
                          <a:pt x="35" y="13"/>
                          <a:pt x="33" y="14"/>
                          <a:pt x="33" y="17"/>
                        </a:cubicBezTo>
                        <a:cubicBezTo>
                          <a:pt x="33" y="18"/>
                          <a:pt x="35" y="21"/>
                          <a:pt x="37" y="21"/>
                        </a:cubicBezTo>
                        <a:cubicBezTo>
                          <a:pt x="39" y="21"/>
                          <a:pt x="40" y="20"/>
                          <a:pt x="40" y="23"/>
                        </a:cubicBezTo>
                        <a:cubicBezTo>
                          <a:pt x="40" y="25"/>
                          <a:pt x="40" y="26"/>
                          <a:pt x="39" y="26"/>
                        </a:cubicBezTo>
                        <a:cubicBezTo>
                          <a:pt x="37" y="27"/>
                          <a:pt x="36" y="28"/>
                          <a:pt x="35" y="26"/>
                        </a:cubicBezTo>
                        <a:cubicBezTo>
                          <a:pt x="34" y="24"/>
                          <a:pt x="33" y="22"/>
                          <a:pt x="31" y="22"/>
                        </a:cubicBezTo>
                        <a:cubicBezTo>
                          <a:pt x="29" y="21"/>
                          <a:pt x="28" y="19"/>
                          <a:pt x="27" y="17"/>
                        </a:cubicBezTo>
                        <a:cubicBezTo>
                          <a:pt x="25" y="21"/>
                          <a:pt x="23" y="19"/>
                          <a:pt x="20" y="18"/>
                        </a:cubicBezTo>
                        <a:cubicBezTo>
                          <a:pt x="18" y="18"/>
                          <a:pt x="18" y="16"/>
                          <a:pt x="16" y="16"/>
                        </a:cubicBezTo>
                        <a:cubicBezTo>
                          <a:pt x="16" y="16"/>
                          <a:pt x="15" y="17"/>
                          <a:pt x="14" y="16"/>
                        </a:cubicBezTo>
                        <a:cubicBezTo>
                          <a:pt x="13" y="16"/>
                          <a:pt x="13" y="14"/>
                          <a:pt x="11" y="14"/>
                        </a:cubicBezTo>
                        <a:cubicBezTo>
                          <a:pt x="11" y="16"/>
                          <a:pt x="11" y="18"/>
                          <a:pt x="11" y="20"/>
                        </a:cubicBezTo>
                        <a:cubicBezTo>
                          <a:pt x="11" y="22"/>
                          <a:pt x="12" y="24"/>
                          <a:pt x="10" y="24"/>
                        </a:cubicBezTo>
                        <a:cubicBezTo>
                          <a:pt x="7" y="24"/>
                          <a:pt x="4" y="24"/>
                          <a:pt x="2" y="24"/>
                        </a:cubicBezTo>
                        <a:cubicBezTo>
                          <a:pt x="1" y="24"/>
                          <a:pt x="1" y="28"/>
                          <a:pt x="1" y="29"/>
                        </a:cubicBezTo>
                        <a:cubicBezTo>
                          <a:pt x="1" y="33"/>
                          <a:pt x="0" y="40"/>
                          <a:pt x="3" y="43"/>
                        </a:cubicBezTo>
                        <a:cubicBezTo>
                          <a:pt x="4" y="44"/>
                          <a:pt x="7" y="48"/>
                          <a:pt x="8" y="48"/>
                        </a:cubicBezTo>
                        <a:cubicBezTo>
                          <a:pt x="10" y="47"/>
                          <a:pt x="19" y="47"/>
                          <a:pt x="16" y="50"/>
                        </a:cubicBezTo>
                        <a:cubicBezTo>
                          <a:pt x="18" y="50"/>
                          <a:pt x="17" y="50"/>
                          <a:pt x="18" y="50"/>
                        </a:cubicBezTo>
                        <a:cubicBezTo>
                          <a:pt x="20" y="49"/>
                          <a:pt x="21" y="50"/>
                          <a:pt x="22" y="50"/>
                        </a:cubicBezTo>
                        <a:cubicBezTo>
                          <a:pt x="25" y="50"/>
                          <a:pt x="27" y="50"/>
                          <a:pt x="28" y="47"/>
                        </a:cubicBezTo>
                        <a:cubicBezTo>
                          <a:pt x="29" y="46"/>
                          <a:pt x="30" y="45"/>
                          <a:pt x="31" y="44"/>
                        </a:cubicBezTo>
                        <a:cubicBezTo>
                          <a:pt x="32" y="43"/>
                          <a:pt x="34" y="43"/>
                          <a:pt x="35" y="41"/>
                        </a:cubicBezTo>
                        <a:cubicBezTo>
                          <a:pt x="36" y="40"/>
                          <a:pt x="36" y="39"/>
                          <a:pt x="37" y="38"/>
                        </a:cubicBezTo>
                        <a:cubicBezTo>
                          <a:pt x="39" y="38"/>
                          <a:pt x="41" y="38"/>
                          <a:pt x="43" y="38"/>
                        </a:cubicBezTo>
                        <a:cubicBezTo>
                          <a:pt x="42" y="37"/>
                          <a:pt x="42" y="35"/>
                          <a:pt x="42" y="35"/>
                        </a:cubicBezTo>
                        <a:cubicBezTo>
                          <a:pt x="44" y="34"/>
                          <a:pt x="45" y="34"/>
                          <a:pt x="46" y="33"/>
                        </a:cubicBezTo>
                        <a:cubicBezTo>
                          <a:pt x="49" y="32"/>
                          <a:pt x="53" y="31"/>
                          <a:pt x="56" y="30"/>
                        </a:cubicBezTo>
                        <a:cubicBezTo>
                          <a:pt x="55" y="29"/>
                          <a:pt x="55" y="30"/>
                          <a:pt x="56" y="3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28" name="Freeform 732">
                    <a:extLst>
                      <a:ext uri="{FF2B5EF4-FFF2-40B4-BE49-F238E27FC236}">
                        <a16:creationId xmlns:a16="http://schemas.microsoft.com/office/drawing/2014/main" id="{5785F1CD-2DE8-3046-80BA-A88B5AD939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267237" y="9170288"/>
                    <a:ext cx="651689" cy="682258"/>
                  </a:xfrm>
                  <a:custGeom>
                    <a:avLst/>
                    <a:gdLst>
                      <a:gd name="T0" fmla="*/ 33 w 64"/>
                      <a:gd name="T1" fmla="*/ 5 h 63"/>
                      <a:gd name="T2" fmla="*/ 31 w 64"/>
                      <a:gd name="T3" fmla="*/ 2 h 63"/>
                      <a:gd name="T4" fmla="*/ 28 w 64"/>
                      <a:gd name="T5" fmla="*/ 2 h 63"/>
                      <a:gd name="T6" fmla="*/ 18 w 64"/>
                      <a:gd name="T7" fmla="*/ 2 h 63"/>
                      <a:gd name="T8" fmla="*/ 10 w 64"/>
                      <a:gd name="T9" fmla="*/ 2 h 63"/>
                      <a:gd name="T10" fmla="*/ 7 w 64"/>
                      <a:gd name="T11" fmla="*/ 0 h 63"/>
                      <a:gd name="T12" fmla="*/ 4 w 64"/>
                      <a:gd name="T13" fmla="*/ 2 h 63"/>
                      <a:gd name="T14" fmla="*/ 1 w 64"/>
                      <a:gd name="T15" fmla="*/ 2 h 63"/>
                      <a:gd name="T16" fmla="*/ 6 w 64"/>
                      <a:gd name="T17" fmla="*/ 14 h 63"/>
                      <a:gd name="T18" fmla="*/ 9 w 64"/>
                      <a:gd name="T19" fmla="*/ 21 h 63"/>
                      <a:gd name="T20" fmla="*/ 13 w 64"/>
                      <a:gd name="T21" fmla="*/ 29 h 63"/>
                      <a:gd name="T22" fmla="*/ 13 w 64"/>
                      <a:gd name="T23" fmla="*/ 34 h 63"/>
                      <a:gd name="T24" fmla="*/ 14 w 64"/>
                      <a:gd name="T25" fmla="*/ 42 h 63"/>
                      <a:gd name="T26" fmla="*/ 16 w 64"/>
                      <a:gd name="T27" fmla="*/ 51 h 63"/>
                      <a:gd name="T28" fmla="*/ 22 w 64"/>
                      <a:gd name="T29" fmla="*/ 61 h 63"/>
                      <a:gd name="T30" fmla="*/ 28 w 64"/>
                      <a:gd name="T31" fmla="*/ 62 h 63"/>
                      <a:gd name="T32" fmla="*/ 33 w 64"/>
                      <a:gd name="T33" fmla="*/ 62 h 63"/>
                      <a:gd name="T34" fmla="*/ 38 w 64"/>
                      <a:gd name="T35" fmla="*/ 58 h 63"/>
                      <a:gd name="T36" fmla="*/ 38 w 64"/>
                      <a:gd name="T37" fmla="*/ 40 h 63"/>
                      <a:gd name="T38" fmla="*/ 38 w 64"/>
                      <a:gd name="T39" fmla="*/ 28 h 63"/>
                      <a:gd name="T40" fmla="*/ 39 w 64"/>
                      <a:gd name="T41" fmla="*/ 26 h 63"/>
                      <a:gd name="T42" fmla="*/ 43 w 64"/>
                      <a:gd name="T43" fmla="*/ 26 h 63"/>
                      <a:gd name="T44" fmla="*/ 43 w 64"/>
                      <a:gd name="T45" fmla="*/ 7 h 63"/>
                      <a:gd name="T46" fmla="*/ 51 w 64"/>
                      <a:gd name="T47" fmla="*/ 6 h 63"/>
                      <a:gd name="T48" fmla="*/ 53 w 64"/>
                      <a:gd name="T49" fmla="*/ 5 h 63"/>
                      <a:gd name="T50" fmla="*/ 56 w 64"/>
                      <a:gd name="T51" fmla="*/ 8 h 63"/>
                      <a:gd name="T52" fmla="*/ 58 w 64"/>
                      <a:gd name="T53" fmla="*/ 6 h 63"/>
                      <a:gd name="T54" fmla="*/ 62 w 64"/>
                      <a:gd name="T55" fmla="*/ 5 h 63"/>
                      <a:gd name="T56" fmla="*/ 59 w 64"/>
                      <a:gd name="T57" fmla="*/ 2 h 63"/>
                      <a:gd name="T58" fmla="*/ 45 w 64"/>
                      <a:gd name="T59" fmla="*/ 5 h 63"/>
                      <a:gd name="T60" fmla="*/ 33 w 64"/>
                      <a:gd name="T61" fmla="*/ 5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4" h="63">
                        <a:moveTo>
                          <a:pt x="33" y="5"/>
                        </a:moveTo>
                        <a:cubicBezTo>
                          <a:pt x="32" y="5"/>
                          <a:pt x="31" y="2"/>
                          <a:pt x="31" y="2"/>
                        </a:cubicBezTo>
                        <a:cubicBezTo>
                          <a:pt x="30" y="2"/>
                          <a:pt x="29" y="2"/>
                          <a:pt x="28" y="2"/>
                        </a:cubicBezTo>
                        <a:cubicBezTo>
                          <a:pt x="25" y="2"/>
                          <a:pt x="21" y="2"/>
                          <a:pt x="18" y="2"/>
                        </a:cubicBezTo>
                        <a:cubicBezTo>
                          <a:pt x="15" y="2"/>
                          <a:pt x="13" y="2"/>
                          <a:pt x="10" y="2"/>
                        </a:cubicBezTo>
                        <a:cubicBezTo>
                          <a:pt x="9" y="2"/>
                          <a:pt x="9" y="0"/>
                          <a:pt x="7" y="0"/>
                        </a:cubicBezTo>
                        <a:cubicBezTo>
                          <a:pt x="6" y="0"/>
                          <a:pt x="5" y="2"/>
                          <a:pt x="4" y="2"/>
                        </a:cubicBezTo>
                        <a:cubicBezTo>
                          <a:pt x="3" y="2"/>
                          <a:pt x="2" y="2"/>
                          <a:pt x="1" y="2"/>
                        </a:cubicBezTo>
                        <a:cubicBezTo>
                          <a:pt x="0" y="7"/>
                          <a:pt x="4" y="9"/>
                          <a:pt x="6" y="14"/>
                        </a:cubicBezTo>
                        <a:cubicBezTo>
                          <a:pt x="7" y="16"/>
                          <a:pt x="8" y="19"/>
                          <a:pt x="9" y="21"/>
                        </a:cubicBezTo>
                        <a:cubicBezTo>
                          <a:pt x="10" y="24"/>
                          <a:pt x="12" y="26"/>
                          <a:pt x="13" y="29"/>
                        </a:cubicBezTo>
                        <a:cubicBezTo>
                          <a:pt x="13" y="30"/>
                          <a:pt x="13" y="33"/>
                          <a:pt x="13" y="34"/>
                        </a:cubicBezTo>
                        <a:cubicBezTo>
                          <a:pt x="13" y="37"/>
                          <a:pt x="14" y="39"/>
                          <a:pt x="14" y="42"/>
                        </a:cubicBezTo>
                        <a:cubicBezTo>
                          <a:pt x="15" y="45"/>
                          <a:pt x="15" y="48"/>
                          <a:pt x="16" y="51"/>
                        </a:cubicBezTo>
                        <a:cubicBezTo>
                          <a:pt x="17" y="55"/>
                          <a:pt x="20" y="58"/>
                          <a:pt x="22" y="61"/>
                        </a:cubicBezTo>
                        <a:cubicBezTo>
                          <a:pt x="25" y="58"/>
                          <a:pt x="25" y="60"/>
                          <a:pt x="28" y="62"/>
                        </a:cubicBezTo>
                        <a:cubicBezTo>
                          <a:pt x="29" y="63"/>
                          <a:pt x="32" y="63"/>
                          <a:pt x="33" y="62"/>
                        </a:cubicBezTo>
                        <a:cubicBezTo>
                          <a:pt x="36" y="62"/>
                          <a:pt x="38" y="61"/>
                          <a:pt x="38" y="58"/>
                        </a:cubicBezTo>
                        <a:cubicBezTo>
                          <a:pt x="38" y="52"/>
                          <a:pt x="38" y="46"/>
                          <a:pt x="38" y="40"/>
                        </a:cubicBezTo>
                        <a:cubicBezTo>
                          <a:pt x="38" y="36"/>
                          <a:pt x="38" y="32"/>
                          <a:pt x="38" y="28"/>
                        </a:cubicBezTo>
                        <a:cubicBezTo>
                          <a:pt x="38" y="27"/>
                          <a:pt x="38" y="26"/>
                          <a:pt x="39" y="26"/>
                        </a:cubicBezTo>
                        <a:cubicBezTo>
                          <a:pt x="39" y="26"/>
                          <a:pt x="43" y="26"/>
                          <a:pt x="43" y="26"/>
                        </a:cubicBezTo>
                        <a:cubicBezTo>
                          <a:pt x="43" y="20"/>
                          <a:pt x="43" y="13"/>
                          <a:pt x="43" y="7"/>
                        </a:cubicBezTo>
                        <a:cubicBezTo>
                          <a:pt x="46" y="8"/>
                          <a:pt x="48" y="6"/>
                          <a:pt x="51" y="6"/>
                        </a:cubicBezTo>
                        <a:cubicBezTo>
                          <a:pt x="51" y="5"/>
                          <a:pt x="52" y="5"/>
                          <a:pt x="53" y="5"/>
                        </a:cubicBezTo>
                        <a:cubicBezTo>
                          <a:pt x="53" y="5"/>
                          <a:pt x="55" y="8"/>
                          <a:pt x="56" y="8"/>
                        </a:cubicBezTo>
                        <a:cubicBezTo>
                          <a:pt x="57" y="7"/>
                          <a:pt x="56" y="6"/>
                          <a:pt x="58" y="6"/>
                        </a:cubicBezTo>
                        <a:cubicBezTo>
                          <a:pt x="59" y="6"/>
                          <a:pt x="60" y="5"/>
                          <a:pt x="62" y="5"/>
                        </a:cubicBezTo>
                        <a:cubicBezTo>
                          <a:pt x="64" y="4"/>
                          <a:pt x="60" y="2"/>
                          <a:pt x="59" y="2"/>
                        </a:cubicBezTo>
                        <a:cubicBezTo>
                          <a:pt x="54" y="2"/>
                          <a:pt x="50" y="5"/>
                          <a:pt x="45" y="5"/>
                        </a:cubicBezTo>
                        <a:cubicBezTo>
                          <a:pt x="41" y="5"/>
                          <a:pt x="37" y="5"/>
                          <a:pt x="33" y="5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29" name="Freeform 733">
                    <a:extLst>
                      <a:ext uri="{FF2B5EF4-FFF2-40B4-BE49-F238E27FC236}">
                        <a16:creationId xmlns:a16="http://schemas.microsoft.com/office/drawing/2014/main" id="{06D30B9A-A187-9F47-987B-B012FF5DC4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284660" y="7945921"/>
                    <a:ext cx="930489" cy="1028915"/>
                  </a:xfrm>
                  <a:custGeom>
                    <a:avLst/>
                    <a:gdLst>
                      <a:gd name="T0" fmla="*/ 89 w 91"/>
                      <a:gd name="T1" fmla="*/ 10 h 95"/>
                      <a:gd name="T2" fmla="*/ 83 w 91"/>
                      <a:gd name="T3" fmla="*/ 4 h 95"/>
                      <a:gd name="T4" fmla="*/ 77 w 91"/>
                      <a:gd name="T5" fmla="*/ 6 h 95"/>
                      <a:gd name="T6" fmla="*/ 72 w 91"/>
                      <a:gd name="T7" fmla="*/ 1 h 95"/>
                      <a:gd name="T8" fmla="*/ 65 w 91"/>
                      <a:gd name="T9" fmla="*/ 1 h 95"/>
                      <a:gd name="T10" fmla="*/ 57 w 91"/>
                      <a:gd name="T11" fmla="*/ 2 h 95"/>
                      <a:gd name="T12" fmla="*/ 48 w 91"/>
                      <a:gd name="T13" fmla="*/ 6 h 95"/>
                      <a:gd name="T14" fmla="*/ 35 w 91"/>
                      <a:gd name="T15" fmla="*/ 2 h 95"/>
                      <a:gd name="T16" fmla="*/ 30 w 91"/>
                      <a:gd name="T17" fmla="*/ 12 h 95"/>
                      <a:gd name="T18" fmla="*/ 19 w 91"/>
                      <a:gd name="T19" fmla="*/ 35 h 95"/>
                      <a:gd name="T20" fmla="*/ 17 w 91"/>
                      <a:gd name="T21" fmla="*/ 48 h 95"/>
                      <a:gd name="T22" fmla="*/ 10 w 91"/>
                      <a:gd name="T23" fmla="*/ 49 h 95"/>
                      <a:gd name="T24" fmla="*/ 2 w 91"/>
                      <a:gd name="T25" fmla="*/ 55 h 95"/>
                      <a:gd name="T26" fmla="*/ 1 w 91"/>
                      <a:gd name="T27" fmla="*/ 59 h 95"/>
                      <a:gd name="T28" fmla="*/ 18 w 91"/>
                      <a:gd name="T29" fmla="*/ 57 h 95"/>
                      <a:gd name="T30" fmla="*/ 26 w 91"/>
                      <a:gd name="T31" fmla="*/ 68 h 95"/>
                      <a:gd name="T32" fmla="*/ 35 w 91"/>
                      <a:gd name="T33" fmla="*/ 63 h 95"/>
                      <a:gd name="T34" fmla="*/ 41 w 91"/>
                      <a:gd name="T35" fmla="*/ 64 h 95"/>
                      <a:gd name="T36" fmla="*/ 46 w 91"/>
                      <a:gd name="T37" fmla="*/ 70 h 95"/>
                      <a:gd name="T38" fmla="*/ 47 w 91"/>
                      <a:gd name="T39" fmla="*/ 78 h 95"/>
                      <a:gd name="T40" fmla="*/ 53 w 91"/>
                      <a:gd name="T41" fmla="*/ 82 h 95"/>
                      <a:gd name="T42" fmla="*/ 60 w 91"/>
                      <a:gd name="T43" fmla="*/ 84 h 95"/>
                      <a:gd name="T44" fmla="*/ 66 w 91"/>
                      <a:gd name="T45" fmla="*/ 87 h 95"/>
                      <a:gd name="T46" fmla="*/ 76 w 91"/>
                      <a:gd name="T47" fmla="*/ 90 h 95"/>
                      <a:gd name="T48" fmla="*/ 84 w 91"/>
                      <a:gd name="T49" fmla="*/ 94 h 95"/>
                      <a:gd name="T50" fmla="*/ 77 w 91"/>
                      <a:gd name="T51" fmla="*/ 85 h 95"/>
                      <a:gd name="T52" fmla="*/ 78 w 91"/>
                      <a:gd name="T53" fmla="*/ 73 h 95"/>
                      <a:gd name="T54" fmla="*/ 80 w 91"/>
                      <a:gd name="T55" fmla="*/ 70 h 95"/>
                      <a:gd name="T56" fmla="*/ 84 w 91"/>
                      <a:gd name="T57" fmla="*/ 63 h 95"/>
                      <a:gd name="T58" fmla="*/ 81 w 91"/>
                      <a:gd name="T59" fmla="*/ 55 h 95"/>
                      <a:gd name="T60" fmla="*/ 81 w 91"/>
                      <a:gd name="T61" fmla="*/ 45 h 95"/>
                      <a:gd name="T62" fmla="*/ 83 w 91"/>
                      <a:gd name="T63" fmla="*/ 28 h 95"/>
                      <a:gd name="T64" fmla="*/ 90 w 91"/>
                      <a:gd name="T65" fmla="*/ 18 h 95"/>
                      <a:gd name="T66" fmla="*/ 90 w 91"/>
                      <a:gd name="T67" fmla="*/ 15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91" h="95">
                        <a:moveTo>
                          <a:pt x="90" y="15"/>
                        </a:moveTo>
                        <a:cubicBezTo>
                          <a:pt x="89" y="14"/>
                          <a:pt x="89" y="12"/>
                          <a:pt x="89" y="10"/>
                        </a:cubicBezTo>
                        <a:cubicBezTo>
                          <a:pt x="89" y="9"/>
                          <a:pt x="87" y="8"/>
                          <a:pt x="86" y="7"/>
                        </a:cubicBezTo>
                        <a:cubicBezTo>
                          <a:pt x="86" y="6"/>
                          <a:pt x="84" y="4"/>
                          <a:pt x="83" y="4"/>
                        </a:cubicBezTo>
                        <a:cubicBezTo>
                          <a:pt x="82" y="4"/>
                          <a:pt x="82" y="6"/>
                          <a:pt x="80" y="5"/>
                        </a:cubicBezTo>
                        <a:cubicBezTo>
                          <a:pt x="78" y="4"/>
                          <a:pt x="79" y="5"/>
                          <a:pt x="77" y="6"/>
                        </a:cubicBezTo>
                        <a:cubicBezTo>
                          <a:pt x="77" y="6"/>
                          <a:pt x="75" y="5"/>
                          <a:pt x="75" y="4"/>
                        </a:cubicBezTo>
                        <a:cubicBezTo>
                          <a:pt x="74" y="3"/>
                          <a:pt x="73" y="2"/>
                          <a:pt x="72" y="1"/>
                        </a:cubicBezTo>
                        <a:cubicBezTo>
                          <a:pt x="71" y="0"/>
                          <a:pt x="70" y="2"/>
                          <a:pt x="69" y="2"/>
                        </a:cubicBezTo>
                        <a:cubicBezTo>
                          <a:pt x="68" y="3"/>
                          <a:pt x="66" y="2"/>
                          <a:pt x="65" y="1"/>
                        </a:cubicBezTo>
                        <a:cubicBezTo>
                          <a:pt x="63" y="0"/>
                          <a:pt x="63" y="1"/>
                          <a:pt x="61" y="2"/>
                        </a:cubicBezTo>
                        <a:cubicBezTo>
                          <a:pt x="60" y="3"/>
                          <a:pt x="58" y="2"/>
                          <a:pt x="57" y="2"/>
                        </a:cubicBezTo>
                        <a:cubicBezTo>
                          <a:pt x="56" y="3"/>
                          <a:pt x="53" y="3"/>
                          <a:pt x="52" y="3"/>
                        </a:cubicBezTo>
                        <a:cubicBezTo>
                          <a:pt x="49" y="1"/>
                          <a:pt x="51" y="6"/>
                          <a:pt x="48" y="6"/>
                        </a:cubicBezTo>
                        <a:cubicBezTo>
                          <a:pt x="46" y="7"/>
                          <a:pt x="42" y="6"/>
                          <a:pt x="40" y="5"/>
                        </a:cubicBezTo>
                        <a:cubicBezTo>
                          <a:pt x="38" y="4"/>
                          <a:pt x="37" y="2"/>
                          <a:pt x="35" y="2"/>
                        </a:cubicBezTo>
                        <a:cubicBezTo>
                          <a:pt x="34" y="1"/>
                          <a:pt x="32" y="3"/>
                          <a:pt x="31" y="4"/>
                        </a:cubicBezTo>
                        <a:cubicBezTo>
                          <a:pt x="29" y="6"/>
                          <a:pt x="31" y="9"/>
                          <a:pt x="30" y="12"/>
                        </a:cubicBezTo>
                        <a:cubicBezTo>
                          <a:pt x="27" y="17"/>
                          <a:pt x="27" y="23"/>
                          <a:pt x="24" y="27"/>
                        </a:cubicBezTo>
                        <a:cubicBezTo>
                          <a:pt x="22" y="30"/>
                          <a:pt x="21" y="32"/>
                          <a:pt x="19" y="35"/>
                        </a:cubicBezTo>
                        <a:cubicBezTo>
                          <a:pt x="18" y="37"/>
                          <a:pt x="18" y="39"/>
                          <a:pt x="18" y="41"/>
                        </a:cubicBezTo>
                        <a:cubicBezTo>
                          <a:pt x="18" y="44"/>
                          <a:pt x="19" y="46"/>
                          <a:pt x="17" y="48"/>
                        </a:cubicBezTo>
                        <a:cubicBezTo>
                          <a:pt x="16" y="48"/>
                          <a:pt x="11" y="51"/>
                          <a:pt x="11" y="51"/>
                        </a:cubicBezTo>
                        <a:cubicBezTo>
                          <a:pt x="10" y="51"/>
                          <a:pt x="12" y="48"/>
                          <a:pt x="10" y="49"/>
                        </a:cubicBezTo>
                        <a:cubicBezTo>
                          <a:pt x="7" y="51"/>
                          <a:pt x="7" y="53"/>
                          <a:pt x="5" y="50"/>
                        </a:cubicBezTo>
                        <a:cubicBezTo>
                          <a:pt x="4" y="51"/>
                          <a:pt x="2" y="53"/>
                          <a:pt x="2" y="55"/>
                        </a:cubicBezTo>
                        <a:cubicBezTo>
                          <a:pt x="2" y="55"/>
                          <a:pt x="2" y="56"/>
                          <a:pt x="1" y="56"/>
                        </a:cubicBezTo>
                        <a:cubicBezTo>
                          <a:pt x="0" y="57"/>
                          <a:pt x="1" y="58"/>
                          <a:pt x="1" y="59"/>
                        </a:cubicBezTo>
                        <a:cubicBezTo>
                          <a:pt x="5" y="56"/>
                          <a:pt x="8" y="57"/>
                          <a:pt x="13" y="57"/>
                        </a:cubicBezTo>
                        <a:cubicBezTo>
                          <a:pt x="15" y="57"/>
                          <a:pt x="16" y="57"/>
                          <a:pt x="18" y="57"/>
                        </a:cubicBezTo>
                        <a:cubicBezTo>
                          <a:pt x="20" y="57"/>
                          <a:pt x="21" y="60"/>
                          <a:pt x="22" y="62"/>
                        </a:cubicBezTo>
                        <a:cubicBezTo>
                          <a:pt x="23" y="64"/>
                          <a:pt x="24" y="67"/>
                          <a:pt x="26" y="68"/>
                        </a:cubicBezTo>
                        <a:cubicBezTo>
                          <a:pt x="27" y="69"/>
                          <a:pt x="31" y="68"/>
                          <a:pt x="33" y="67"/>
                        </a:cubicBezTo>
                        <a:cubicBezTo>
                          <a:pt x="34" y="67"/>
                          <a:pt x="34" y="64"/>
                          <a:pt x="35" y="63"/>
                        </a:cubicBezTo>
                        <a:cubicBezTo>
                          <a:pt x="35" y="61"/>
                          <a:pt x="38" y="62"/>
                          <a:pt x="39" y="62"/>
                        </a:cubicBezTo>
                        <a:cubicBezTo>
                          <a:pt x="39" y="64"/>
                          <a:pt x="39" y="64"/>
                          <a:pt x="41" y="64"/>
                        </a:cubicBezTo>
                        <a:cubicBezTo>
                          <a:pt x="42" y="64"/>
                          <a:pt x="45" y="63"/>
                          <a:pt x="45" y="65"/>
                        </a:cubicBezTo>
                        <a:cubicBezTo>
                          <a:pt x="45" y="67"/>
                          <a:pt x="46" y="68"/>
                          <a:pt x="46" y="70"/>
                        </a:cubicBezTo>
                        <a:cubicBezTo>
                          <a:pt x="46" y="71"/>
                          <a:pt x="46" y="72"/>
                          <a:pt x="45" y="74"/>
                        </a:cubicBezTo>
                        <a:cubicBezTo>
                          <a:pt x="45" y="75"/>
                          <a:pt x="46" y="77"/>
                          <a:pt x="47" y="78"/>
                        </a:cubicBezTo>
                        <a:cubicBezTo>
                          <a:pt x="48" y="79"/>
                          <a:pt x="47" y="81"/>
                          <a:pt x="47" y="82"/>
                        </a:cubicBezTo>
                        <a:cubicBezTo>
                          <a:pt x="47" y="85"/>
                          <a:pt x="52" y="82"/>
                          <a:pt x="53" y="82"/>
                        </a:cubicBezTo>
                        <a:cubicBezTo>
                          <a:pt x="55" y="82"/>
                          <a:pt x="56" y="82"/>
                          <a:pt x="57" y="83"/>
                        </a:cubicBezTo>
                        <a:cubicBezTo>
                          <a:pt x="59" y="85"/>
                          <a:pt x="58" y="84"/>
                          <a:pt x="60" y="84"/>
                        </a:cubicBezTo>
                        <a:cubicBezTo>
                          <a:pt x="62" y="84"/>
                          <a:pt x="62" y="85"/>
                          <a:pt x="63" y="86"/>
                        </a:cubicBezTo>
                        <a:cubicBezTo>
                          <a:pt x="64" y="86"/>
                          <a:pt x="65" y="87"/>
                          <a:pt x="66" y="87"/>
                        </a:cubicBezTo>
                        <a:cubicBezTo>
                          <a:pt x="69" y="88"/>
                          <a:pt x="70" y="88"/>
                          <a:pt x="71" y="85"/>
                        </a:cubicBezTo>
                        <a:cubicBezTo>
                          <a:pt x="72" y="88"/>
                          <a:pt x="73" y="89"/>
                          <a:pt x="76" y="90"/>
                        </a:cubicBezTo>
                        <a:cubicBezTo>
                          <a:pt x="78" y="91"/>
                          <a:pt x="78" y="94"/>
                          <a:pt x="80" y="95"/>
                        </a:cubicBezTo>
                        <a:cubicBezTo>
                          <a:pt x="80" y="95"/>
                          <a:pt x="84" y="94"/>
                          <a:pt x="84" y="94"/>
                        </a:cubicBezTo>
                        <a:cubicBezTo>
                          <a:pt x="84" y="92"/>
                          <a:pt x="85" y="88"/>
                          <a:pt x="83" y="89"/>
                        </a:cubicBezTo>
                        <a:cubicBezTo>
                          <a:pt x="80" y="90"/>
                          <a:pt x="78" y="88"/>
                          <a:pt x="77" y="85"/>
                        </a:cubicBezTo>
                        <a:cubicBezTo>
                          <a:pt x="77" y="83"/>
                          <a:pt x="79" y="80"/>
                          <a:pt x="78" y="77"/>
                        </a:cubicBezTo>
                        <a:cubicBezTo>
                          <a:pt x="78" y="76"/>
                          <a:pt x="77" y="74"/>
                          <a:pt x="78" y="73"/>
                        </a:cubicBezTo>
                        <a:cubicBezTo>
                          <a:pt x="78" y="73"/>
                          <a:pt x="78" y="72"/>
                          <a:pt x="79" y="72"/>
                        </a:cubicBezTo>
                        <a:cubicBezTo>
                          <a:pt x="80" y="72"/>
                          <a:pt x="79" y="70"/>
                          <a:pt x="80" y="70"/>
                        </a:cubicBezTo>
                        <a:cubicBezTo>
                          <a:pt x="81" y="68"/>
                          <a:pt x="86" y="68"/>
                          <a:pt x="87" y="68"/>
                        </a:cubicBezTo>
                        <a:cubicBezTo>
                          <a:pt x="85" y="67"/>
                          <a:pt x="86" y="64"/>
                          <a:pt x="84" y="63"/>
                        </a:cubicBezTo>
                        <a:cubicBezTo>
                          <a:pt x="83" y="62"/>
                          <a:pt x="82" y="61"/>
                          <a:pt x="82" y="60"/>
                        </a:cubicBezTo>
                        <a:cubicBezTo>
                          <a:pt x="82" y="58"/>
                          <a:pt x="82" y="56"/>
                          <a:pt x="81" y="55"/>
                        </a:cubicBezTo>
                        <a:cubicBezTo>
                          <a:pt x="81" y="53"/>
                          <a:pt x="80" y="52"/>
                          <a:pt x="80" y="50"/>
                        </a:cubicBezTo>
                        <a:cubicBezTo>
                          <a:pt x="80" y="49"/>
                          <a:pt x="80" y="44"/>
                          <a:pt x="81" y="45"/>
                        </a:cubicBezTo>
                        <a:cubicBezTo>
                          <a:pt x="80" y="41"/>
                          <a:pt x="80" y="39"/>
                          <a:pt x="82" y="35"/>
                        </a:cubicBezTo>
                        <a:cubicBezTo>
                          <a:pt x="83" y="32"/>
                          <a:pt x="83" y="31"/>
                          <a:pt x="83" y="28"/>
                        </a:cubicBezTo>
                        <a:cubicBezTo>
                          <a:pt x="83" y="25"/>
                          <a:pt x="85" y="23"/>
                          <a:pt x="87" y="21"/>
                        </a:cubicBezTo>
                        <a:cubicBezTo>
                          <a:pt x="88" y="20"/>
                          <a:pt x="89" y="19"/>
                          <a:pt x="90" y="18"/>
                        </a:cubicBezTo>
                        <a:cubicBezTo>
                          <a:pt x="91" y="17"/>
                          <a:pt x="91" y="17"/>
                          <a:pt x="90" y="15"/>
                        </a:cubicBezTo>
                        <a:cubicBezTo>
                          <a:pt x="89" y="15"/>
                          <a:pt x="91" y="16"/>
                          <a:pt x="90" y="15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30" name="Freeform 734">
                    <a:extLst>
                      <a:ext uri="{FF2B5EF4-FFF2-40B4-BE49-F238E27FC236}">
                        <a16:creationId xmlns:a16="http://schemas.microsoft.com/office/drawing/2014/main" id="{440B2086-98E3-6A49-9D28-4EF50A529C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274206" y="8554418"/>
                    <a:ext cx="575021" cy="682258"/>
                  </a:xfrm>
                  <a:custGeom>
                    <a:avLst/>
                    <a:gdLst>
                      <a:gd name="T0" fmla="*/ 51 w 56"/>
                      <a:gd name="T1" fmla="*/ 27 h 63"/>
                      <a:gd name="T2" fmla="*/ 48 w 56"/>
                      <a:gd name="T3" fmla="*/ 26 h 63"/>
                      <a:gd name="T4" fmla="*/ 47 w 56"/>
                      <a:gd name="T5" fmla="*/ 21 h 63"/>
                      <a:gd name="T6" fmla="*/ 46 w 56"/>
                      <a:gd name="T7" fmla="*/ 12 h 63"/>
                      <a:gd name="T8" fmla="*/ 46 w 56"/>
                      <a:gd name="T9" fmla="*/ 8 h 63"/>
                      <a:gd name="T10" fmla="*/ 43 w 56"/>
                      <a:gd name="T11" fmla="*/ 8 h 63"/>
                      <a:gd name="T12" fmla="*/ 40 w 56"/>
                      <a:gd name="T13" fmla="*/ 6 h 63"/>
                      <a:gd name="T14" fmla="*/ 35 w 56"/>
                      <a:gd name="T15" fmla="*/ 8 h 63"/>
                      <a:gd name="T16" fmla="*/ 34 w 56"/>
                      <a:gd name="T17" fmla="*/ 11 h 63"/>
                      <a:gd name="T18" fmla="*/ 29 w 56"/>
                      <a:gd name="T19" fmla="*/ 12 h 63"/>
                      <a:gd name="T20" fmla="*/ 18 w 56"/>
                      <a:gd name="T21" fmla="*/ 1 h 63"/>
                      <a:gd name="T22" fmla="*/ 3 w 56"/>
                      <a:gd name="T23" fmla="*/ 2 h 63"/>
                      <a:gd name="T24" fmla="*/ 6 w 56"/>
                      <a:gd name="T25" fmla="*/ 12 h 63"/>
                      <a:gd name="T26" fmla="*/ 6 w 56"/>
                      <a:gd name="T27" fmla="*/ 16 h 63"/>
                      <a:gd name="T28" fmla="*/ 6 w 56"/>
                      <a:gd name="T29" fmla="*/ 20 h 63"/>
                      <a:gd name="T30" fmla="*/ 8 w 56"/>
                      <a:gd name="T31" fmla="*/ 33 h 63"/>
                      <a:gd name="T32" fmla="*/ 3 w 56"/>
                      <a:gd name="T33" fmla="*/ 41 h 63"/>
                      <a:gd name="T34" fmla="*/ 0 w 56"/>
                      <a:gd name="T35" fmla="*/ 50 h 63"/>
                      <a:gd name="T36" fmla="*/ 0 w 56"/>
                      <a:gd name="T37" fmla="*/ 55 h 63"/>
                      <a:gd name="T38" fmla="*/ 0 w 56"/>
                      <a:gd name="T39" fmla="*/ 59 h 63"/>
                      <a:gd name="T40" fmla="*/ 3 w 56"/>
                      <a:gd name="T41" fmla="*/ 59 h 63"/>
                      <a:gd name="T42" fmla="*/ 8 w 56"/>
                      <a:gd name="T43" fmla="*/ 58 h 63"/>
                      <a:gd name="T44" fmla="*/ 9 w 56"/>
                      <a:gd name="T45" fmla="*/ 59 h 63"/>
                      <a:gd name="T46" fmla="*/ 16 w 56"/>
                      <a:gd name="T47" fmla="*/ 59 h 63"/>
                      <a:gd name="T48" fmla="*/ 25 w 56"/>
                      <a:gd name="T49" fmla="*/ 59 h 63"/>
                      <a:gd name="T50" fmla="*/ 30 w 56"/>
                      <a:gd name="T51" fmla="*/ 59 h 63"/>
                      <a:gd name="T52" fmla="*/ 39 w 56"/>
                      <a:gd name="T53" fmla="*/ 62 h 63"/>
                      <a:gd name="T54" fmla="*/ 53 w 56"/>
                      <a:gd name="T55" fmla="*/ 60 h 63"/>
                      <a:gd name="T56" fmla="*/ 46 w 56"/>
                      <a:gd name="T57" fmla="*/ 51 h 63"/>
                      <a:gd name="T58" fmla="*/ 46 w 56"/>
                      <a:gd name="T59" fmla="*/ 37 h 63"/>
                      <a:gd name="T60" fmla="*/ 56 w 56"/>
                      <a:gd name="T61" fmla="*/ 35 h 63"/>
                      <a:gd name="T62" fmla="*/ 56 w 56"/>
                      <a:gd name="T63" fmla="*/ 27 h 63"/>
                      <a:gd name="T64" fmla="*/ 51 w 56"/>
                      <a:gd name="T65" fmla="*/ 27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6" h="63">
                        <a:moveTo>
                          <a:pt x="51" y="27"/>
                        </a:moveTo>
                        <a:cubicBezTo>
                          <a:pt x="49" y="27"/>
                          <a:pt x="48" y="28"/>
                          <a:pt x="48" y="26"/>
                        </a:cubicBezTo>
                        <a:cubicBezTo>
                          <a:pt x="48" y="24"/>
                          <a:pt x="48" y="23"/>
                          <a:pt x="47" y="21"/>
                        </a:cubicBezTo>
                        <a:cubicBezTo>
                          <a:pt x="45" y="18"/>
                          <a:pt x="48" y="15"/>
                          <a:pt x="46" y="12"/>
                        </a:cubicBezTo>
                        <a:cubicBezTo>
                          <a:pt x="46" y="11"/>
                          <a:pt x="46" y="8"/>
                          <a:pt x="46" y="8"/>
                        </a:cubicBezTo>
                        <a:cubicBezTo>
                          <a:pt x="46" y="8"/>
                          <a:pt x="43" y="8"/>
                          <a:pt x="43" y="8"/>
                        </a:cubicBezTo>
                        <a:cubicBezTo>
                          <a:pt x="40" y="8"/>
                          <a:pt x="40" y="9"/>
                          <a:pt x="40" y="6"/>
                        </a:cubicBezTo>
                        <a:cubicBezTo>
                          <a:pt x="37" y="6"/>
                          <a:pt x="36" y="5"/>
                          <a:pt x="35" y="8"/>
                        </a:cubicBezTo>
                        <a:cubicBezTo>
                          <a:pt x="35" y="8"/>
                          <a:pt x="35" y="11"/>
                          <a:pt x="34" y="11"/>
                        </a:cubicBezTo>
                        <a:cubicBezTo>
                          <a:pt x="33" y="12"/>
                          <a:pt x="31" y="12"/>
                          <a:pt x="29" y="12"/>
                        </a:cubicBezTo>
                        <a:cubicBezTo>
                          <a:pt x="22" y="13"/>
                          <a:pt x="24" y="1"/>
                          <a:pt x="18" y="1"/>
                        </a:cubicBezTo>
                        <a:cubicBezTo>
                          <a:pt x="13" y="1"/>
                          <a:pt x="7" y="0"/>
                          <a:pt x="3" y="2"/>
                        </a:cubicBezTo>
                        <a:cubicBezTo>
                          <a:pt x="1" y="4"/>
                          <a:pt x="6" y="10"/>
                          <a:pt x="6" y="12"/>
                        </a:cubicBezTo>
                        <a:cubicBezTo>
                          <a:pt x="7" y="13"/>
                          <a:pt x="7" y="15"/>
                          <a:pt x="6" y="16"/>
                        </a:cubicBezTo>
                        <a:cubicBezTo>
                          <a:pt x="4" y="17"/>
                          <a:pt x="6" y="19"/>
                          <a:pt x="6" y="20"/>
                        </a:cubicBezTo>
                        <a:cubicBezTo>
                          <a:pt x="9" y="24"/>
                          <a:pt x="11" y="29"/>
                          <a:pt x="8" y="33"/>
                        </a:cubicBezTo>
                        <a:cubicBezTo>
                          <a:pt x="6" y="36"/>
                          <a:pt x="4" y="38"/>
                          <a:pt x="3" y="41"/>
                        </a:cubicBezTo>
                        <a:cubicBezTo>
                          <a:pt x="2" y="44"/>
                          <a:pt x="1" y="47"/>
                          <a:pt x="0" y="50"/>
                        </a:cubicBezTo>
                        <a:cubicBezTo>
                          <a:pt x="0" y="52"/>
                          <a:pt x="0" y="54"/>
                          <a:pt x="0" y="55"/>
                        </a:cubicBezTo>
                        <a:cubicBezTo>
                          <a:pt x="0" y="56"/>
                          <a:pt x="0" y="58"/>
                          <a:pt x="0" y="59"/>
                        </a:cubicBezTo>
                        <a:cubicBezTo>
                          <a:pt x="1" y="59"/>
                          <a:pt x="2" y="59"/>
                          <a:pt x="3" y="59"/>
                        </a:cubicBezTo>
                        <a:cubicBezTo>
                          <a:pt x="5" y="59"/>
                          <a:pt x="5" y="56"/>
                          <a:pt x="8" y="58"/>
                        </a:cubicBezTo>
                        <a:cubicBezTo>
                          <a:pt x="8" y="58"/>
                          <a:pt x="9" y="59"/>
                          <a:pt x="9" y="59"/>
                        </a:cubicBezTo>
                        <a:cubicBezTo>
                          <a:pt x="12" y="59"/>
                          <a:pt x="14" y="59"/>
                          <a:pt x="16" y="59"/>
                        </a:cubicBezTo>
                        <a:cubicBezTo>
                          <a:pt x="19" y="59"/>
                          <a:pt x="22" y="59"/>
                          <a:pt x="25" y="59"/>
                        </a:cubicBezTo>
                        <a:cubicBezTo>
                          <a:pt x="26" y="59"/>
                          <a:pt x="29" y="59"/>
                          <a:pt x="30" y="59"/>
                        </a:cubicBezTo>
                        <a:cubicBezTo>
                          <a:pt x="32" y="63"/>
                          <a:pt x="36" y="62"/>
                          <a:pt x="39" y="62"/>
                        </a:cubicBezTo>
                        <a:cubicBezTo>
                          <a:pt x="44" y="62"/>
                          <a:pt x="48" y="61"/>
                          <a:pt x="53" y="60"/>
                        </a:cubicBezTo>
                        <a:cubicBezTo>
                          <a:pt x="50" y="57"/>
                          <a:pt x="46" y="55"/>
                          <a:pt x="46" y="51"/>
                        </a:cubicBezTo>
                        <a:cubicBezTo>
                          <a:pt x="46" y="46"/>
                          <a:pt x="46" y="41"/>
                          <a:pt x="46" y="37"/>
                        </a:cubicBezTo>
                        <a:cubicBezTo>
                          <a:pt x="46" y="36"/>
                          <a:pt x="56" y="38"/>
                          <a:pt x="56" y="35"/>
                        </a:cubicBezTo>
                        <a:cubicBezTo>
                          <a:pt x="56" y="33"/>
                          <a:pt x="56" y="30"/>
                          <a:pt x="56" y="27"/>
                        </a:cubicBezTo>
                        <a:cubicBezTo>
                          <a:pt x="56" y="24"/>
                          <a:pt x="53" y="27"/>
                          <a:pt x="51" y="27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31" name="Freeform 735">
                    <a:extLst>
                      <a:ext uri="{FF2B5EF4-FFF2-40B4-BE49-F238E27FC236}">
                        <a16:creationId xmlns:a16="http://schemas.microsoft.com/office/drawing/2014/main" id="{BB36F8F4-0F17-9F4C-921C-910F53707E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643614" y="9203480"/>
                    <a:ext cx="470472" cy="519990"/>
                  </a:xfrm>
                  <a:custGeom>
                    <a:avLst/>
                    <a:gdLst>
                      <a:gd name="T0" fmla="*/ 25 w 46"/>
                      <a:gd name="T1" fmla="*/ 2 h 48"/>
                      <a:gd name="T2" fmla="*/ 21 w 46"/>
                      <a:gd name="T3" fmla="*/ 3 h 48"/>
                      <a:gd name="T4" fmla="*/ 18 w 46"/>
                      <a:gd name="T5" fmla="*/ 4 h 48"/>
                      <a:gd name="T6" fmla="*/ 6 w 46"/>
                      <a:gd name="T7" fmla="*/ 4 h 48"/>
                      <a:gd name="T8" fmla="*/ 6 w 46"/>
                      <a:gd name="T9" fmla="*/ 18 h 48"/>
                      <a:gd name="T10" fmla="*/ 6 w 46"/>
                      <a:gd name="T11" fmla="*/ 23 h 48"/>
                      <a:gd name="T12" fmla="*/ 1 w 46"/>
                      <a:gd name="T13" fmla="*/ 24 h 48"/>
                      <a:gd name="T14" fmla="*/ 1 w 46"/>
                      <a:gd name="T15" fmla="*/ 31 h 48"/>
                      <a:gd name="T16" fmla="*/ 1 w 46"/>
                      <a:gd name="T17" fmla="*/ 38 h 48"/>
                      <a:gd name="T18" fmla="*/ 4 w 46"/>
                      <a:gd name="T19" fmla="*/ 47 h 48"/>
                      <a:gd name="T20" fmla="*/ 8 w 46"/>
                      <a:gd name="T21" fmla="*/ 48 h 48"/>
                      <a:gd name="T22" fmla="*/ 13 w 46"/>
                      <a:gd name="T23" fmla="*/ 44 h 48"/>
                      <a:gd name="T24" fmla="*/ 19 w 46"/>
                      <a:gd name="T25" fmla="*/ 41 h 48"/>
                      <a:gd name="T26" fmla="*/ 29 w 46"/>
                      <a:gd name="T27" fmla="*/ 39 h 48"/>
                      <a:gd name="T28" fmla="*/ 31 w 46"/>
                      <a:gd name="T29" fmla="*/ 37 h 48"/>
                      <a:gd name="T30" fmla="*/ 34 w 46"/>
                      <a:gd name="T31" fmla="*/ 34 h 48"/>
                      <a:gd name="T32" fmla="*/ 43 w 46"/>
                      <a:gd name="T33" fmla="*/ 26 h 48"/>
                      <a:gd name="T34" fmla="*/ 44 w 46"/>
                      <a:gd name="T35" fmla="*/ 22 h 48"/>
                      <a:gd name="T36" fmla="*/ 40 w 46"/>
                      <a:gd name="T37" fmla="*/ 21 h 48"/>
                      <a:gd name="T38" fmla="*/ 38 w 46"/>
                      <a:gd name="T39" fmla="*/ 17 h 48"/>
                      <a:gd name="T40" fmla="*/ 39 w 46"/>
                      <a:gd name="T41" fmla="*/ 15 h 48"/>
                      <a:gd name="T42" fmla="*/ 36 w 46"/>
                      <a:gd name="T43" fmla="*/ 14 h 48"/>
                      <a:gd name="T44" fmla="*/ 36 w 46"/>
                      <a:gd name="T45" fmla="*/ 13 h 48"/>
                      <a:gd name="T46" fmla="*/ 34 w 46"/>
                      <a:gd name="T47" fmla="*/ 12 h 48"/>
                      <a:gd name="T48" fmla="*/ 30 w 46"/>
                      <a:gd name="T49" fmla="*/ 7 h 48"/>
                      <a:gd name="T50" fmla="*/ 25 w 46"/>
                      <a:gd name="T51" fmla="*/ 2 h 48"/>
                      <a:gd name="T52" fmla="*/ 25 w 46"/>
                      <a:gd name="T53" fmla="*/ 2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46" h="48">
                        <a:moveTo>
                          <a:pt x="25" y="2"/>
                        </a:moveTo>
                        <a:cubicBezTo>
                          <a:pt x="24" y="3"/>
                          <a:pt x="22" y="3"/>
                          <a:pt x="21" y="3"/>
                        </a:cubicBezTo>
                        <a:cubicBezTo>
                          <a:pt x="19" y="3"/>
                          <a:pt x="20" y="6"/>
                          <a:pt x="18" y="4"/>
                        </a:cubicBezTo>
                        <a:cubicBezTo>
                          <a:pt x="15" y="0"/>
                          <a:pt x="10" y="5"/>
                          <a:pt x="6" y="4"/>
                        </a:cubicBezTo>
                        <a:cubicBezTo>
                          <a:pt x="6" y="9"/>
                          <a:pt x="6" y="14"/>
                          <a:pt x="6" y="18"/>
                        </a:cubicBezTo>
                        <a:cubicBezTo>
                          <a:pt x="6" y="19"/>
                          <a:pt x="7" y="23"/>
                          <a:pt x="6" y="23"/>
                        </a:cubicBezTo>
                        <a:cubicBezTo>
                          <a:pt x="5" y="24"/>
                          <a:pt x="1" y="22"/>
                          <a:pt x="1" y="24"/>
                        </a:cubicBezTo>
                        <a:cubicBezTo>
                          <a:pt x="1" y="26"/>
                          <a:pt x="1" y="29"/>
                          <a:pt x="1" y="31"/>
                        </a:cubicBezTo>
                        <a:cubicBezTo>
                          <a:pt x="1" y="33"/>
                          <a:pt x="0" y="36"/>
                          <a:pt x="1" y="38"/>
                        </a:cubicBezTo>
                        <a:cubicBezTo>
                          <a:pt x="5" y="39"/>
                          <a:pt x="6" y="44"/>
                          <a:pt x="4" y="47"/>
                        </a:cubicBezTo>
                        <a:cubicBezTo>
                          <a:pt x="4" y="48"/>
                          <a:pt x="8" y="48"/>
                          <a:pt x="8" y="48"/>
                        </a:cubicBezTo>
                        <a:cubicBezTo>
                          <a:pt x="10" y="48"/>
                          <a:pt x="11" y="46"/>
                          <a:pt x="13" y="44"/>
                        </a:cubicBezTo>
                        <a:cubicBezTo>
                          <a:pt x="15" y="42"/>
                          <a:pt x="15" y="39"/>
                          <a:pt x="19" y="41"/>
                        </a:cubicBezTo>
                        <a:cubicBezTo>
                          <a:pt x="23" y="43"/>
                          <a:pt x="27" y="44"/>
                          <a:pt x="29" y="39"/>
                        </a:cubicBezTo>
                        <a:cubicBezTo>
                          <a:pt x="29" y="38"/>
                          <a:pt x="29" y="37"/>
                          <a:pt x="31" y="37"/>
                        </a:cubicBezTo>
                        <a:cubicBezTo>
                          <a:pt x="33" y="37"/>
                          <a:pt x="34" y="35"/>
                          <a:pt x="34" y="34"/>
                        </a:cubicBezTo>
                        <a:cubicBezTo>
                          <a:pt x="36" y="31"/>
                          <a:pt x="40" y="28"/>
                          <a:pt x="43" y="26"/>
                        </a:cubicBezTo>
                        <a:cubicBezTo>
                          <a:pt x="45" y="25"/>
                          <a:pt x="46" y="24"/>
                          <a:pt x="44" y="22"/>
                        </a:cubicBezTo>
                        <a:cubicBezTo>
                          <a:pt x="43" y="21"/>
                          <a:pt x="40" y="22"/>
                          <a:pt x="40" y="21"/>
                        </a:cubicBezTo>
                        <a:cubicBezTo>
                          <a:pt x="39" y="20"/>
                          <a:pt x="38" y="19"/>
                          <a:pt x="38" y="17"/>
                        </a:cubicBezTo>
                        <a:cubicBezTo>
                          <a:pt x="38" y="17"/>
                          <a:pt x="39" y="16"/>
                          <a:pt x="39" y="15"/>
                        </a:cubicBezTo>
                        <a:cubicBezTo>
                          <a:pt x="38" y="15"/>
                          <a:pt x="37" y="15"/>
                          <a:pt x="36" y="14"/>
                        </a:cubicBezTo>
                        <a:cubicBezTo>
                          <a:pt x="36" y="14"/>
                          <a:pt x="37" y="13"/>
                          <a:pt x="36" y="13"/>
                        </a:cubicBezTo>
                        <a:cubicBezTo>
                          <a:pt x="35" y="13"/>
                          <a:pt x="35" y="12"/>
                          <a:pt x="34" y="12"/>
                        </a:cubicBezTo>
                        <a:cubicBezTo>
                          <a:pt x="32" y="11"/>
                          <a:pt x="31" y="10"/>
                          <a:pt x="30" y="7"/>
                        </a:cubicBezTo>
                        <a:cubicBezTo>
                          <a:pt x="30" y="6"/>
                          <a:pt x="27" y="2"/>
                          <a:pt x="25" y="2"/>
                        </a:cubicBezTo>
                        <a:cubicBezTo>
                          <a:pt x="25" y="2"/>
                          <a:pt x="26" y="2"/>
                          <a:pt x="25" y="2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32" name="Freeform 736">
                    <a:extLst>
                      <a:ext uri="{FF2B5EF4-FFF2-40B4-BE49-F238E27FC236}">
                        <a16:creationId xmlns:a16="http://schemas.microsoft.com/office/drawing/2014/main" id="{49ECC5A7-6231-1346-9CF2-2E773A5DBE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898016" y="9096529"/>
                    <a:ext cx="400771" cy="376162"/>
                  </a:xfrm>
                  <a:custGeom>
                    <a:avLst/>
                    <a:gdLst>
                      <a:gd name="T0" fmla="*/ 39 w 39"/>
                      <a:gd name="T1" fmla="*/ 22 h 35"/>
                      <a:gd name="T2" fmla="*/ 38 w 39"/>
                      <a:gd name="T3" fmla="*/ 18 h 35"/>
                      <a:gd name="T4" fmla="*/ 39 w 39"/>
                      <a:gd name="T5" fmla="*/ 14 h 35"/>
                      <a:gd name="T6" fmla="*/ 38 w 39"/>
                      <a:gd name="T7" fmla="*/ 7 h 35"/>
                      <a:gd name="T8" fmla="*/ 27 w 39"/>
                      <a:gd name="T9" fmla="*/ 2 h 35"/>
                      <a:gd name="T10" fmla="*/ 24 w 39"/>
                      <a:gd name="T11" fmla="*/ 0 h 35"/>
                      <a:gd name="T12" fmla="*/ 19 w 39"/>
                      <a:gd name="T13" fmla="*/ 3 h 35"/>
                      <a:gd name="T14" fmla="*/ 13 w 39"/>
                      <a:gd name="T15" fmla="*/ 7 h 35"/>
                      <a:gd name="T16" fmla="*/ 9 w 39"/>
                      <a:gd name="T17" fmla="*/ 12 h 35"/>
                      <a:gd name="T18" fmla="*/ 2 w 39"/>
                      <a:gd name="T19" fmla="*/ 12 h 35"/>
                      <a:gd name="T20" fmla="*/ 5 w 39"/>
                      <a:gd name="T21" fmla="*/ 16 h 35"/>
                      <a:gd name="T22" fmla="*/ 8 w 39"/>
                      <a:gd name="T23" fmla="*/ 21 h 35"/>
                      <a:gd name="T24" fmla="*/ 11 w 39"/>
                      <a:gd name="T25" fmla="*/ 23 h 35"/>
                      <a:gd name="T26" fmla="*/ 11 w 39"/>
                      <a:gd name="T27" fmla="*/ 24 h 35"/>
                      <a:gd name="T28" fmla="*/ 14 w 39"/>
                      <a:gd name="T29" fmla="*/ 25 h 35"/>
                      <a:gd name="T30" fmla="*/ 13 w 39"/>
                      <a:gd name="T31" fmla="*/ 28 h 35"/>
                      <a:gd name="T32" fmla="*/ 15 w 39"/>
                      <a:gd name="T33" fmla="*/ 31 h 35"/>
                      <a:gd name="T34" fmla="*/ 20 w 39"/>
                      <a:gd name="T35" fmla="*/ 34 h 35"/>
                      <a:gd name="T36" fmla="*/ 25 w 39"/>
                      <a:gd name="T37" fmla="*/ 35 h 35"/>
                      <a:gd name="T38" fmla="*/ 27 w 39"/>
                      <a:gd name="T39" fmla="*/ 35 h 35"/>
                      <a:gd name="T40" fmla="*/ 34 w 39"/>
                      <a:gd name="T41" fmla="*/ 31 h 35"/>
                      <a:gd name="T42" fmla="*/ 36 w 39"/>
                      <a:gd name="T43" fmla="*/ 27 h 35"/>
                      <a:gd name="T44" fmla="*/ 39 w 39"/>
                      <a:gd name="T45" fmla="*/ 22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9" h="35">
                        <a:moveTo>
                          <a:pt x="39" y="22"/>
                        </a:moveTo>
                        <a:cubicBezTo>
                          <a:pt x="39" y="21"/>
                          <a:pt x="38" y="19"/>
                          <a:pt x="38" y="18"/>
                        </a:cubicBezTo>
                        <a:cubicBezTo>
                          <a:pt x="38" y="16"/>
                          <a:pt x="39" y="15"/>
                          <a:pt x="39" y="14"/>
                        </a:cubicBezTo>
                        <a:cubicBezTo>
                          <a:pt x="39" y="11"/>
                          <a:pt x="39" y="9"/>
                          <a:pt x="38" y="7"/>
                        </a:cubicBezTo>
                        <a:cubicBezTo>
                          <a:pt x="38" y="4"/>
                          <a:pt x="29" y="2"/>
                          <a:pt x="27" y="2"/>
                        </a:cubicBezTo>
                        <a:cubicBezTo>
                          <a:pt x="27" y="0"/>
                          <a:pt x="27" y="0"/>
                          <a:pt x="24" y="0"/>
                        </a:cubicBezTo>
                        <a:cubicBezTo>
                          <a:pt x="21" y="0"/>
                          <a:pt x="21" y="1"/>
                          <a:pt x="19" y="3"/>
                        </a:cubicBezTo>
                        <a:cubicBezTo>
                          <a:pt x="18" y="5"/>
                          <a:pt x="15" y="6"/>
                          <a:pt x="13" y="7"/>
                        </a:cubicBezTo>
                        <a:cubicBezTo>
                          <a:pt x="12" y="9"/>
                          <a:pt x="11" y="12"/>
                          <a:pt x="9" y="12"/>
                        </a:cubicBezTo>
                        <a:cubicBezTo>
                          <a:pt x="7" y="12"/>
                          <a:pt x="5" y="11"/>
                          <a:pt x="2" y="12"/>
                        </a:cubicBezTo>
                        <a:cubicBezTo>
                          <a:pt x="0" y="13"/>
                          <a:pt x="4" y="15"/>
                          <a:pt x="5" y="16"/>
                        </a:cubicBezTo>
                        <a:cubicBezTo>
                          <a:pt x="6" y="18"/>
                          <a:pt x="6" y="20"/>
                          <a:pt x="8" y="21"/>
                        </a:cubicBezTo>
                        <a:cubicBezTo>
                          <a:pt x="9" y="22"/>
                          <a:pt x="10" y="23"/>
                          <a:pt x="11" y="23"/>
                        </a:cubicBezTo>
                        <a:cubicBezTo>
                          <a:pt x="12" y="23"/>
                          <a:pt x="11" y="24"/>
                          <a:pt x="11" y="24"/>
                        </a:cubicBezTo>
                        <a:cubicBezTo>
                          <a:pt x="12" y="24"/>
                          <a:pt x="13" y="25"/>
                          <a:pt x="14" y="25"/>
                        </a:cubicBezTo>
                        <a:cubicBezTo>
                          <a:pt x="14" y="26"/>
                          <a:pt x="13" y="27"/>
                          <a:pt x="13" y="28"/>
                        </a:cubicBezTo>
                        <a:cubicBezTo>
                          <a:pt x="13" y="29"/>
                          <a:pt x="14" y="31"/>
                          <a:pt x="15" y="31"/>
                        </a:cubicBezTo>
                        <a:cubicBezTo>
                          <a:pt x="18" y="31"/>
                          <a:pt x="19" y="31"/>
                          <a:pt x="20" y="34"/>
                        </a:cubicBezTo>
                        <a:cubicBezTo>
                          <a:pt x="21" y="35"/>
                          <a:pt x="23" y="34"/>
                          <a:pt x="25" y="35"/>
                        </a:cubicBezTo>
                        <a:cubicBezTo>
                          <a:pt x="26" y="35"/>
                          <a:pt x="26" y="35"/>
                          <a:pt x="27" y="35"/>
                        </a:cubicBezTo>
                        <a:cubicBezTo>
                          <a:pt x="31" y="35"/>
                          <a:pt x="32" y="34"/>
                          <a:pt x="34" y="31"/>
                        </a:cubicBezTo>
                        <a:cubicBezTo>
                          <a:pt x="35" y="30"/>
                          <a:pt x="36" y="28"/>
                          <a:pt x="36" y="27"/>
                        </a:cubicBezTo>
                        <a:cubicBezTo>
                          <a:pt x="37" y="25"/>
                          <a:pt x="39" y="24"/>
                          <a:pt x="39" y="22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33" name="Freeform 737">
                    <a:extLst>
                      <a:ext uri="{FF2B5EF4-FFF2-40B4-BE49-F238E27FC236}">
                        <a16:creationId xmlns:a16="http://schemas.microsoft.com/office/drawing/2014/main" id="{5C8E99C0-5D25-0148-90CB-8B09338B21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166357" y="9657083"/>
                    <a:ext cx="101063" cy="121701"/>
                  </a:xfrm>
                  <a:custGeom>
                    <a:avLst/>
                    <a:gdLst>
                      <a:gd name="T0" fmla="*/ 5 w 10"/>
                      <a:gd name="T1" fmla="*/ 1 h 11"/>
                      <a:gd name="T2" fmla="*/ 7 w 10"/>
                      <a:gd name="T3" fmla="*/ 9 h 11"/>
                      <a:gd name="T4" fmla="*/ 5 w 10"/>
                      <a:gd name="T5" fmla="*/ 1 h 11"/>
                      <a:gd name="T6" fmla="*/ 5 w 10"/>
                      <a:gd name="T7" fmla="*/ 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0" h="11">
                        <a:moveTo>
                          <a:pt x="5" y="1"/>
                        </a:moveTo>
                        <a:cubicBezTo>
                          <a:pt x="0" y="2"/>
                          <a:pt x="3" y="11"/>
                          <a:pt x="7" y="9"/>
                        </a:cubicBezTo>
                        <a:cubicBezTo>
                          <a:pt x="10" y="8"/>
                          <a:pt x="9" y="0"/>
                          <a:pt x="5" y="1"/>
                        </a:cubicBezTo>
                        <a:cubicBezTo>
                          <a:pt x="3" y="1"/>
                          <a:pt x="6" y="1"/>
                          <a:pt x="5" y="1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34" name="Freeform 738">
                    <a:extLst>
                      <a:ext uri="{FF2B5EF4-FFF2-40B4-BE49-F238E27FC236}">
                        <a16:creationId xmlns:a16="http://schemas.microsoft.com/office/drawing/2014/main" id="{86A4C45F-000C-6648-B472-A3631E9E2EA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2479819" y="9461630"/>
                    <a:ext cx="808512" cy="748635"/>
                  </a:xfrm>
                  <a:custGeom>
                    <a:avLst/>
                    <a:gdLst>
                      <a:gd name="T0" fmla="*/ 74 w 79"/>
                      <a:gd name="T1" fmla="*/ 27 h 69"/>
                      <a:gd name="T2" fmla="*/ 69 w 79"/>
                      <a:gd name="T3" fmla="*/ 22 h 69"/>
                      <a:gd name="T4" fmla="*/ 72 w 79"/>
                      <a:gd name="T5" fmla="*/ 19 h 69"/>
                      <a:gd name="T6" fmla="*/ 75 w 79"/>
                      <a:gd name="T7" fmla="*/ 20 h 69"/>
                      <a:gd name="T8" fmla="*/ 75 w 79"/>
                      <a:gd name="T9" fmla="*/ 11 h 69"/>
                      <a:gd name="T10" fmla="*/ 73 w 79"/>
                      <a:gd name="T11" fmla="*/ 7 h 69"/>
                      <a:gd name="T12" fmla="*/ 72 w 79"/>
                      <a:gd name="T13" fmla="*/ 1 h 69"/>
                      <a:gd name="T14" fmla="*/ 66 w 79"/>
                      <a:gd name="T15" fmla="*/ 1 h 69"/>
                      <a:gd name="T16" fmla="*/ 60 w 79"/>
                      <a:gd name="T17" fmla="*/ 2 h 69"/>
                      <a:gd name="T18" fmla="*/ 55 w 79"/>
                      <a:gd name="T19" fmla="*/ 5 h 69"/>
                      <a:gd name="T20" fmla="*/ 51 w 79"/>
                      <a:gd name="T21" fmla="*/ 8 h 69"/>
                      <a:gd name="T22" fmla="*/ 49 w 79"/>
                      <a:gd name="T23" fmla="*/ 12 h 69"/>
                      <a:gd name="T24" fmla="*/ 45 w 79"/>
                      <a:gd name="T25" fmla="*/ 14 h 69"/>
                      <a:gd name="T26" fmla="*/ 44 w 79"/>
                      <a:gd name="T27" fmla="*/ 17 h 69"/>
                      <a:gd name="T28" fmla="*/ 34 w 79"/>
                      <a:gd name="T29" fmla="*/ 17 h 69"/>
                      <a:gd name="T30" fmla="*/ 28 w 79"/>
                      <a:gd name="T31" fmla="*/ 21 h 69"/>
                      <a:gd name="T32" fmla="*/ 24 w 79"/>
                      <a:gd name="T33" fmla="*/ 24 h 69"/>
                      <a:gd name="T34" fmla="*/ 20 w 79"/>
                      <a:gd name="T35" fmla="*/ 23 h 69"/>
                      <a:gd name="T36" fmla="*/ 17 w 79"/>
                      <a:gd name="T37" fmla="*/ 14 h 69"/>
                      <a:gd name="T38" fmla="*/ 17 w 79"/>
                      <a:gd name="T39" fmla="*/ 29 h 69"/>
                      <a:gd name="T40" fmla="*/ 17 w 79"/>
                      <a:gd name="T41" fmla="*/ 33 h 69"/>
                      <a:gd name="T42" fmla="*/ 9 w 79"/>
                      <a:gd name="T43" fmla="*/ 35 h 69"/>
                      <a:gd name="T44" fmla="*/ 6 w 79"/>
                      <a:gd name="T45" fmla="*/ 34 h 69"/>
                      <a:gd name="T46" fmla="*/ 2 w 79"/>
                      <a:gd name="T47" fmla="*/ 33 h 69"/>
                      <a:gd name="T48" fmla="*/ 3 w 79"/>
                      <a:gd name="T49" fmla="*/ 40 h 69"/>
                      <a:gd name="T50" fmla="*/ 5 w 79"/>
                      <a:gd name="T51" fmla="*/ 45 h 69"/>
                      <a:gd name="T52" fmla="*/ 9 w 79"/>
                      <a:gd name="T53" fmla="*/ 56 h 69"/>
                      <a:gd name="T54" fmla="*/ 8 w 79"/>
                      <a:gd name="T55" fmla="*/ 60 h 69"/>
                      <a:gd name="T56" fmla="*/ 9 w 79"/>
                      <a:gd name="T57" fmla="*/ 62 h 69"/>
                      <a:gd name="T58" fmla="*/ 10 w 79"/>
                      <a:gd name="T59" fmla="*/ 66 h 69"/>
                      <a:gd name="T60" fmla="*/ 11 w 79"/>
                      <a:gd name="T61" fmla="*/ 64 h 69"/>
                      <a:gd name="T62" fmla="*/ 15 w 79"/>
                      <a:gd name="T63" fmla="*/ 68 h 69"/>
                      <a:gd name="T64" fmla="*/ 21 w 79"/>
                      <a:gd name="T65" fmla="*/ 66 h 69"/>
                      <a:gd name="T66" fmla="*/ 26 w 79"/>
                      <a:gd name="T67" fmla="*/ 65 h 69"/>
                      <a:gd name="T68" fmla="*/ 31 w 79"/>
                      <a:gd name="T69" fmla="*/ 64 h 69"/>
                      <a:gd name="T70" fmla="*/ 38 w 79"/>
                      <a:gd name="T71" fmla="*/ 64 h 69"/>
                      <a:gd name="T72" fmla="*/ 39 w 79"/>
                      <a:gd name="T73" fmla="*/ 64 h 69"/>
                      <a:gd name="T74" fmla="*/ 41 w 79"/>
                      <a:gd name="T75" fmla="*/ 63 h 69"/>
                      <a:gd name="T76" fmla="*/ 42 w 79"/>
                      <a:gd name="T77" fmla="*/ 62 h 69"/>
                      <a:gd name="T78" fmla="*/ 44 w 79"/>
                      <a:gd name="T79" fmla="*/ 65 h 69"/>
                      <a:gd name="T80" fmla="*/ 46 w 79"/>
                      <a:gd name="T81" fmla="*/ 62 h 69"/>
                      <a:gd name="T82" fmla="*/ 57 w 79"/>
                      <a:gd name="T83" fmla="*/ 56 h 69"/>
                      <a:gd name="T84" fmla="*/ 65 w 79"/>
                      <a:gd name="T85" fmla="*/ 48 h 69"/>
                      <a:gd name="T86" fmla="*/ 72 w 79"/>
                      <a:gd name="T87" fmla="*/ 37 h 69"/>
                      <a:gd name="T88" fmla="*/ 77 w 79"/>
                      <a:gd name="T89" fmla="*/ 33 h 69"/>
                      <a:gd name="T90" fmla="*/ 79 w 79"/>
                      <a:gd name="T91" fmla="*/ 25 h 69"/>
                      <a:gd name="T92" fmla="*/ 76 w 79"/>
                      <a:gd name="T93" fmla="*/ 25 h 69"/>
                      <a:gd name="T94" fmla="*/ 74 w 79"/>
                      <a:gd name="T95" fmla="*/ 27 h 69"/>
                      <a:gd name="T96" fmla="*/ 62 w 79"/>
                      <a:gd name="T97" fmla="*/ 39 h 69"/>
                      <a:gd name="T98" fmla="*/ 61 w 79"/>
                      <a:gd name="T99" fmla="*/ 41 h 69"/>
                      <a:gd name="T100" fmla="*/ 57 w 79"/>
                      <a:gd name="T101" fmla="*/ 43 h 69"/>
                      <a:gd name="T102" fmla="*/ 55 w 79"/>
                      <a:gd name="T103" fmla="*/ 44 h 69"/>
                      <a:gd name="T104" fmla="*/ 52 w 79"/>
                      <a:gd name="T105" fmla="*/ 41 h 69"/>
                      <a:gd name="T106" fmla="*/ 56 w 79"/>
                      <a:gd name="T107" fmla="*/ 35 h 69"/>
                      <a:gd name="T108" fmla="*/ 60 w 79"/>
                      <a:gd name="T109" fmla="*/ 35 h 69"/>
                      <a:gd name="T110" fmla="*/ 62 w 79"/>
                      <a:gd name="T111" fmla="*/ 39 h 69"/>
                      <a:gd name="T112" fmla="*/ 62 w 79"/>
                      <a:gd name="T113" fmla="*/ 39 h 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79" h="69">
                        <a:moveTo>
                          <a:pt x="74" y="27"/>
                        </a:moveTo>
                        <a:cubicBezTo>
                          <a:pt x="71" y="27"/>
                          <a:pt x="68" y="24"/>
                          <a:pt x="69" y="22"/>
                        </a:cubicBezTo>
                        <a:cubicBezTo>
                          <a:pt x="69" y="20"/>
                          <a:pt x="71" y="19"/>
                          <a:pt x="72" y="19"/>
                        </a:cubicBezTo>
                        <a:cubicBezTo>
                          <a:pt x="73" y="19"/>
                          <a:pt x="74" y="20"/>
                          <a:pt x="75" y="20"/>
                        </a:cubicBezTo>
                        <a:cubicBezTo>
                          <a:pt x="75" y="17"/>
                          <a:pt x="76" y="14"/>
                          <a:pt x="75" y="11"/>
                        </a:cubicBezTo>
                        <a:cubicBezTo>
                          <a:pt x="74" y="10"/>
                          <a:pt x="73" y="8"/>
                          <a:pt x="73" y="7"/>
                        </a:cubicBezTo>
                        <a:cubicBezTo>
                          <a:pt x="72" y="5"/>
                          <a:pt x="72" y="3"/>
                          <a:pt x="72" y="1"/>
                        </a:cubicBezTo>
                        <a:cubicBezTo>
                          <a:pt x="70" y="2"/>
                          <a:pt x="67" y="1"/>
                          <a:pt x="66" y="1"/>
                        </a:cubicBezTo>
                        <a:cubicBezTo>
                          <a:pt x="63" y="0"/>
                          <a:pt x="61" y="0"/>
                          <a:pt x="60" y="2"/>
                        </a:cubicBezTo>
                        <a:cubicBezTo>
                          <a:pt x="58" y="3"/>
                          <a:pt x="56" y="3"/>
                          <a:pt x="55" y="5"/>
                        </a:cubicBezTo>
                        <a:cubicBezTo>
                          <a:pt x="54" y="6"/>
                          <a:pt x="52" y="7"/>
                          <a:pt x="51" y="8"/>
                        </a:cubicBezTo>
                        <a:cubicBezTo>
                          <a:pt x="50" y="9"/>
                          <a:pt x="50" y="11"/>
                          <a:pt x="49" y="12"/>
                        </a:cubicBezTo>
                        <a:cubicBezTo>
                          <a:pt x="48" y="14"/>
                          <a:pt x="46" y="12"/>
                          <a:pt x="45" y="14"/>
                        </a:cubicBezTo>
                        <a:cubicBezTo>
                          <a:pt x="44" y="15"/>
                          <a:pt x="45" y="16"/>
                          <a:pt x="44" y="17"/>
                        </a:cubicBezTo>
                        <a:cubicBezTo>
                          <a:pt x="42" y="21"/>
                          <a:pt x="37" y="18"/>
                          <a:pt x="34" y="17"/>
                        </a:cubicBezTo>
                        <a:cubicBezTo>
                          <a:pt x="31" y="15"/>
                          <a:pt x="30" y="19"/>
                          <a:pt x="28" y="21"/>
                        </a:cubicBezTo>
                        <a:cubicBezTo>
                          <a:pt x="27" y="22"/>
                          <a:pt x="26" y="24"/>
                          <a:pt x="24" y="24"/>
                        </a:cubicBezTo>
                        <a:cubicBezTo>
                          <a:pt x="24" y="24"/>
                          <a:pt x="20" y="24"/>
                          <a:pt x="20" y="23"/>
                        </a:cubicBezTo>
                        <a:cubicBezTo>
                          <a:pt x="22" y="20"/>
                          <a:pt x="21" y="15"/>
                          <a:pt x="17" y="14"/>
                        </a:cubicBezTo>
                        <a:cubicBezTo>
                          <a:pt x="17" y="19"/>
                          <a:pt x="17" y="24"/>
                          <a:pt x="17" y="29"/>
                        </a:cubicBezTo>
                        <a:cubicBezTo>
                          <a:pt x="17" y="29"/>
                          <a:pt x="18" y="32"/>
                          <a:pt x="17" y="33"/>
                        </a:cubicBezTo>
                        <a:cubicBezTo>
                          <a:pt x="14" y="35"/>
                          <a:pt x="13" y="36"/>
                          <a:pt x="9" y="35"/>
                        </a:cubicBezTo>
                        <a:cubicBezTo>
                          <a:pt x="8" y="35"/>
                          <a:pt x="7" y="35"/>
                          <a:pt x="6" y="34"/>
                        </a:cubicBezTo>
                        <a:cubicBezTo>
                          <a:pt x="5" y="32"/>
                          <a:pt x="4" y="31"/>
                          <a:pt x="2" y="33"/>
                        </a:cubicBezTo>
                        <a:cubicBezTo>
                          <a:pt x="0" y="35"/>
                          <a:pt x="2" y="38"/>
                          <a:pt x="3" y="40"/>
                        </a:cubicBezTo>
                        <a:cubicBezTo>
                          <a:pt x="4" y="41"/>
                          <a:pt x="5" y="43"/>
                          <a:pt x="5" y="45"/>
                        </a:cubicBezTo>
                        <a:cubicBezTo>
                          <a:pt x="7" y="49"/>
                          <a:pt x="11" y="51"/>
                          <a:pt x="9" y="56"/>
                        </a:cubicBezTo>
                        <a:cubicBezTo>
                          <a:pt x="8" y="58"/>
                          <a:pt x="7" y="58"/>
                          <a:pt x="8" y="60"/>
                        </a:cubicBezTo>
                        <a:cubicBezTo>
                          <a:pt x="9" y="61"/>
                          <a:pt x="9" y="62"/>
                          <a:pt x="9" y="62"/>
                        </a:cubicBezTo>
                        <a:cubicBezTo>
                          <a:pt x="10" y="63"/>
                          <a:pt x="9" y="65"/>
                          <a:pt x="10" y="66"/>
                        </a:cubicBezTo>
                        <a:cubicBezTo>
                          <a:pt x="10" y="66"/>
                          <a:pt x="10" y="64"/>
                          <a:pt x="11" y="64"/>
                        </a:cubicBezTo>
                        <a:cubicBezTo>
                          <a:pt x="11" y="64"/>
                          <a:pt x="14" y="67"/>
                          <a:pt x="15" y="68"/>
                        </a:cubicBezTo>
                        <a:cubicBezTo>
                          <a:pt x="17" y="69"/>
                          <a:pt x="19" y="66"/>
                          <a:pt x="21" y="66"/>
                        </a:cubicBezTo>
                        <a:cubicBezTo>
                          <a:pt x="23" y="65"/>
                          <a:pt x="25" y="67"/>
                          <a:pt x="26" y="65"/>
                        </a:cubicBezTo>
                        <a:cubicBezTo>
                          <a:pt x="28" y="64"/>
                          <a:pt x="29" y="64"/>
                          <a:pt x="31" y="64"/>
                        </a:cubicBezTo>
                        <a:cubicBezTo>
                          <a:pt x="33" y="64"/>
                          <a:pt x="35" y="64"/>
                          <a:pt x="38" y="64"/>
                        </a:cubicBezTo>
                        <a:cubicBezTo>
                          <a:pt x="38" y="64"/>
                          <a:pt x="39" y="64"/>
                          <a:pt x="39" y="64"/>
                        </a:cubicBezTo>
                        <a:cubicBezTo>
                          <a:pt x="40" y="64"/>
                          <a:pt x="40" y="63"/>
                          <a:pt x="41" y="63"/>
                        </a:cubicBezTo>
                        <a:cubicBezTo>
                          <a:pt x="41" y="63"/>
                          <a:pt x="41" y="62"/>
                          <a:pt x="42" y="62"/>
                        </a:cubicBezTo>
                        <a:cubicBezTo>
                          <a:pt x="42" y="63"/>
                          <a:pt x="42" y="65"/>
                          <a:pt x="44" y="65"/>
                        </a:cubicBezTo>
                        <a:cubicBezTo>
                          <a:pt x="44" y="65"/>
                          <a:pt x="43" y="61"/>
                          <a:pt x="46" y="62"/>
                        </a:cubicBezTo>
                        <a:cubicBezTo>
                          <a:pt x="50" y="63"/>
                          <a:pt x="54" y="59"/>
                          <a:pt x="57" y="56"/>
                        </a:cubicBezTo>
                        <a:cubicBezTo>
                          <a:pt x="60" y="54"/>
                          <a:pt x="62" y="51"/>
                          <a:pt x="65" y="48"/>
                        </a:cubicBezTo>
                        <a:cubicBezTo>
                          <a:pt x="68" y="45"/>
                          <a:pt x="69" y="41"/>
                          <a:pt x="72" y="37"/>
                        </a:cubicBezTo>
                        <a:cubicBezTo>
                          <a:pt x="73" y="36"/>
                          <a:pt x="76" y="35"/>
                          <a:pt x="77" y="33"/>
                        </a:cubicBezTo>
                        <a:cubicBezTo>
                          <a:pt x="78" y="31"/>
                          <a:pt x="79" y="27"/>
                          <a:pt x="79" y="25"/>
                        </a:cubicBezTo>
                        <a:cubicBezTo>
                          <a:pt x="78" y="25"/>
                          <a:pt x="77" y="25"/>
                          <a:pt x="76" y="25"/>
                        </a:cubicBezTo>
                        <a:cubicBezTo>
                          <a:pt x="75" y="25"/>
                          <a:pt x="75" y="27"/>
                          <a:pt x="74" y="27"/>
                        </a:cubicBezTo>
                        <a:close/>
                        <a:moveTo>
                          <a:pt x="62" y="39"/>
                        </a:moveTo>
                        <a:cubicBezTo>
                          <a:pt x="61" y="39"/>
                          <a:pt x="61" y="41"/>
                          <a:pt x="61" y="41"/>
                        </a:cubicBezTo>
                        <a:cubicBezTo>
                          <a:pt x="60" y="43"/>
                          <a:pt x="58" y="42"/>
                          <a:pt x="57" y="43"/>
                        </a:cubicBezTo>
                        <a:cubicBezTo>
                          <a:pt x="56" y="43"/>
                          <a:pt x="56" y="44"/>
                          <a:pt x="55" y="44"/>
                        </a:cubicBezTo>
                        <a:cubicBezTo>
                          <a:pt x="53" y="44"/>
                          <a:pt x="52" y="42"/>
                          <a:pt x="52" y="41"/>
                        </a:cubicBezTo>
                        <a:cubicBezTo>
                          <a:pt x="51" y="39"/>
                          <a:pt x="54" y="36"/>
                          <a:pt x="56" y="35"/>
                        </a:cubicBezTo>
                        <a:cubicBezTo>
                          <a:pt x="57" y="34"/>
                          <a:pt x="59" y="34"/>
                          <a:pt x="60" y="35"/>
                        </a:cubicBezTo>
                        <a:cubicBezTo>
                          <a:pt x="61" y="36"/>
                          <a:pt x="64" y="38"/>
                          <a:pt x="62" y="39"/>
                        </a:cubicBezTo>
                        <a:cubicBezTo>
                          <a:pt x="61" y="39"/>
                          <a:pt x="63" y="38"/>
                          <a:pt x="62" y="39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35" name="Freeform 739">
                    <a:extLst>
                      <a:ext uri="{FF2B5EF4-FFF2-40B4-BE49-F238E27FC236}">
                        <a16:creationId xmlns:a16="http://schemas.microsoft.com/office/drawing/2014/main" id="{4C669E26-D3BE-A74B-94FB-15F106E40F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002562" y="9819354"/>
                    <a:ext cx="132428" cy="143827"/>
                  </a:xfrm>
                  <a:custGeom>
                    <a:avLst/>
                    <a:gdLst>
                      <a:gd name="T0" fmla="*/ 11 w 13"/>
                      <a:gd name="T1" fmla="*/ 4 h 13"/>
                      <a:gd name="T2" fmla="*/ 3 w 13"/>
                      <a:gd name="T3" fmla="*/ 3 h 13"/>
                      <a:gd name="T4" fmla="*/ 2 w 13"/>
                      <a:gd name="T5" fmla="*/ 9 h 13"/>
                      <a:gd name="T6" fmla="*/ 7 w 13"/>
                      <a:gd name="T7" fmla="*/ 9 h 13"/>
                      <a:gd name="T8" fmla="*/ 11 w 13"/>
                      <a:gd name="T9" fmla="*/ 4 h 13"/>
                      <a:gd name="T10" fmla="*/ 11 w 13"/>
                      <a:gd name="T11" fmla="*/ 4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3" h="13">
                        <a:moveTo>
                          <a:pt x="11" y="4"/>
                        </a:moveTo>
                        <a:cubicBezTo>
                          <a:pt x="9" y="2"/>
                          <a:pt x="5" y="0"/>
                          <a:pt x="3" y="3"/>
                        </a:cubicBezTo>
                        <a:cubicBezTo>
                          <a:pt x="1" y="5"/>
                          <a:pt x="0" y="7"/>
                          <a:pt x="2" y="9"/>
                        </a:cubicBezTo>
                        <a:cubicBezTo>
                          <a:pt x="4" y="13"/>
                          <a:pt x="5" y="9"/>
                          <a:pt x="7" y="9"/>
                        </a:cubicBezTo>
                        <a:cubicBezTo>
                          <a:pt x="10" y="9"/>
                          <a:pt x="13" y="5"/>
                          <a:pt x="11" y="4"/>
                        </a:cubicBezTo>
                        <a:cubicBezTo>
                          <a:pt x="10" y="3"/>
                          <a:pt x="12" y="4"/>
                          <a:pt x="11" y="4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36" name="Freeform 740">
                    <a:extLst>
                      <a:ext uri="{FF2B5EF4-FFF2-40B4-BE49-F238E27FC236}">
                        <a16:creationId xmlns:a16="http://schemas.microsoft.com/office/drawing/2014/main" id="{5FCED526-DBB7-B446-958C-D33A0E35BF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284660" y="8476968"/>
                    <a:ext cx="52274" cy="88507"/>
                  </a:xfrm>
                  <a:custGeom>
                    <a:avLst/>
                    <a:gdLst>
                      <a:gd name="T0" fmla="*/ 2 w 5"/>
                      <a:gd name="T1" fmla="*/ 5 h 8"/>
                      <a:gd name="T2" fmla="*/ 5 w 5"/>
                      <a:gd name="T3" fmla="*/ 1 h 8"/>
                      <a:gd name="T4" fmla="*/ 1 w 5"/>
                      <a:gd name="T5" fmla="*/ 3 h 8"/>
                      <a:gd name="T6" fmla="*/ 0 w 5"/>
                      <a:gd name="T7" fmla="*/ 8 h 8"/>
                      <a:gd name="T8" fmla="*/ 2 w 5"/>
                      <a:gd name="T9" fmla="*/ 5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8">
                        <a:moveTo>
                          <a:pt x="2" y="5"/>
                        </a:moveTo>
                        <a:cubicBezTo>
                          <a:pt x="2" y="4"/>
                          <a:pt x="4" y="2"/>
                          <a:pt x="5" y="1"/>
                        </a:cubicBezTo>
                        <a:cubicBezTo>
                          <a:pt x="4" y="0"/>
                          <a:pt x="2" y="2"/>
                          <a:pt x="1" y="3"/>
                        </a:cubicBezTo>
                        <a:cubicBezTo>
                          <a:pt x="0" y="4"/>
                          <a:pt x="0" y="6"/>
                          <a:pt x="0" y="8"/>
                        </a:cubicBezTo>
                        <a:cubicBezTo>
                          <a:pt x="2" y="7"/>
                          <a:pt x="2" y="6"/>
                          <a:pt x="2" y="5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37" name="Freeform 741">
                    <a:extLst>
                      <a:ext uri="{FF2B5EF4-FFF2-40B4-BE49-F238E27FC236}">
                        <a16:creationId xmlns:a16="http://schemas.microsoft.com/office/drawing/2014/main" id="{CF906E24-637C-B44E-A4D9-13F156D71E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235869" y="8034428"/>
                    <a:ext cx="355468" cy="486798"/>
                  </a:xfrm>
                  <a:custGeom>
                    <a:avLst/>
                    <a:gdLst>
                      <a:gd name="T0" fmla="*/ 11 w 35"/>
                      <a:gd name="T1" fmla="*/ 44 h 45"/>
                      <a:gd name="T2" fmla="*/ 15 w 35"/>
                      <a:gd name="T3" fmla="*/ 41 h 45"/>
                      <a:gd name="T4" fmla="*/ 16 w 35"/>
                      <a:gd name="T5" fmla="*/ 43 h 45"/>
                      <a:gd name="T6" fmla="*/ 23 w 35"/>
                      <a:gd name="T7" fmla="*/ 37 h 45"/>
                      <a:gd name="T8" fmla="*/ 25 w 35"/>
                      <a:gd name="T9" fmla="*/ 26 h 45"/>
                      <a:gd name="T10" fmla="*/ 31 w 35"/>
                      <a:gd name="T11" fmla="*/ 16 h 45"/>
                      <a:gd name="T12" fmla="*/ 33 w 35"/>
                      <a:gd name="T13" fmla="*/ 8 h 45"/>
                      <a:gd name="T14" fmla="*/ 35 w 35"/>
                      <a:gd name="T15" fmla="*/ 2 h 45"/>
                      <a:gd name="T16" fmla="*/ 29 w 35"/>
                      <a:gd name="T17" fmla="*/ 1 h 45"/>
                      <a:gd name="T18" fmla="*/ 26 w 35"/>
                      <a:gd name="T19" fmla="*/ 2 h 45"/>
                      <a:gd name="T20" fmla="*/ 25 w 35"/>
                      <a:gd name="T21" fmla="*/ 6 h 45"/>
                      <a:gd name="T22" fmla="*/ 20 w 35"/>
                      <a:gd name="T23" fmla="*/ 10 h 45"/>
                      <a:gd name="T24" fmla="*/ 10 w 35"/>
                      <a:gd name="T25" fmla="*/ 8 h 45"/>
                      <a:gd name="T26" fmla="*/ 13 w 35"/>
                      <a:gd name="T27" fmla="*/ 13 h 45"/>
                      <a:gd name="T28" fmla="*/ 14 w 35"/>
                      <a:gd name="T29" fmla="*/ 19 h 45"/>
                      <a:gd name="T30" fmla="*/ 15 w 35"/>
                      <a:gd name="T31" fmla="*/ 22 h 45"/>
                      <a:gd name="T32" fmla="*/ 16 w 35"/>
                      <a:gd name="T33" fmla="*/ 25 h 45"/>
                      <a:gd name="T34" fmla="*/ 15 w 35"/>
                      <a:gd name="T35" fmla="*/ 32 h 45"/>
                      <a:gd name="T36" fmla="*/ 13 w 35"/>
                      <a:gd name="T37" fmla="*/ 31 h 45"/>
                      <a:gd name="T38" fmla="*/ 10 w 35"/>
                      <a:gd name="T39" fmla="*/ 32 h 45"/>
                      <a:gd name="T40" fmla="*/ 8 w 35"/>
                      <a:gd name="T41" fmla="*/ 29 h 45"/>
                      <a:gd name="T42" fmla="*/ 6 w 35"/>
                      <a:gd name="T43" fmla="*/ 32 h 45"/>
                      <a:gd name="T44" fmla="*/ 4 w 35"/>
                      <a:gd name="T45" fmla="*/ 32 h 45"/>
                      <a:gd name="T46" fmla="*/ 3 w 35"/>
                      <a:gd name="T47" fmla="*/ 35 h 45"/>
                      <a:gd name="T48" fmla="*/ 0 w 35"/>
                      <a:gd name="T49" fmla="*/ 39 h 45"/>
                      <a:gd name="T50" fmla="*/ 5 w 35"/>
                      <a:gd name="T51" fmla="*/ 45 h 45"/>
                      <a:gd name="T52" fmla="*/ 8 w 35"/>
                      <a:gd name="T53" fmla="*/ 42 h 45"/>
                      <a:gd name="T54" fmla="*/ 11 w 35"/>
                      <a:gd name="T55" fmla="*/ 44 h 45"/>
                      <a:gd name="T56" fmla="*/ 11 w 35"/>
                      <a:gd name="T57" fmla="*/ 44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35" h="45">
                        <a:moveTo>
                          <a:pt x="11" y="44"/>
                        </a:moveTo>
                        <a:cubicBezTo>
                          <a:pt x="12" y="44"/>
                          <a:pt x="14" y="42"/>
                          <a:pt x="15" y="41"/>
                        </a:cubicBezTo>
                        <a:cubicBezTo>
                          <a:pt x="17" y="40"/>
                          <a:pt x="15" y="43"/>
                          <a:pt x="16" y="43"/>
                        </a:cubicBezTo>
                        <a:cubicBezTo>
                          <a:pt x="16" y="43"/>
                          <a:pt x="23" y="39"/>
                          <a:pt x="23" y="37"/>
                        </a:cubicBezTo>
                        <a:cubicBezTo>
                          <a:pt x="23" y="33"/>
                          <a:pt x="23" y="29"/>
                          <a:pt x="25" y="26"/>
                        </a:cubicBezTo>
                        <a:cubicBezTo>
                          <a:pt x="27" y="22"/>
                          <a:pt x="30" y="19"/>
                          <a:pt x="31" y="16"/>
                        </a:cubicBezTo>
                        <a:cubicBezTo>
                          <a:pt x="32" y="13"/>
                          <a:pt x="32" y="11"/>
                          <a:pt x="33" y="8"/>
                        </a:cubicBezTo>
                        <a:cubicBezTo>
                          <a:pt x="33" y="6"/>
                          <a:pt x="35" y="4"/>
                          <a:pt x="35" y="2"/>
                        </a:cubicBezTo>
                        <a:cubicBezTo>
                          <a:pt x="33" y="2"/>
                          <a:pt x="31" y="0"/>
                          <a:pt x="29" y="1"/>
                        </a:cubicBezTo>
                        <a:cubicBezTo>
                          <a:pt x="28" y="1"/>
                          <a:pt x="26" y="1"/>
                          <a:pt x="26" y="2"/>
                        </a:cubicBezTo>
                        <a:cubicBezTo>
                          <a:pt x="25" y="4"/>
                          <a:pt x="25" y="5"/>
                          <a:pt x="25" y="6"/>
                        </a:cubicBezTo>
                        <a:cubicBezTo>
                          <a:pt x="24" y="9"/>
                          <a:pt x="23" y="10"/>
                          <a:pt x="20" y="10"/>
                        </a:cubicBezTo>
                        <a:cubicBezTo>
                          <a:pt x="17" y="9"/>
                          <a:pt x="13" y="8"/>
                          <a:pt x="10" y="8"/>
                        </a:cubicBezTo>
                        <a:cubicBezTo>
                          <a:pt x="10" y="10"/>
                          <a:pt x="9" y="14"/>
                          <a:pt x="13" y="13"/>
                        </a:cubicBezTo>
                        <a:cubicBezTo>
                          <a:pt x="17" y="11"/>
                          <a:pt x="14" y="17"/>
                          <a:pt x="14" y="19"/>
                        </a:cubicBezTo>
                        <a:cubicBezTo>
                          <a:pt x="14" y="20"/>
                          <a:pt x="14" y="21"/>
                          <a:pt x="15" y="22"/>
                        </a:cubicBezTo>
                        <a:cubicBezTo>
                          <a:pt x="16" y="23"/>
                          <a:pt x="16" y="24"/>
                          <a:pt x="16" y="25"/>
                        </a:cubicBezTo>
                        <a:cubicBezTo>
                          <a:pt x="16" y="27"/>
                          <a:pt x="16" y="30"/>
                          <a:pt x="15" y="32"/>
                        </a:cubicBezTo>
                        <a:cubicBezTo>
                          <a:pt x="15" y="33"/>
                          <a:pt x="13" y="31"/>
                          <a:pt x="13" y="31"/>
                        </a:cubicBezTo>
                        <a:cubicBezTo>
                          <a:pt x="11" y="31"/>
                          <a:pt x="11" y="33"/>
                          <a:pt x="10" y="32"/>
                        </a:cubicBezTo>
                        <a:cubicBezTo>
                          <a:pt x="10" y="31"/>
                          <a:pt x="9" y="30"/>
                          <a:pt x="8" y="29"/>
                        </a:cubicBezTo>
                        <a:cubicBezTo>
                          <a:pt x="7" y="29"/>
                          <a:pt x="7" y="31"/>
                          <a:pt x="6" y="32"/>
                        </a:cubicBezTo>
                        <a:cubicBezTo>
                          <a:pt x="6" y="32"/>
                          <a:pt x="4" y="32"/>
                          <a:pt x="4" y="32"/>
                        </a:cubicBezTo>
                        <a:cubicBezTo>
                          <a:pt x="2" y="32"/>
                          <a:pt x="3" y="34"/>
                          <a:pt x="3" y="35"/>
                        </a:cubicBezTo>
                        <a:cubicBezTo>
                          <a:pt x="4" y="38"/>
                          <a:pt x="3" y="37"/>
                          <a:pt x="0" y="39"/>
                        </a:cubicBezTo>
                        <a:cubicBezTo>
                          <a:pt x="2" y="41"/>
                          <a:pt x="4" y="42"/>
                          <a:pt x="5" y="45"/>
                        </a:cubicBezTo>
                        <a:cubicBezTo>
                          <a:pt x="6" y="44"/>
                          <a:pt x="7" y="43"/>
                          <a:pt x="8" y="42"/>
                        </a:cubicBezTo>
                        <a:cubicBezTo>
                          <a:pt x="10" y="41"/>
                          <a:pt x="10" y="43"/>
                          <a:pt x="11" y="44"/>
                        </a:cubicBezTo>
                        <a:cubicBezTo>
                          <a:pt x="12" y="44"/>
                          <a:pt x="10" y="43"/>
                          <a:pt x="11" y="44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38" name="Freeform 742">
                    <a:extLst>
                      <a:ext uri="{FF2B5EF4-FFF2-40B4-BE49-F238E27FC236}">
                        <a16:creationId xmlns:a16="http://schemas.microsoft.com/office/drawing/2014/main" id="{6771E50F-A054-6C46-8807-5CA64A85CB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389209" y="7643512"/>
                    <a:ext cx="651689" cy="486798"/>
                  </a:xfrm>
                  <a:custGeom>
                    <a:avLst/>
                    <a:gdLst>
                      <a:gd name="T0" fmla="*/ 12 w 64"/>
                      <a:gd name="T1" fmla="*/ 37 h 45"/>
                      <a:gd name="T2" fmla="*/ 17 w 64"/>
                      <a:gd name="T3" fmla="*/ 37 h 45"/>
                      <a:gd name="T4" fmla="*/ 20 w 64"/>
                      <a:gd name="T5" fmla="*/ 38 h 45"/>
                      <a:gd name="T6" fmla="*/ 21 w 64"/>
                      <a:gd name="T7" fmla="*/ 33 h 45"/>
                      <a:gd name="T8" fmla="*/ 25 w 64"/>
                      <a:gd name="T9" fmla="*/ 30 h 45"/>
                      <a:gd name="T10" fmla="*/ 30 w 64"/>
                      <a:gd name="T11" fmla="*/ 33 h 45"/>
                      <a:gd name="T12" fmla="*/ 36 w 64"/>
                      <a:gd name="T13" fmla="*/ 34 h 45"/>
                      <a:gd name="T14" fmla="*/ 39 w 64"/>
                      <a:gd name="T15" fmla="*/ 34 h 45"/>
                      <a:gd name="T16" fmla="*/ 41 w 64"/>
                      <a:gd name="T17" fmla="*/ 30 h 45"/>
                      <a:gd name="T18" fmla="*/ 45 w 64"/>
                      <a:gd name="T19" fmla="*/ 31 h 45"/>
                      <a:gd name="T20" fmla="*/ 50 w 64"/>
                      <a:gd name="T21" fmla="*/ 31 h 45"/>
                      <a:gd name="T22" fmla="*/ 55 w 64"/>
                      <a:gd name="T23" fmla="*/ 29 h 45"/>
                      <a:gd name="T24" fmla="*/ 60 w 64"/>
                      <a:gd name="T25" fmla="*/ 30 h 45"/>
                      <a:gd name="T26" fmla="*/ 58 w 64"/>
                      <a:gd name="T27" fmla="*/ 24 h 45"/>
                      <a:gd name="T28" fmla="*/ 55 w 64"/>
                      <a:gd name="T29" fmla="*/ 20 h 45"/>
                      <a:gd name="T30" fmla="*/ 51 w 64"/>
                      <a:gd name="T31" fmla="*/ 16 h 45"/>
                      <a:gd name="T32" fmla="*/ 47 w 64"/>
                      <a:gd name="T33" fmla="*/ 13 h 45"/>
                      <a:gd name="T34" fmla="*/ 46 w 64"/>
                      <a:gd name="T35" fmla="*/ 12 h 45"/>
                      <a:gd name="T36" fmla="*/ 44 w 64"/>
                      <a:gd name="T37" fmla="*/ 12 h 45"/>
                      <a:gd name="T38" fmla="*/ 44 w 64"/>
                      <a:gd name="T39" fmla="*/ 6 h 45"/>
                      <a:gd name="T40" fmla="*/ 41 w 64"/>
                      <a:gd name="T41" fmla="*/ 1 h 45"/>
                      <a:gd name="T42" fmla="*/ 41 w 64"/>
                      <a:gd name="T43" fmla="*/ 0 h 45"/>
                      <a:gd name="T44" fmla="*/ 38 w 64"/>
                      <a:gd name="T45" fmla="*/ 0 h 45"/>
                      <a:gd name="T46" fmla="*/ 35 w 64"/>
                      <a:gd name="T47" fmla="*/ 3 h 45"/>
                      <a:gd name="T48" fmla="*/ 26 w 64"/>
                      <a:gd name="T49" fmla="*/ 10 h 45"/>
                      <a:gd name="T50" fmla="*/ 22 w 64"/>
                      <a:gd name="T51" fmla="*/ 11 h 45"/>
                      <a:gd name="T52" fmla="*/ 19 w 64"/>
                      <a:gd name="T53" fmla="*/ 15 h 45"/>
                      <a:gd name="T54" fmla="*/ 13 w 64"/>
                      <a:gd name="T55" fmla="*/ 17 h 45"/>
                      <a:gd name="T56" fmla="*/ 9 w 64"/>
                      <a:gd name="T57" fmla="*/ 17 h 45"/>
                      <a:gd name="T58" fmla="*/ 6 w 64"/>
                      <a:gd name="T59" fmla="*/ 18 h 45"/>
                      <a:gd name="T60" fmla="*/ 3 w 64"/>
                      <a:gd name="T61" fmla="*/ 23 h 45"/>
                      <a:gd name="T62" fmla="*/ 4 w 64"/>
                      <a:gd name="T63" fmla="*/ 34 h 45"/>
                      <a:gd name="T64" fmla="*/ 6 w 64"/>
                      <a:gd name="T65" fmla="*/ 39 h 45"/>
                      <a:gd name="T66" fmla="*/ 9 w 64"/>
                      <a:gd name="T67" fmla="*/ 45 h 45"/>
                      <a:gd name="T68" fmla="*/ 12 w 64"/>
                      <a:gd name="T69" fmla="*/ 37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64" h="45">
                        <a:moveTo>
                          <a:pt x="12" y="37"/>
                        </a:moveTo>
                        <a:cubicBezTo>
                          <a:pt x="13" y="37"/>
                          <a:pt x="16" y="36"/>
                          <a:pt x="17" y="37"/>
                        </a:cubicBezTo>
                        <a:cubicBezTo>
                          <a:pt x="17" y="38"/>
                          <a:pt x="20" y="38"/>
                          <a:pt x="20" y="38"/>
                        </a:cubicBezTo>
                        <a:cubicBezTo>
                          <a:pt x="21" y="36"/>
                          <a:pt x="20" y="34"/>
                          <a:pt x="21" y="33"/>
                        </a:cubicBezTo>
                        <a:cubicBezTo>
                          <a:pt x="21" y="32"/>
                          <a:pt x="23" y="29"/>
                          <a:pt x="25" y="30"/>
                        </a:cubicBezTo>
                        <a:cubicBezTo>
                          <a:pt x="27" y="30"/>
                          <a:pt x="28" y="32"/>
                          <a:pt x="30" y="33"/>
                        </a:cubicBezTo>
                        <a:cubicBezTo>
                          <a:pt x="32" y="34"/>
                          <a:pt x="34" y="34"/>
                          <a:pt x="36" y="34"/>
                        </a:cubicBezTo>
                        <a:cubicBezTo>
                          <a:pt x="37" y="34"/>
                          <a:pt x="39" y="35"/>
                          <a:pt x="39" y="34"/>
                        </a:cubicBezTo>
                        <a:cubicBezTo>
                          <a:pt x="40" y="33"/>
                          <a:pt x="40" y="29"/>
                          <a:pt x="41" y="30"/>
                        </a:cubicBezTo>
                        <a:cubicBezTo>
                          <a:pt x="43" y="31"/>
                          <a:pt x="43" y="31"/>
                          <a:pt x="45" y="31"/>
                        </a:cubicBezTo>
                        <a:cubicBezTo>
                          <a:pt x="47" y="30"/>
                          <a:pt x="48" y="31"/>
                          <a:pt x="50" y="31"/>
                        </a:cubicBezTo>
                        <a:cubicBezTo>
                          <a:pt x="52" y="31"/>
                          <a:pt x="53" y="28"/>
                          <a:pt x="55" y="29"/>
                        </a:cubicBezTo>
                        <a:cubicBezTo>
                          <a:pt x="56" y="29"/>
                          <a:pt x="58" y="31"/>
                          <a:pt x="60" y="30"/>
                        </a:cubicBezTo>
                        <a:cubicBezTo>
                          <a:pt x="64" y="28"/>
                          <a:pt x="59" y="26"/>
                          <a:pt x="58" y="24"/>
                        </a:cubicBezTo>
                        <a:cubicBezTo>
                          <a:pt x="57" y="22"/>
                          <a:pt x="57" y="21"/>
                          <a:pt x="55" y="20"/>
                        </a:cubicBezTo>
                        <a:cubicBezTo>
                          <a:pt x="53" y="19"/>
                          <a:pt x="52" y="18"/>
                          <a:pt x="51" y="16"/>
                        </a:cubicBezTo>
                        <a:cubicBezTo>
                          <a:pt x="51" y="14"/>
                          <a:pt x="49" y="14"/>
                          <a:pt x="47" y="13"/>
                        </a:cubicBezTo>
                        <a:cubicBezTo>
                          <a:pt x="47" y="13"/>
                          <a:pt x="47" y="12"/>
                          <a:pt x="46" y="12"/>
                        </a:cubicBezTo>
                        <a:cubicBezTo>
                          <a:pt x="46" y="12"/>
                          <a:pt x="44" y="12"/>
                          <a:pt x="44" y="12"/>
                        </a:cubicBezTo>
                        <a:cubicBezTo>
                          <a:pt x="43" y="11"/>
                          <a:pt x="44" y="7"/>
                          <a:pt x="44" y="6"/>
                        </a:cubicBezTo>
                        <a:cubicBezTo>
                          <a:pt x="44" y="4"/>
                          <a:pt x="42" y="3"/>
                          <a:pt x="41" y="1"/>
                        </a:cubicBezTo>
                        <a:cubicBezTo>
                          <a:pt x="41" y="1"/>
                          <a:pt x="41" y="0"/>
                          <a:pt x="41" y="0"/>
                        </a:cubicBezTo>
                        <a:cubicBezTo>
                          <a:pt x="40" y="0"/>
                          <a:pt x="39" y="0"/>
                          <a:pt x="38" y="0"/>
                        </a:cubicBezTo>
                        <a:cubicBezTo>
                          <a:pt x="36" y="1"/>
                          <a:pt x="36" y="1"/>
                          <a:pt x="35" y="3"/>
                        </a:cubicBezTo>
                        <a:cubicBezTo>
                          <a:pt x="35" y="6"/>
                          <a:pt x="28" y="10"/>
                          <a:pt x="26" y="10"/>
                        </a:cubicBezTo>
                        <a:cubicBezTo>
                          <a:pt x="25" y="10"/>
                          <a:pt x="21" y="10"/>
                          <a:pt x="22" y="11"/>
                        </a:cubicBezTo>
                        <a:cubicBezTo>
                          <a:pt x="23" y="13"/>
                          <a:pt x="20" y="15"/>
                          <a:pt x="19" y="15"/>
                        </a:cubicBezTo>
                        <a:cubicBezTo>
                          <a:pt x="17" y="16"/>
                          <a:pt x="15" y="17"/>
                          <a:pt x="13" y="17"/>
                        </a:cubicBezTo>
                        <a:cubicBezTo>
                          <a:pt x="11" y="18"/>
                          <a:pt x="11" y="16"/>
                          <a:pt x="9" y="17"/>
                        </a:cubicBezTo>
                        <a:cubicBezTo>
                          <a:pt x="7" y="18"/>
                          <a:pt x="6" y="17"/>
                          <a:pt x="6" y="18"/>
                        </a:cubicBezTo>
                        <a:cubicBezTo>
                          <a:pt x="5" y="20"/>
                          <a:pt x="4" y="22"/>
                          <a:pt x="3" y="23"/>
                        </a:cubicBezTo>
                        <a:cubicBezTo>
                          <a:pt x="0" y="27"/>
                          <a:pt x="2" y="30"/>
                          <a:pt x="4" y="34"/>
                        </a:cubicBezTo>
                        <a:cubicBezTo>
                          <a:pt x="5" y="36"/>
                          <a:pt x="5" y="37"/>
                          <a:pt x="6" y="39"/>
                        </a:cubicBezTo>
                        <a:cubicBezTo>
                          <a:pt x="8" y="41"/>
                          <a:pt x="9" y="42"/>
                          <a:pt x="9" y="45"/>
                        </a:cubicBezTo>
                        <a:cubicBezTo>
                          <a:pt x="9" y="44"/>
                          <a:pt x="10" y="37"/>
                          <a:pt x="12" y="37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39" name="Freeform 743">
                    <a:extLst>
                      <a:ext uri="{FF2B5EF4-FFF2-40B4-BE49-F238E27FC236}">
                        <a16:creationId xmlns:a16="http://schemas.microsoft.com/office/drawing/2014/main" id="{198F1582-5DB2-1042-B22C-C3F147B0BD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664335" y="6950195"/>
                    <a:ext cx="1195346" cy="888775"/>
                  </a:xfrm>
                  <a:custGeom>
                    <a:avLst/>
                    <a:gdLst>
                      <a:gd name="T0" fmla="*/ 83 w 117"/>
                      <a:gd name="T1" fmla="*/ 82 h 82"/>
                      <a:gd name="T2" fmla="*/ 93 w 117"/>
                      <a:gd name="T3" fmla="*/ 76 h 82"/>
                      <a:gd name="T4" fmla="*/ 105 w 117"/>
                      <a:gd name="T5" fmla="*/ 68 h 82"/>
                      <a:gd name="T6" fmla="*/ 112 w 117"/>
                      <a:gd name="T7" fmla="*/ 64 h 82"/>
                      <a:gd name="T8" fmla="*/ 107 w 117"/>
                      <a:gd name="T9" fmla="*/ 55 h 82"/>
                      <a:gd name="T10" fmla="*/ 110 w 117"/>
                      <a:gd name="T11" fmla="*/ 46 h 82"/>
                      <a:gd name="T12" fmla="*/ 114 w 117"/>
                      <a:gd name="T13" fmla="*/ 40 h 82"/>
                      <a:gd name="T14" fmla="*/ 117 w 117"/>
                      <a:gd name="T15" fmla="*/ 21 h 82"/>
                      <a:gd name="T16" fmla="*/ 81 w 117"/>
                      <a:gd name="T17" fmla="*/ 1 h 82"/>
                      <a:gd name="T18" fmla="*/ 75 w 117"/>
                      <a:gd name="T19" fmla="*/ 2 h 82"/>
                      <a:gd name="T20" fmla="*/ 67 w 117"/>
                      <a:gd name="T21" fmla="*/ 2 h 82"/>
                      <a:gd name="T22" fmla="*/ 59 w 117"/>
                      <a:gd name="T23" fmla="*/ 1 h 82"/>
                      <a:gd name="T24" fmla="*/ 29 w 117"/>
                      <a:gd name="T25" fmla="*/ 21 h 82"/>
                      <a:gd name="T26" fmla="*/ 22 w 117"/>
                      <a:gd name="T27" fmla="*/ 25 h 82"/>
                      <a:gd name="T28" fmla="*/ 19 w 117"/>
                      <a:gd name="T29" fmla="*/ 42 h 82"/>
                      <a:gd name="T30" fmla="*/ 8 w 117"/>
                      <a:gd name="T31" fmla="*/ 43 h 82"/>
                      <a:gd name="T32" fmla="*/ 5 w 117"/>
                      <a:gd name="T33" fmla="*/ 51 h 82"/>
                      <a:gd name="T34" fmla="*/ 11 w 117"/>
                      <a:gd name="T35" fmla="*/ 56 h 82"/>
                      <a:gd name="T36" fmla="*/ 19 w 117"/>
                      <a:gd name="T37" fmla="*/ 62 h 82"/>
                      <a:gd name="T38" fmla="*/ 21 w 117"/>
                      <a:gd name="T39" fmla="*/ 55 h 82"/>
                      <a:gd name="T40" fmla="*/ 28 w 117"/>
                      <a:gd name="T41" fmla="*/ 50 h 82"/>
                      <a:gd name="T42" fmla="*/ 35 w 117"/>
                      <a:gd name="T43" fmla="*/ 53 h 82"/>
                      <a:gd name="T44" fmla="*/ 46 w 117"/>
                      <a:gd name="T45" fmla="*/ 55 h 82"/>
                      <a:gd name="T46" fmla="*/ 64 w 117"/>
                      <a:gd name="T47" fmla="*/ 53 h 82"/>
                      <a:gd name="T48" fmla="*/ 68 w 117"/>
                      <a:gd name="T49" fmla="*/ 47 h 82"/>
                      <a:gd name="T50" fmla="*/ 77 w 117"/>
                      <a:gd name="T51" fmla="*/ 31 h 82"/>
                      <a:gd name="T52" fmla="*/ 79 w 117"/>
                      <a:gd name="T53" fmla="*/ 16 h 82"/>
                      <a:gd name="T54" fmla="*/ 75 w 117"/>
                      <a:gd name="T55" fmla="*/ 2 h 82"/>
                      <a:gd name="T56" fmla="*/ 78 w 117"/>
                      <a:gd name="T57" fmla="*/ 16 h 82"/>
                      <a:gd name="T58" fmla="*/ 77 w 117"/>
                      <a:gd name="T59" fmla="*/ 35 h 82"/>
                      <a:gd name="T60" fmla="*/ 68 w 117"/>
                      <a:gd name="T61" fmla="*/ 46 h 82"/>
                      <a:gd name="T62" fmla="*/ 72 w 117"/>
                      <a:gd name="T63" fmla="*/ 55 h 82"/>
                      <a:gd name="T64" fmla="*/ 75 w 117"/>
                      <a:gd name="T65" fmla="*/ 65 h 82"/>
                      <a:gd name="T66" fmla="*/ 72 w 117"/>
                      <a:gd name="T67" fmla="*/ 74 h 82"/>
                      <a:gd name="T68" fmla="*/ 77 w 117"/>
                      <a:gd name="T69" fmla="*/ 81 h 82"/>
                      <a:gd name="T70" fmla="*/ 80 w 117"/>
                      <a:gd name="T71" fmla="*/ 81 h 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17" h="82">
                        <a:moveTo>
                          <a:pt x="80" y="81"/>
                        </a:moveTo>
                        <a:cubicBezTo>
                          <a:pt x="81" y="80"/>
                          <a:pt x="82" y="82"/>
                          <a:pt x="83" y="82"/>
                        </a:cubicBezTo>
                        <a:cubicBezTo>
                          <a:pt x="85" y="81"/>
                          <a:pt x="87" y="80"/>
                          <a:pt x="89" y="79"/>
                        </a:cubicBezTo>
                        <a:cubicBezTo>
                          <a:pt x="90" y="79"/>
                          <a:pt x="93" y="78"/>
                          <a:pt x="93" y="76"/>
                        </a:cubicBezTo>
                        <a:cubicBezTo>
                          <a:pt x="93" y="74"/>
                          <a:pt x="94" y="75"/>
                          <a:pt x="96" y="74"/>
                        </a:cubicBezTo>
                        <a:cubicBezTo>
                          <a:pt x="99" y="74"/>
                          <a:pt x="103" y="71"/>
                          <a:pt x="105" y="68"/>
                        </a:cubicBezTo>
                        <a:cubicBezTo>
                          <a:pt x="106" y="67"/>
                          <a:pt x="106" y="66"/>
                          <a:pt x="107" y="65"/>
                        </a:cubicBezTo>
                        <a:cubicBezTo>
                          <a:pt x="108" y="64"/>
                          <a:pt x="110" y="64"/>
                          <a:pt x="112" y="64"/>
                        </a:cubicBezTo>
                        <a:cubicBezTo>
                          <a:pt x="112" y="62"/>
                          <a:pt x="110" y="61"/>
                          <a:pt x="109" y="59"/>
                        </a:cubicBezTo>
                        <a:cubicBezTo>
                          <a:pt x="109" y="58"/>
                          <a:pt x="110" y="55"/>
                          <a:pt x="107" y="55"/>
                        </a:cubicBezTo>
                        <a:cubicBezTo>
                          <a:pt x="106" y="55"/>
                          <a:pt x="109" y="53"/>
                          <a:pt x="108" y="52"/>
                        </a:cubicBezTo>
                        <a:cubicBezTo>
                          <a:pt x="108" y="49"/>
                          <a:pt x="109" y="48"/>
                          <a:pt x="110" y="46"/>
                        </a:cubicBezTo>
                        <a:cubicBezTo>
                          <a:pt x="110" y="44"/>
                          <a:pt x="112" y="44"/>
                          <a:pt x="112" y="42"/>
                        </a:cubicBezTo>
                        <a:cubicBezTo>
                          <a:pt x="112" y="41"/>
                          <a:pt x="113" y="40"/>
                          <a:pt x="114" y="40"/>
                        </a:cubicBezTo>
                        <a:cubicBezTo>
                          <a:pt x="117" y="40"/>
                          <a:pt x="117" y="40"/>
                          <a:pt x="117" y="38"/>
                        </a:cubicBezTo>
                        <a:cubicBezTo>
                          <a:pt x="117" y="32"/>
                          <a:pt x="117" y="27"/>
                          <a:pt x="117" y="21"/>
                        </a:cubicBezTo>
                        <a:cubicBezTo>
                          <a:pt x="117" y="19"/>
                          <a:pt x="113" y="18"/>
                          <a:pt x="111" y="17"/>
                        </a:cubicBezTo>
                        <a:cubicBezTo>
                          <a:pt x="101" y="12"/>
                          <a:pt x="91" y="6"/>
                          <a:pt x="81" y="1"/>
                        </a:cubicBezTo>
                        <a:cubicBezTo>
                          <a:pt x="80" y="1"/>
                          <a:pt x="80" y="0"/>
                          <a:pt x="79" y="0"/>
                        </a:cubicBezTo>
                        <a:cubicBezTo>
                          <a:pt x="78" y="1"/>
                          <a:pt x="76" y="2"/>
                          <a:pt x="75" y="2"/>
                        </a:cubicBezTo>
                        <a:cubicBezTo>
                          <a:pt x="74" y="3"/>
                          <a:pt x="72" y="5"/>
                          <a:pt x="71" y="5"/>
                        </a:cubicBezTo>
                        <a:cubicBezTo>
                          <a:pt x="70" y="5"/>
                          <a:pt x="69" y="3"/>
                          <a:pt x="67" y="2"/>
                        </a:cubicBezTo>
                        <a:cubicBezTo>
                          <a:pt x="66" y="1"/>
                          <a:pt x="65" y="1"/>
                          <a:pt x="64" y="1"/>
                        </a:cubicBezTo>
                        <a:cubicBezTo>
                          <a:pt x="62" y="0"/>
                          <a:pt x="61" y="0"/>
                          <a:pt x="59" y="1"/>
                        </a:cubicBezTo>
                        <a:cubicBezTo>
                          <a:pt x="52" y="5"/>
                          <a:pt x="45" y="10"/>
                          <a:pt x="38" y="14"/>
                        </a:cubicBezTo>
                        <a:cubicBezTo>
                          <a:pt x="35" y="16"/>
                          <a:pt x="32" y="18"/>
                          <a:pt x="29" y="21"/>
                        </a:cubicBezTo>
                        <a:cubicBezTo>
                          <a:pt x="28" y="22"/>
                          <a:pt x="27" y="22"/>
                          <a:pt x="26" y="22"/>
                        </a:cubicBezTo>
                        <a:cubicBezTo>
                          <a:pt x="23" y="22"/>
                          <a:pt x="22" y="22"/>
                          <a:pt x="22" y="25"/>
                        </a:cubicBezTo>
                        <a:cubicBezTo>
                          <a:pt x="22" y="28"/>
                          <a:pt x="22" y="31"/>
                          <a:pt x="22" y="34"/>
                        </a:cubicBezTo>
                        <a:cubicBezTo>
                          <a:pt x="22" y="37"/>
                          <a:pt x="21" y="40"/>
                          <a:pt x="19" y="42"/>
                        </a:cubicBezTo>
                        <a:cubicBezTo>
                          <a:pt x="18" y="43"/>
                          <a:pt x="15" y="43"/>
                          <a:pt x="14" y="43"/>
                        </a:cubicBezTo>
                        <a:cubicBezTo>
                          <a:pt x="12" y="43"/>
                          <a:pt x="10" y="43"/>
                          <a:pt x="8" y="43"/>
                        </a:cubicBezTo>
                        <a:cubicBezTo>
                          <a:pt x="6" y="43"/>
                          <a:pt x="4" y="44"/>
                          <a:pt x="2" y="44"/>
                        </a:cubicBezTo>
                        <a:cubicBezTo>
                          <a:pt x="0" y="44"/>
                          <a:pt x="5" y="51"/>
                          <a:pt x="5" y="51"/>
                        </a:cubicBezTo>
                        <a:cubicBezTo>
                          <a:pt x="6" y="54"/>
                          <a:pt x="7" y="56"/>
                          <a:pt x="10" y="57"/>
                        </a:cubicBezTo>
                        <a:cubicBezTo>
                          <a:pt x="10" y="57"/>
                          <a:pt x="11" y="56"/>
                          <a:pt x="11" y="56"/>
                        </a:cubicBezTo>
                        <a:cubicBezTo>
                          <a:pt x="12" y="57"/>
                          <a:pt x="12" y="60"/>
                          <a:pt x="14" y="58"/>
                        </a:cubicBezTo>
                        <a:cubicBezTo>
                          <a:pt x="16" y="56"/>
                          <a:pt x="18" y="61"/>
                          <a:pt x="19" y="62"/>
                        </a:cubicBezTo>
                        <a:cubicBezTo>
                          <a:pt x="19" y="61"/>
                          <a:pt x="20" y="59"/>
                          <a:pt x="20" y="58"/>
                        </a:cubicBezTo>
                        <a:cubicBezTo>
                          <a:pt x="20" y="57"/>
                          <a:pt x="21" y="56"/>
                          <a:pt x="21" y="55"/>
                        </a:cubicBezTo>
                        <a:cubicBezTo>
                          <a:pt x="22" y="52"/>
                          <a:pt x="22" y="52"/>
                          <a:pt x="25" y="51"/>
                        </a:cubicBezTo>
                        <a:cubicBezTo>
                          <a:pt x="26" y="50"/>
                          <a:pt x="27" y="50"/>
                          <a:pt x="28" y="50"/>
                        </a:cubicBezTo>
                        <a:cubicBezTo>
                          <a:pt x="29" y="49"/>
                          <a:pt x="30" y="51"/>
                          <a:pt x="31" y="51"/>
                        </a:cubicBezTo>
                        <a:cubicBezTo>
                          <a:pt x="33" y="51"/>
                          <a:pt x="34" y="52"/>
                          <a:pt x="35" y="53"/>
                        </a:cubicBezTo>
                        <a:cubicBezTo>
                          <a:pt x="36" y="54"/>
                          <a:pt x="37" y="54"/>
                          <a:pt x="39" y="54"/>
                        </a:cubicBezTo>
                        <a:cubicBezTo>
                          <a:pt x="42" y="52"/>
                          <a:pt x="43" y="55"/>
                          <a:pt x="46" y="55"/>
                        </a:cubicBezTo>
                        <a:cubicBezTo>
                          <a:pt x="49" y="55"/>
                          <a:pt x="52" y="53"/>
                          <a:pt x="55" y="53"/>
                        </a:cubicBezTo>
                        <a:cubicBezTo>
                          <a:pt x="57" y="53"/>
                          <a:pt x="61" y="54"/>
                          <a:pt x="64" y="53"/>
                        </a:cubicBezTo>
                        <a:cubicBezTo>
                          <a:pt x="65" y="53"/>
                          <a:pt x="66" y="52"/>
                          <a:pt x="67" y="51"/>
                        </a:cubicBezTo>
                        <a:cubicBezTo>
                          <a:pt x="69" y="50"/>
                          <a:pt x="68" y="49"/>
                          <a:pt x="68" y="47"/>
                        </a:cubicBezTo>
                        <a:cubicBezTo>
                          <a:pt x="68" y="42"/>
                          <a:pt x="73" y="39"/>
                          <a:pt x="77" y="35"/>
                        </a:cubicBezTo>
                        <a:cubicBezTo>
                          <a:pt x="78" y="34"/>
                          <a:pt x="77" y="32"/>
                          <a:pt x="77" y="31"/>
                        </a:cubicBezTo>
                        <a:cubicBezTo>
                          <a:pt x="77" y="28"/>
                          <a:pt x="77" y="26"/>
                          <a:pt x="77" y="23"/>
                        </a:cubicBezTo>
                        <a:cubicBezTo>
                          <a:pt x="78" y="21"/>
                          <a:pt x="79" y="18"/>
                          <a:pt x="79" y="16"/>
                        </a:cubicBezTo>
                        <a:cubicBezTo>
                          <a:pt x="78" y="14"/>
                          <a:pt x="77" y="12"/>
                          <a:pt x="76" y="11"/>
                        </a:cubicBezTo>
                        <a:cubicBezTo>
                          <a:pt x="74" y="8"/>
                          <a:pt x="75" y="5"/>
                          <a:pt x="75" y="2"/>
                        </a:cubicBezTo>
                        <a:cubicBezTo>
                          <a:pt x="75" y="5"/>
                          <a:pt x="75" y="7"/>
                          <a:pt x="75" y="9"/>
                        </a:cubicBezTo>
                        <a:cubicBezTo>
                          <a:pt x="75" y="11"/>
                          <a:pt x="78" y="14"/>
                          <a:pt x="78" y="16"/>
                        </a:cubicBezTo>
                        <a:cubicBezTo>
                          <a:pt x="79" y="19"/>
                          <a:pt x="77" y="23"/>
                          <a:pt x="77" y="26"/>
                        </a:cubicBezTo>
                        <a:cubicBezTo>
                          <a:pt x="77" y="28"/>
                          <a:pt x="78" y="32"/>
                          <a:pt x="77" y="35"/>
                        </a:cubicBezTo>
                        <a:cubicBezTo>
                          <a:pt x="76" y="37"/>
                          <a:pt x="72" y="39"/>
                          <a:pt x="71" y="41"/>
                        </a:cubicBezTo>
                        <a:cubicBezTo>
                          <a:pt x="69" y="42"/>
                          <a:pt x="68" y="44"/>
                          <a:pt x="68" y="46"/>
                        </a:cubicBezTo>
                        <a:cubicBezTo>
                          <a:pt x="67" y="49"/>
                          <a:pt x="69" y="50"/>
                          <a:pt x="70" y="53"/>
                        </a:cubicBezTo>
                        <a:cubicBezTo>
                          <a:pt x="70" y="54"/>
                          <a:pt x="71" y="54"/>
                          <a:pt x="72" y="55"/>
                        </a:cubicBezTo>
                        <a:cubicBezTo>
                          <a:pt x="74" y="56"/>
                          <a:pt x="75" y="57"/>
                          <a:pt x="75" y="59"/>
                        </a:cubicBezTo>
                        <a:cubicBezTo>
                          <a:pt x="75" y="61"/>
                          <a:pt x="75" y="63"/>
                          <a:pt x="75" y="65"/>
                        </a:cubicBezTo>
                        <a:cubicBezTo>
                          <a:pt x="75" y="66"/>
                          <a:pt x="76" y="68"/>
                          <a:pt x="77" y="70"/>
                        </a:cubicBezTo>
                        <a:cubicBezTo>
                          <a:pt x="74" y="70"/>
                          <a:pt x="67" y="70"/>
                          <a:pt x="72" y="74"/>
                        </a:cubicBezTo>
                        <a:cubicBezTo>
                          <a:pt x="74" y="75"/>
                          <a:pt x="75" y="76"/>
                          <a:pt x="76" y="78"/>
                        </a:cubicBezTo>
                        <a:cubicBezTo>
                          <a:pt x="76" y="79"/>
                          <a:pt x="77" y="80"/>
                          <a:pt x="77" y="81"/>
                        </a:cubicBezTo>
                        <a:cubicBezTo>
                          <a:pt x="77" y="82"/>
                          <a:pt x="80" y="81"/>
                          <a:pt x="80" y="81"/>
                        </a:cubicBezTo>
                        <a:cubicBezTo>
                          <a:pt x="82" y="80"/>
                          <a:pt x="80" y="81"/>
                          <a:pt x="80" y="81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40" name="Freeform 744">
                    <a:extLst>
                      <a:ext uri="{FF2B5EF4-FFF2-40B4-BE49-F238E27FC236}">
                        <a16:creationId xmlns:a16="http://schemas.microsoft.com/office/drawing/2014/main" id="{35BE033A-4216-D147-A280-C8CD6334AE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744674" y="6972323"/>
                    <a:ext cx="839878" cy="1095295"/>
                  </a:xfrm>
                  <a:custGeom>
                    <a:avLst/>
                    <a:gdLst>
                      <a:gd name="T0" fmla="*/ 6 w 82"/>
                      <a:gd name="T1" fmla="*/ 39 h 101"/>
                      <a:gd name="T2" fmla="*/ 6 w 82"/>
                      <a:gd name="T3" fmla="*/ 41 h 101"/>
                      <a:gd name="T4" fmla="*/ 4 w 82"/>
                      <a:gd name="T5" fmla="*/ 43 h 101"/>
                      <a:gd name="T6" fmla="*/ 2 w 82"/>
                      <a:gd name="T7" fmla="*/ 49 h 101"/>
                      <a:gd name="T8" fmla="*/ 2 w 82"/>
                      <a:gd name="T9" fmla="*/ 51 h 101"/>
                      <a:gd name="T10" fmla="*/ 1 w 82"/>
                      <a:gd name="T11" fmla="*/ 53 h 101"/>
                      <a:gd name="T12" fmla="*/ 4 w 82"/>
                      <a:gd name="T13" fmla="*/ 58 h 101"/>
                      <a:gd name="T14" fmla="*/ 6 w 82"/>
                      <a:gd name="T15" fmla="*/ 60 h 101"/>
                      <a:gd name="T16" fmla="*/ 6 w 82"/>
                      <a:gd name="T17" fmla="*/ 63 h 101"/>
                      <a:gd name="T18" fmla="*/ 9 w 82"/>
                      <a:gd name="T19" fmla="*/ 68 h 101"/>
                      <a:gd name="T20" fmla="*/ 9 w 82"/>
                      <a:gd name="T21" fmla="*/ 74 h 101"/>
                      <a:gd name="T22" fmla="*/ 15 w 82"/>
                      <a:gd name="T23" fmla="*/ 76 h 101"/>
                      <a:gd name="T24" fmla="*/ 18 w 82"/>
                      <a:gd name="T25" fmla="*/ 81 h 101"/>
                      <a:gd name="T26" fmla="*/ 22 w 82"/>
                      <a:gd name="T27" fmla="*/ 84 h 101"/>
                      <a:gd name="T28" fmla="*/ 26 w 82"/>
                      <a:gd name="T29" fmla="*/ 88 h 101"/>
                      <a:gd name="T30" fmla="*/ 26 w 82"/>
                      <a:gd name="T31" fmla="*/ 91 h 101"/>
                      <a:gd name="T32" fmla="*/ 28 w 82"/>
                      <a:gd name="T33" fmla="*/ 92 h 101"/>
                      <a:gd name="T34" fmla="*/ 32 w 82"/>
                      <a:gd name="T35" fmla="*/ 96 h 101"/>
                      <a:gd name="T36" fmla="*/ 35 w 82"/>
                      <a:gd name="T37" fmla="*/ 95 h 101"/>
                      <a:gd name="T38" fmla="*/ 39 w 82"/>
                      <a:gd name="T39" fmla="*/ 94 h 101"/>
                      <a:gd name="T40" fmla="*/ 44 w 82"/>
                      <a:gd name="T41" fmla="*/ 100 h 101"/>
                      <a:gd name="T42" fmla="*/ 51 w 82"/>
                      <a:gd name="T43" fmla="*/ 100 h 101"/>
                      <a:gd name="T44" fmla="*/ 55 w 82"/>
                      <a:gd name="T45" fmla="*/ 98 h 101"/>
                      <a:gd name="T46" fmla="*/ 59 w 82"/>
                      <a:gd name="T47" fmla="*/ 97 h 101"/>
                      <a:gd name="T48" fmla="*/ 69 w 82"/>
                      <a:gd name="T49" fmla="*/ 94 h 101"/>
                      <a:gd name="T50" fmla="*/ 69 w 82"/>
                      <a:gd name="T51" fmla="*/ 91 h 101"/>
                      <a:gd name="T52" fmla="*/ 66 w 82"/>
                      <a:gd name="T53" fmla="*/ 90 h 101"/>
                      <a:gd name="T54" fmla="*/ 61 w 82"/>
                      <a:gd name="T55" fmla="*/ 83 h 101"/>
                      <a:gd name="T56" fmla="*/ 59 w 82"/>
                      <a:gd name="T57" fmla="*/ 80 h 101"/>
                      <a:gd name="T58" fmla="*/ 56 w 82"/>
                      <a:gd name="T59" fmla="*/ 78 h 101"/>
                      <a:gd name="T60" fmla="*/ 59 w 82"/>
                      <a:gd name="T61" fmla="*/ 75 h 101"/>
                      <a:gd name="T62" fmla="*/ 61 w 82"/>
                      <a:gd name="T63" fmla="*/ 67 h 101"/>
                      <a:gd name="T64" fmla="*/ 62 w 82"/>
                      <a:gd name="T65" fmla="*/ 64 h 101"/>
                      <a:gd name="T66" fmla="*/ 65 w 82"/>
                      <a:gd name="T67" fmla="*/ 62 h 101"/>
                      <a:gd name="T68" fmla="*/ 65 w 82"/>
                      <a:gd name="T69" fmla="*/ 58 h 101"/>
                      <a:gd name="T70" fmla="*/ 67 w 82"/>
                      <a:gd name="T71" fmla="*/ 55 h 101"/>
                      <a:gd name="T72" fmla="*/ 71 w 82"/>
                      <a:gd name="T73" fmla="*/ 52 h 101"/>
                      <a:gd name="T74" fmla="*/ 72 w 82"/>
                      <a:gd name="T75" fmla="*/ 45 h 101"/>
                      <a:gd name="T76" fmla="*/ 72 w 82"/>
                      <a:gd name="T77" fmla="*/ 42 h 101"/>
                      <a:gd name="T78" fmla="*/ 74 w 82"/>
                      <a:gd name="T79" fmla="*/ 37 h 101"/>
                      <a:gd name="T80" fmla="*/ 79 w 82"/>
                      <a:gd name="T81" fmla="*/ 29 h 101"/>
                      <a:gd name="T82" fmla="*/ 82 w 82"/>
                      <a:gd name="T83" fmla="*/ 27 h 101"/>
                      <a:gd name="T84" fmla="*/ 79 w 82"/>
                      <a:gd name="T85" fmla="*/ 23 h 101"/>
                      <a:gd name="T86" fmla="*/ 76 w 82"/>
                      <a:gd name="T87" fmla="*/ 17 h 101"/>
                      <a:gd name="T88" fmla="*/ 76 w 82"/>
                      <a:gd name="T89" fmla="*/ 11 h 101"/>
                      <a:gd name="T90" fmla="*/ 75 w 82"/>
                      <a:gd name="T91" fmla="*/ 9 h 101"/>
                      <a:gd name="T92" fmla="*/ 74 w 82"/>
                      <a:gd name="T93" fmla="*/ 5 h 101"/>
                      <a:gd name="T94" fmla="*/ 68 w 82"/>
                      <a:gd name="T95" fmla="*/ 0 h 101"/>
                      <a:gd name="T96" fmla="*/ 64 w 82"/>
                      <a:gd name="T97" fmla="*/ 2 h 101"/>
                      <a:gd name="T98" fmla="*/ 60 w 82"/>
                      <a:gd name="T99" fmla="*/ 5 h 101"/>
                      <a:gd name="T100" fmla="*/ 56 w 82"/>
                      <a:gd name="T101" fmla="*/ 5 h 101"/>
                      <a:gd name="T102" fmla="*/ 46 w 82"/>
                      <a:gd name="T103" fmla="*/ 5 h 101"/>
                      <a:gd name="T104" fmla="*/ 17 w 82"/>
                      <a:gd name="T105" fmla="*/ 5 h 101"/>
                      <a:gd name="T106" fmla="*/ 16 w 82"/>
                      <a:gd name="T107" fmla="*/ 14 h 101"/>
                      <a:gd name="T108" fmla="*/ 13 w 82"/>
                      <a:gd name="T109" fmla="*/ 16 h 101"/>
                      <a:gd name="T110" fmla="*/ 11 w 82"/>
                      <a:gd name="T111" fmla="*/ 18 h 101"/>
                      <a:gd name="T112" fmla="*/ 11 w 82"/>
                      <a:gd name="T113" fmla="*/ 32 h 101"/>
                      <a:gd name="T114" fmla="*/ 11 w 82"/>
                      <a:gd name="T115" fmla="*/ 37 h 101"/>
                      <a:gd name="T116" fmla="*/ 6 w 82"/>
                      <a:gd name="T117" fmla="*/ 39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82" h="101">
                        <a:moveTo>
                          <a:pt x="6" y="39"/>
                        </a:moveTo>
                        <a:cubicBezTo>
                          <a:pt x="6" y="39"/>
                          <a:pt x="6" y="40"/>
                          <a:pt x="6" y="41"/>
                        </a:cubicBezTo>
                        <a:cubicBezTo>
                          <a:pt x="5" y="42"/>
                          <a:pt x="4" y="42"/>
                          <a:pt x="4" y="43"/>
                        </a:cubicBezTo>
                        <a:cubicBezTo>
                          <a:pt x="4" y="45"/>
                          <a:pt x="2" y="47"/>
                          <a:pt x="2" y="49"/>
                        </a:cubicBezTo>
                        <a:cubicBezTo>
                          <a:pt x="2" y="50"/>
                          <a:pt x="3" y="51"/>
                          <a:pt x="2" y="51"/>
                        </a:cubicBezTo>
                        <a:cubicBezTo>
                          <a:pt x="2" y="52"/>
                          <a:pt x="0" y="53"/>
                          <a:pt x="1" y="53"/>
                        </a:cubicBezTo>
                        <a:cubicBezTo>
                          <a:pt x="4" y="53"/>
                          <a:pt x="3" y="57"/>
                          <a:pt x="4" y="58"/>
                        </a:cubicBezTo>
                        <a:cubicBezTo>
                          <a:pt x="4" y="59"/>
                          <a:pt x="5" y="59"/>
                          <a:pt x="6" y="60"/>
                        </a:cubicBezTo>
                        <a:cubicBezTo>
                          <a:pt x="6" y="61"/>
                          <a:pt x="6" y="62"/>
                          <a:pt x="6" y="63"/>
                        </a:cubicBezTo>
                        <a:cubicBezTo>
                          <a:pt x="7" y="65"/>
                          <a:pt x="9" y="66"/>
                          <a:pt x="9" y="68"/>
                        </a:cubicBezTo>
                        <a:cubicBezTo>
                          <a:pt x="9" y="69"/>
                          <a:pt x="8" y="74"/>
                          <a:pt x="9" y="74"/>
                        </a:cubicBezTo>
                        <a:cubicBezTo>
                          <a:pt x="12" y="74"/>
                          <a:pt x="13" y="75"/>
                          <a:pt x="15" y="76"/>
                        </a:cubicBezTo>
                        <a:cubicBezTo>
                          <a:pt x="17" y="77"/>
                          <a:pt x="16" y="80"/>
                          <a:pt x="18" y="81"/>
                        </a:cubicBezTo>
                        <a:cubicBezTo>
                          <a:pt x="19" y="82"/>
                          <a:pt x="22" y="82"/>
                          <a:pt x="22" y="84"/>
                        </a:cubicBezTo>
                        <a:cubicBezTo>
                          <a:pt x="22" y="86"/>
                          <a:pt x="25" y="87"/>
                          <a:pt x="26" y="88"/>
                        </a:cubicBezTo>
                        <a:cubicBezTo>
                          <a:pt x="26" y="89"/>
                          <a:pt x="26" y="90"/>
                          <a:pt x="26" y="91"/>
                        </a:cubicBezTo>
                        <a:cubicBezTo>
                          <a:pt x="27" y="91"/>
                          <a:pt x="28" y="92"/>
                          <a:pt x="28" y="92"/>
                        </a:cubicBezTo>
                        <a:cubicBezTo>
                          <a:pt x="29" y="93"/>
                          <a:pt x="30" y="95"/>
                          <a:pt x="32" y="96"/>
                        </a:cubicBezTo>
                        <a:cubicBezTo>
                          <a:pt x="33" y="97"/>
                          <a:pt x="33" y="93"/>
                          <a:pt x="35" y="95"/>
                        </a:cubicBezTo>
                        <a:cubicBezTo>
                          <a:pt x="37" y="96"/>
                          <a:pt x="37" y="94"/>
                          <a:pt x="39" y="94"/>
                        </a:cubicBezTo>
                        <a:cubicBezTo>
                          <a:pt x="41" y="95"/>
                          <a:pt x="42" y="98"/>
                          <a:pt x="44" y="100"/>
                        </a:cubicBezTo>
                        <a:cubicBezTo>
                          <a:pt x="46" y="95"/>
                          <a:pt x="49" y="101"/>
                          <a:pt x="51" y="100"/>
                        </a:cubicBezTo>
                        <a:cubicBezTo>
                          <a:pt x="52" y="99"/>
                          <a:pt x="53" y="98"/>
                          <a:pt x="55" y="98"/>
                        </a:cubicBezTo>
                        <a:cubicBezTo>
                          <a:pt x="56" y="98"/>
                          <a:pt x="58" y="98"/>
                          <a:pt x="59" y="97"/>
                        </a:cubicBezTo>
                        <a:cubicBezTo>
                          <a:pt x="61" y="93"/>
                          <a:pt x="65" y="91"/>
                          <a:pt x="69" y="94"/>
                        </a:cubicBezTo>
                        <a:cubicBezTo>
                          <a:pt x="69" y="93"/>
                          <a:pt x="69" y="92"/>
                          <a:pt x="69" y="91"/>
                        </a:cubicBezTo>
                        <a:cubicBezTo>
                          <a:pt x="69" y="90"/>
                          <a:pt x="66" y="90"/>
                          <a:pt x="66" y="90"/>
                        </a:cubicBezTo>
                        <a:cubicBezTo>
                          <a:pt x="64" y="88"/>
                          <a:pt x="63" y="85"/>
                          <a:pt x="61" y="83"/>
                        </a:cubicBezTo>
                        <a:cubicBezTo>
                          <a:pt x="60" y="82"/>
                          <a:pt x="60" y="81"/>
                          <a:pt x="59" y="80"/>
                        </a:cubicBezTo>
                        <a:cubicBezTo>
                          <a:pt x="58" y="79"/>
                          <a:pt x="57" y="79"/>
                          <a:pt x="56" y="78"/>
                        </a:cubicBezTo>
                        <a:cubicBezTo>
                          <a:pt x="53" y="75"/>
                          <a:pt x="59" y="75"/>
                          <a:pt x="59" y="75"/>
                        </a:cubicBezTo>
                        <a:cubicBezTo>
                          <a:pt x="61" y="74"/>
                          <a:pt x="60" y="69"/>
                          <a:pt x="61" y="67"/>
                        </a:cubicBezTo>
                        <a:cubicBezTo>
                          <a:pt x="61" y="66"/>
                          <a:pt x="61" y="64"/>
                          <a:pt x="62" y="64"/>
                        </a:cubicBezTo>
                        <a:cubicBezTo>
                          <a:pt x="63" y="63"/>
                          <a:pt x="65" y="63"/>
                          <a:pt x="65" y="62"/>
                        </a:cubicBezTo>
                        <a:cubicBezTo>
                          <a:pt x="65" y="61"/>
                          <a:pt x="65" y="60"/>
                          <a:pt x="65" y="58"/>
                        </a:cubicBezTo>
                        <a:cubicBezTo>
                          <a:pt x="65" y="57"/>
                          <a:pt x="66" y="56"/>
                          <a:pt x="67" y="55"/>
                        </a:cubicBezTo>
                        <a:cubicBezTo>
                          <a:pt x="68" y="53"/>
                          <a:pt x="70" y="54"/>
                          <a:pt x="71" y="52"/>
                        </a:cubicBezTo>
                        <a:cubicBezTo>
                          <a:pt x="71" y="50"/>
                          <a:pt x="72" y="48"/>
                          <a:pt x="72" y="45"/>
                        </a:cubicBezTo>
                        <a:cubicBezTo>
                          <a:pt x="72" y="44"/>
                          <a:pt x="72" y="43"/>
                          <a:pt x="72" y="42"/>
                        </a:cubicBezTo>
                        <a:cubicBezTo>
                          <a:pt x="72" y="40"/>
                          <a:pt x="74" y="38"/>
                          <a:pt x="74" y="37"/>
                        </a:cubicBezTo>
                        <a:cubicBezTo>
                          <a:pt x="74" y="33"/>
                          <a:pt x="75" y="30"/>
                          <a:pt x="79" y="29"/>
                        </a:cubicBezTo>
                        <a:cubicBezTo>
                          <a:pt x="80" y="29"/>
                          <a:pt x="81" y="29"/>
                          <a:pt x="82" y="27"/>
                        </a:cubicBezTo>
                        <a:cubicBezTo>
                          <a:pt x="82" y="26"/>
                          <a:pt x="80" y="24"/>
                          <a:pt x="79" y="23"/>
                        </a:cubicBezTo>
                        <a:cubicBezTo>
                          <a:pt x="77" y="21"/>
                          <a:pt x="76" y="19"/>
                          <a:pt x="76" y="17"/>
                        </a:cubicBezTo>
                        <a:cubicBezTo>
                          <a:pt x="76" y="16"/>
                          <a:pt x="75" y="11"/>
                          <a:pt x="76" y="11"/>
                        </a:cubicBezTo>
                        <a:cubicBezTo>
                          <a:pt x="77" y="10"/>
                          <a:pt x="76" y="10"/>
                          <a:pt x="75" y="9"/>
                        </a:cubicBezTo>
                        <a:cubicBezTo>
                          <a:pt x="74" y="8"/>
                          <a:pt x="74" y="7"/>
                          <a:pt x="74" y="5"/>
                        </a:cubicBezTo>
                        <a:cubicBezTo>
                          <a:pt x="72" y="3"/>
                          <a:pt x="69" y="2"/>
                          <a:pt x="68" y="0"/>
                        </a:cubicBezTo>
                        <a:cubicBezTo>
                          <a:pt x="67" y="0"/>
                          <a:pt x="65" y="1"/>
                          <a:pt x="64" y="2"/>
                        </a:cubicBezTo>
                        <a:cubicBezTo>
                          <a:pt x="63" y="5"/>
                          <a:pt x="61" y="3"/>
                          <a:pt x="60" y="5"/>
                        </a:cubicBezTo>
                        <a:cubicBezTo>
                          <a:pt x="59" y="9"/>
                          <a:pt x="58" y="5"/>
                          <a:pt x="56" y="5"/>
                        </a:cubicBezTo>
                        <a:cubicBezTo>
                          <a:pt x="52" y="5"/>
                          <a:pt x="49" y="5"/>
                          <a:pt x="46" y="5"/>
                        </a:cubicBezTo>
                        <a:cubicBezTo>
                          <a:pt x="37" y="5"/>
                          <a:pt x="27" y="5"/>
                          <a:pt x="17" y="5"/>
                        </a:cubicBezTo>
                        <a:cubicBezTo>
                          <a:pt x="15" y="5"/>
                          <a:pt x="16" y="12"/>
                          <a:pt x="16" y="14"/>
                        </a:cubicBezTo>
                        <a:cubicBezTo>
                          <a:pt x="16" y="16"/>
                          <a:pt x="15" y="16"/>
                          <a:pt x="13" y="16"/>
                        </a:cubicBezTo>
                        <a:cubicBezTo>
                          <a:pt x="10" y="16"/>
                          <a:pt x="11" y="16"/>
                          <a:pt x="11" y="18"/>
                        </a:cubicBezTo>
                        <a:cubicBezTo>
                          <a:pt x="11" y="23"/>
                          <a:pt x="11" y="27"/>
                          <a:pt x="11" y="32"/>
                        </a:cubicBezTo>
                        <a:cubicBezTo>
                          <a:pt x="11" y="34"/>
                          <a:pt x="11" y="36"/>
                          <a:pt x="11" y="37"/>
                        </a:cubicBezTo>
                        <a:cubicBezTo>
                          <a:pt x="11" y="39"/>
                          <a:pt x="7" y="38"/>
                          <a:pt x="6" y="39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41" name="Freeform 745">
                    <a:extLst>
                      <a:ext uri="{FF2B5EF4-FFF2-40B4-BE49-F238E27FC236}">
                        <a16:creationId xmlns:a16="http://schemas.microsoft.com/office/drawing/2014/main" id="{C4D0F1DA-C435-BE48-94BE-99EC53CFDE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80009" y="7252600"/>
                    <a:ext cx="327588" cy="313470"/>
                  </a:xfrm>
                  <a:custGeom>
                    <a:avLst/>
                    <a:gdLst>
                      <a:gd name="T0" fmla="*/ 3 w 32"/>
                      <a:gd name="T1" fmla="*/ 19 h 29"/>
                      <a:gd name="T2" fmla="*/ 7 w 32"/>
                      <a:gd name="T3" fmla="*/ 20 h 29"/>
                      <a:gd name="T4" fmla="*/ 7 w 32"/>
                      <a:gd name="T5" fmla="*/ 17 h 29"/>
                      <a:gd name="T6" fmla="*/ 10 w 32"/>
                      <a:gd name="T7" fmla="*/ 19 h 29"/>
                      <a:gd name="T8" fmla="*/ 12 w 32"/>
                      <a:gd name="T9" fmla="*/ 18 h 29"/>
                      <a:gd name="T10" fmla="*/ 14 w 32"/>
                      <a:gd name="T11" fmla="*/ 18 h 29"/>
                      <a:gd name="T12" fmla="*/ 29 w 32"/>
                      <a:gd name="T13" fmla="*/ 29 h 29"/>
                      <a:gd name="T14" fmla="*/ 32 w 32"/>
                      <a:gd name="T15" fmla="*/ 27 h 29"/>
                      <a:gd name="T16" fmla="*/ 24 w 32"/>
                      <a:gd name="T17" fmla="*/ 19 h 29"/>
                      <a:gd name="T18" fmla="*/ 19 w 32"/>
                      <a:gd name="T19" fmla="*/ 16 h 29"/>
                      <a:gd name="T20" fmla="*/ 17 w 32"/>
                      <a:gd name="T21" fmla="*/ 14 h 29"/>
                      <a:gd name="T22" fmla="*/ 17 w 32"/>
                      <a:gd name="T23" fmla="*/ 16 h 29"/>
                      <a:gd name="T24" fmla="*/ 16 w 32"/>
                      <a:gd name="T25" fmla="*/ 14 h 29"/>
                      <a:gd name="T26" fmla="*/ 14 w 32"/>
                      <a:gd name="T27" fmla="*/ 9 h 29"/>
                      <a:gd name="T28" fmla="*/ 10 w 32"/>
                      <a:gd name="T29" fmla="*/ 0 h 29"/>
                      <a:gd name="T30" fmla="*/ 2 w 32"/>
                      <a:gd name="T31" fmla="*/ 7 h 29"/>
                      <a:gd name="T32" fmla="*/ 1 w 32"/>
                      <a:gd name="T33" fmla="*/ 13 h 29"/>
                      <a:gd name="T34" fmla="*/ 0 w 32"/>
                      <a:gd name="T35" fmla="*/ 20 h 29"/>
                      <a:gd name="T36" fmla="*/ 3 w 32"/>
                      <a:gd name="T37" fmla="*/ 19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2" h="29">
                        <a:moveTo>
                          <a:pt x="3" y="19"/>
                        </a:moveTo>
                        <a:cubicBezTo>
                          <a:pt x="4" y="19"/>
                          <a:pt x="6" y="21"/>
                          <a:pt x="7" y="20"/>
                        </a:cubicBezTo>
                        <a:cubicBezTo>
                          <a:pt x="7" y="19"/>
                          <a:pt x="6" y="17"/>
                          <a:pt x="7" y="17"/>
                        </a:cubicBezTo>
                        <a:cubicBezTo>
                          <a:pt x="9" y="17"/>
                          <a:pt x="9" y="19"/>
                          <a:pt x="10" y="19"/>
                        </a:cubicBezTo>
                        <a:cubicBezTo>
                          <a:pt x="11" y="19"/>
                          <a:pt x="12" y="18"/>
                          <a:pt x="12" y="18"/>
                        </a:cubicBezTo>
                        <a:cubicBezTo>
                          <a:pt x="13" y="17"/>
                          <a:pt x="14" y="18"/>
                          <a:pt x="14" y="18"/>
                        </a:cubicBezTo>
                        <a:cubicBezTo>
                          <a:pt x="22" y="18"/>
                          <a:pt x="25" y="24"/>
                          <a:pt x="29" y="29"/>
                        </a:cubicBezTo>
                        <a:cubicBezTo>
                          <a:pt x="30" y="29"/>
                          <a:pt x="31" y="28"/>
                          <a:pt x="32" y="27"/>
                        </a:cubicBezTo>
                        <a:cubicBezTo>
                          <a:pt x="29" y="25"/>
                          <a:pt x="26" y="22"/>
                          <a:pt x="24" y="19"/>
                        </a:cubicBezTo>
                        <a:cubicBezTo>
                          <a:pt x="23" y="17"/>
                          <a:pt x="21" y="17"/>
                          <a:pt x="19" y="16"/>
                        </a:cubicBezTo>
                        <a:cubicBezTo>
                          <a:pt x="18" y="16"/>
                          <a:pt x="18" y="14"/>
                          <a:pt x="17" y="14"/>
                        </a:cubicBezTo>
                        <a:cubicBezTo>
                          <a:pt x="16" y="14"/>
                          <a:pt x="17" y="15"/>
                          <a:pt x="17" y="16"/>
                        </a:cubicBezTo>
                        <a:cubicBezTo>
                          <a:pt x="17" y="16"/>
                          <a:pt x="16" y="14"/>
                          <a:pt x="16" y="14"/>
                        </a:cubicBezTo>
                        <a:cubicBezTo>
                          <a:pt x="15" y="12"/>
                          <a:pt x="14" y="11"/>
                          <a:pt x="14" y="9"/>
                        </a:cubicBezTo>
                        <a:cubicBezTo>
                          <a:pt x="13" y="6"/>
                          <a:pt x="13" y="3"/>
                          <a:pt x="10" y="0"/>
                        </a:cubicBezTo>
                        <a:cubicBezTo>
                          <a:pt x="9" y="4"/>
                          <a:pt x="4" y="4"/>
                          <a:pt x="2" y="7"/>
                        </a:cubicBezTo>
                        <a:cubicBezTo>
                          <a:pt x="1" y="9"/>
                          <a:pt x="2" y="11"/>
                          <a:pt x="1" y="13"/>
                        </a:cubicBezTo>
                        <a:cubicBezTo>
                          <a:pt x="0" y="15"/>
                          <a:pt x="0" y="17"/>
                          <a:pt x="0" y="20"/>
                        </a:cubicBezTo>
                        <a:cubicBezTo>
                          <a:pt x="1" y="19"/>
                          <a:pt x="2" y="19"/>
                          <a:pt x="3" y="19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42" name="Freeform 746">
                    <a:extLst>
                      <a:ext uri="{FF2B5EF4-FFF2-40B4-BE49-F238E27FC236}">
                        <a16:creationId xmlns:a16="http://schemas.microsoft.com/office/drawing/2014/main" id="{CA90001C-BBF4-604A-A0A1-45C6164671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309241" y="7403805"/>
                    <a:ext cx="756238" cy="663815"/>
                  </a:xfrm>
                  <a:custGeom>
                    <a:avLst/>
                    <a:gdLst>
                      <a:gd name="T0" fmla="*/ 70 w 74"/>
                      <a:gd name="T1" fmla="*/ 38 h 61"/>
                      <a:gd name="T2" fmla="*/ 57 w 74"/>
                      <a:gd name="T3" fmla="*/ 33 h 61"/>
                      <a:gd name="T4" fmla="*/ 51 w 74"/>
                      <a:gd name="T5" fmla="*/ 29 h 61"/>
                      <a:gd name="T6" fmla="*/ 48 w 74"/>
                      <a:gd name="T7" fmla="*/ 24 h 61"/>
                      <a:gd name="T8" fmla="*/ 51 w 74"/>
                      <a:gd name="T9" fmla="*/ 20 h 61"/>
                      <a:gd name="T10" fmla="*/ 45 w 74"/>
                      <a:gd name="T11" fmla="*/ 23 h 61"/>
                      <a:gd name="T12" fmla="*/ 44 w 74"/>
                      <a:gd name="T13" fmla="*/ 18 h 61"/>
                      <a:gd name="T14" fmla="*/ 44 w 74"/>
                      <a:gd name="T15" fmla="*/ 12 h 61"/>
                      <a:gd name="T16" fmla="*/ 37 w 74"/>
                      <a:gd name="T17" fmla="*/ 5 h 61"/>
                      <a:gd name="T18" fmla="*/ 28 w 74"/>
                      <a:gd name="T19" fmla="*/ 4 h 61"/>
                      <a:gd name="T20" fmla="*/ 24 w 74"/>
                      <a:gd name="T21" fmla="*/ 5 h 61"/>
                      <a:gd name="T22" fmla="*/ 21 w 74"/>
                      <a:gd name="T23" fmla="*/ 5 h 61"/>
                      <a:gd name="T24" fmla="*/ 18 w 74"/>
                      <a:gd name="T25" fmla="*/ 5 h 61"/>
                      <a:gd name="T26" fmla="*/ 17 w 74"/>
                      <a:gd name="T27" fmla="*/ 8 h 61"/>
                      <a:gd name="T28" fmla="*/ 15 w 74"/>
                      <a:gd name="T29" fmla="*/ 13 h 61"/>
                      <a:gd name="T30" fmla="*/ 12 w 74"/>
                      <a:gd name="T31" fmla="*/ 14 h 61"/>
                      <a:gd name="T32" fmla="*/ 10 w 74"/>
                      <a:gd name="T33" fmla="*/ 18 h 61"/>
                      <a:gd name="T34" fmla="*/ 10 w 74"/>
                      <a:gd name="T35" fmla="*/ 23 h 61"/>
                      <a:gd name="T36" fmla="*/ 5 w 74"/>
                      <a:gd name="T37" fmla="*/ 34 h 61"/>
                      <a:gd name="T38" fmla="*/ 1 w 74"/>
                      <a:gd name="T39" fmla="*/ 35 h 61"/>
                      <a:gd name="T40" fmla="*/ 2 w 74"/>
                      <a:gd name="T41" fmla="*/ 38 h 61"/>
                      <a:gd name="T42" fmla="*/ 9 w 74"/>
                      <a:gd name="T43" fmla="*/ 47 h 61"/>
                      <a:gd name="T44" fmla="*/ 13 w 74"/>
                      <a:gd name="T45" fmla="*/ 50 h 61"/>
                      <a:gd name="T46" fmla="*/ 14 w 74"/>
                      <a:gd name="T47" fmla="*/ 54 h 61"/>
                      <a:gd name="T48" fmla="*/ 20 w 74"/>
                      <a:gd name="T49" fmla="*/ 55 h 61"/>
                      <a:gd name="T50" fmla="*/ 25 w 74"/>
                      <a:gd name="T51" fmla="*/ 59 h 61"/>
                      <a:gd name="T52" fmla="*/ 33 w 74"/>
                      <a:gd name="T53" fmla="*/ 60 h 61"/>
                      <a:gd name="T54" fmla="*/ 39 w 74"/>
                      <a:gd name="T55" fmla="*/ 57 h 61"/>
                      <a:gd name="T56" fmla="*/ 47 w 74"/>
                      <a:gd name="T57" fmla="*/ 56 h 61"/>
                      <a:gd name="T58" fmla="*/ 54 w 74"/>
                      <a:gd name="T59" fmla="*/ 53 h 61"/>
                      <a:gd name="T60" fmla="*/ 59 w 74"/>
                      <a:gd name="T61" fmla="*/ 53 h 61"/>
                      <a:gd name="T62" fmla="*/ 74 w 74"/>
                      <a:gd name="T63" fmla="*/ 38 h 61"/>
                      <a:gd name="T64" fmla="*/ 70 w 74"/>
                      <a:gd name="T65" fmla="*/ 38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4" h="61">
                        <a:moveTo>
                          <a:pt x="70" y="38"/>
                        </a:moveTo>
                        <a:cubicBezTo>
                          <a:pt x="65" y="36"/>
                          <a:pt x="61" y="35"/>
                          <a:pt x="57" y="33"/>
                        </a:cubicBezTo>
                        <a:cubicBezTo>
                          <a:pt x="54" y="32"/>
                          <a:pt x="53" y="31"/>
                          <a:pt x="51" y="29"/>
                        </a:cubicBezTo>
                        <a:cubicBezTo>
                          <a:pt x="50" y="28"/>
                          <a:pt x="49" y="26"/>
                          <a:pt x="48" y="24"/>
                        </a:cubicBezTo>
                        <a:cubicBezTo>
                          <a:pt x="48" y="23"/>
                          <a:pt x="51" y="21"/>
                          <a:pt x="51" y="20"/>
                        </a:cubicBezTo>
                        <a:cubicBezTo>
                          <a:pt x="49" y="21"/>
                          <a:pt x="47" y="22"/>
                          <a:pt x="45" y="23"/>
                        </a:cubicBezTo>
                        <a:cubicBezTo>
                          <a:pt x="43" y="23"/>
                          <a:pt x="43" y="19"/>
                          <a:pt x="44" y="18"/>
                        </a:cubicBezTo>
                        <a:cubicBezTo>
                          <a:pt x="47" y="15"/>
                          <a:pt x="46" y="15"/>
                          <a:pt x="44" y="12"/>
                        </a:cubicBezTo>
                        <a:cubicBezTo>
                          <a:pt x="42" y="10"/>
                          <a:pt x="40" y="6"/>
                          <a:pt x="37" y="5"/>
                        </a:cubicBezTo>
                        <a:cubicBezTo>
                          <a:pt x="35" y="5"/>
                          <a:pt x="30" y="3"/>
                          <a:pt x="28" y="4"/>
                        </a:cubicBezTo>
                        <a:cubicBezTo>
                          <a:pt x="26" y="7"/>
                          <a:pt x="24" y="0"/>
                          <a:pt x="24" y="5"/>
                        </a:cubicBezTo>
                        <a:cubicBezTo>
                          <a:pt x="24" y="7"/>
                          <a:pt x="22" y="6"/>
                          <a:pt x="21" y="5"/>
                        </a:cubicBezTo>
                        <a:cubicBezTo>
                          <a:pt x="20" y="5"/>
                          <a:pt x="19" y="5"/>
                          <a:pt x="18" y="5"/>
                        </a:cubicBezTo>
                        <a:cubicBezTo>
                          <a:pt x="16" y="6"/>
                          <a:pt x="17" y="6"/>
                          <a:pt x="17" y="8"/>
                        </a:cubicBezTo>
                        <a:cubicBezTo>
                          <a:pt x="17" y="9"/>
                          <a:pt x="16" y="12"/>
                          <a:pt x="15" y="13"/>
                        </a:cubicBezTo>
                        <a:cubicBezTo>
                          <a:pt x="15" y="14"/>
                          <a:pt x="12" y="13"/>
                          <a:pt x="12" y="14"/>
                        </a:cubicBezTo>
                        <a:cubicBezTo>
                          <a:pt x="12" y="16"/>
                          <a:pt x="10" y="17"/>
                          <a:pt x="10" y="18"/>
                        </a:cubicBezTo>
                        <a:cubicBezTo>
                          <a:pt x="10" y="19"/>
                          <a:pt x="11" y="22"/>
                          <a:pt x="10" y="23"/>
                        </a:cubicBezTo>
                        <a:cubicBezTo>
                          <a:pt x="4" y="24"/>
                          <a:pt x="6" y="30"/>
                          <a:pt x="5" y="34"/>
                        </a:cubicBezTo>
                        <a:cubicBezTo>
                          <a:pt x="4" y="35"/>
                          <a:pt x="3" y="35"/>
                          <a:pt x="1" y="35"/>
                        </a:cubicBezTo>
                        <a:cubicBezTo>
                          <a:pt x="0" y="36"/>
                          <a:pt x="0" y="38"/>
                          <a:pt x="2" y="38"/>
                        </a:cubicBezTo>
                        <a:cubicBezTo>
                          <a:pt x="5" y="39"/>
                          <a:pt x="8" y="45"/>
                          <a:pt x="9" y="47"/>
                        </a:cubicBezTo>
                        <a:cubicBezTo>
                          <a:pt x="10" y="49"/>
                          <a:pt x="11" y="49"/>
                          <a:pt x="13" y="50"/>
                        </a:cubicBezTo>
                        <a:cubicBezTo>
                          <a:pt x="14" y="51"/>
                          <a:pt x="13" y="53"/>
                          <a:pt x="14" y="54"/>
                        </a:cubicBezTo>
                        <a:cubicBezTo>
                          <a:pt x="16" y="56"/>
                          <a:pt x="18" y="54"/>
                          <a:pt x="20" y="55"/>
                        </a:cubicBezTo>
                        <a:cubicBezTo>
                          <a:pt x="21" y="56"/>
                          <a:pt x="23" y="58"/>
                          <a:pt x="25" y="59"/>
                        </a:cubicBezTo>
                        <a:cubicBezTo>
                          <a:pt x="27" y="59"/>
                          <a:pt x="31" y="61"/>
                          <a:pt x="33" y="60"/>
                        </a:cubicBezTo>
                        <a:cubicBezTo>
                          <a:pt x="35" y="58"/>
                          <a:pt x="36" y="56"/>
                          <a:pt x="39" y="57"/>
                        </a:cubicBezTo>
                        <a:cubicBezTo>
                          <a:pt x="42" y="58"/>
                          <a:pt x="45" y="57"/>
                          <a:pt x="47" y="56"/>
                        </a:cubicBezTo>
                        <a:cubicBezTo>
                          <a:pt x="49" y="54"/>
                          <a:pt x="51" y="53"/>
                          <a:pt x="54" y="53"/>
                        </a:cubicBezTo>
                        <a:cubicBezTo>
                          <a:pt x="55" y="53"/>
                          <a:pt x="59" y="53"/>
                          <a:pt x="59" y="53"/>
                        </a:cubicBezTo>
                        <a:cubicBezTo>
                          <a:pt x="64" y="48"/>
                          <a:pt x="69" y="43"/>
                          <a:pt x="74" y="38"/>
                        </a:cubicBezTo>
                        <a:cubicBezTo>
                          <a:pt x="73" y="38"/>
                          <a:pt x="71" y="38"/>
                          <a:pt x="70" y="38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43" name="Freeform 747">
                    <a:extLst>
                      <a:ext uri="{FF2B5EF4-FFF2-40B4-BE49-F238E27FC236}">
                        <a16:creationId xmlns:a16="http://schemas.microsoft.com/office/drawing/2014/main" id="{05D39BF8-0040-494C-BFF1-D780450B57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347577" y="7599261"/>
                    <a:ext cx="888668" cy="899837"/>
                  </a:xfrm>
                  <a:custGeom>
                    <a:avLst/>
                    <a:gdLst>
                      <a:gd name="T0" fmla="*/ 86 w 87"/>
                      <a:gd name="T1" fmla="*/ 1 h 83"/>
                      <a:gd name="T2" fmla="*/ 83 w 87"/>
                      <a:gd name="T3" fmla="*/ 0 h 83"/>
                      <a:gd name="T4" fmla="*/ 79 w 87"/>
                      <a:gd name="T5" fmla="*/ 3 h 83"/>
                      <a:gd name="T6" fmla="*/ 71 w 87"/>
                      <a:gd name="T7" fmla="*/ 3 h 83"/>
                      <a:gd name="T8" fmla="*/ 69 w 87"/>
                      <a:gd name="T9" fmla="*/ 4 h 83"/>
                      <a:gd name="T10" fmla="*/ 68 w 87"/>
                      <a:gd name="T11" fmla="*/ 3 h 83"/>
                      <a:gd name="T12" fmla="*/ 63 w 87"/>
                      <a:gd name="T13" fmla="*/ 6 h 83"/>
                      <a:gd name="T14" fmla="*/ 58 w 87"/>
                      <a:gd name="T15" fmla="*/ 5 h 83"/>
                      <a:gd name="T16" fmla="*/ 53 w 87"/>
                      <a:gd name="T17" fmla="*/ 7 h 83"/>
                      <a:gd name="T18" fmla="*/ 47 w 87"/>
                      <a:gd name="T19" fmla="*/ 2 h 83"/>
                      <a:gd name="T20" fmla="*/ 44 w 87"/>
                      <a:gd name="T21" fmla="*/ 6 h 83"/>
                      <a:gd name="T22" fmla="*/ 48 w 87"/>
                      <a:gd name="T23" fmla="*/ 12 h 83"/>
                      <a:gd name="T24" fmla="*/ 56 w 87"/>
                      <a:gd name="T25" fmla="*/ 16 h 83"/>
                      <a:gd name="T26" fmla="*/ 70 w 87"/>
                      <a:gd name="T27" fmla="*/ 20 h 83"/>
                      <a:gd name="T28" fmla="*/ 63 w 87"/>
                      <a:gd name="T29" fmla="*/ 27 h 83"/>
                      <a:gd name="T30" fmla="*/ 58 w 87"/>
                      <a:gd name="T31" fmla="*/ 33 h 83"/>
                      <a:gd name="T32" fmla="*/ 55 w 87"/>
                      <a:gd name="T33" fmla="*/ 35 h 83"/>
                      <a:gd name="T34" fmla="*/ 48 w 87"/>
                      <a:gd name="T35" fmla="*/ 35 h 83"/>
                      <a:gd name="T36" fmla="*/ 42 w 87"/>
                      <a:gd name="T37" fmla="*/ 38 h 83"/>
                      <a:gd name="T38" fmla="*/ 36 w 87"/>
                      <a:gd name="T39" fmla="*/ 39 h 83"/>
                      <a:gd name="T40" fmla="*/ 32 w 87"/>
                      <a:gd name="T41" fmla="*/ 39 h 83"/>
                      <a:gd name="T42" fmla="*/ 26 w 87"/>
                      <a:gd name="T43" fmla="*/ 42 h 83"/>
                      <a:gd name="T44" fmla="*/ 21 w 87"/>
                      <a:gd name="T45" fmla="*/ 41 h 83"/>
                      <a:gd name="T46" fmla="*/ 16 w 87"/>
                      <a:gd name="T47" fmla="*/ 37 h 83"/>
                      <a:gd name="T48" fmla="*/ 11 w 87"/>
                      <a:gd name="T49" fmla="*/ 37 h 83"/>
                      <a:gd name="T50" fmla="*/ 7 w 87"/>
                      <a:gd name="T51" fmla="*/ 34 h 83"/>
                      <a:gd name="T52" fmla="*/ 0 w 87"/>
                      <a:gd name="T53" fmla="*/ 39 h 83"/>
                      <a:gd name="T54" fmla="*/ 3 w 87"/>
                      <a:gd name="T55" fmla="*/ 41 h 83"/>
                      <a:gd name="T56" fmla="*/ 4 w 87"/>
                      <a:gd name="T57" fmla="*/ 45 h 83"/>
                      <a:gd name="T58" fmla="*/ 3 w 87"/>
                      <a:gd name="T59" fmla="*/ 54 h 83"/>
                      <a:gd name="T60" fmla="*/ 0 w 87"/>
                      <a:gd name="T61" fmla="*/ 58 h 83"/>
                      <a:gd name="T62" fmla="*/ 3 w 87"/>
                      <a:gd name="T63" fmla="*/ 60 h 83"/>
                      <a:gd name="T64" fmla="*/ 1 w 87"/>
                      <a:gd name="T65" fmla="*/ 65 h 83"/>
                      <a:gd name="T66" fmla="*/ 4 w 87"/>
                      <a:gd name="T67" fmla="*/ 66 h 83"/>
                      <a:gd name="T68" fmla="*/ 15 w 87"/>
                      <a:gd name="T69" fmla="*/ 73 h 83"/>
                      <a:gd name="T70" fmla="*/ 19 w 87"/>
                      <a:gd name="T71" fmla="*/ 77 h 83"/>
                      <a:gd name="T72" fmla="*/ 26 w 87"/>
                      <a:gd name="T73" fmla="*/ 83 h 83"/>
                      <a:gd name="T74" fmla="*/ 30 w 87"/>
                      <a:gd name="T75" fmla="*/ 76 h 83"/>
                      <a:gd name="T76" fmla="*/ 33 w 87"/>
                      <a:gd name="T77" fmla="*/ 72 h 83"/>
                      <a:gd name="T78" fmla="*/ 35 w 87"/>
                      <a:gd name="T79" fmla="*/ 69 h 83"/>
                      <a:gd name="T80" fmla="*/ 40 w 87"/>
                      <a:gd name="T81" fmla="*/ 65 h 83"/>
                      <a:gd name="T82" fmla="*/ 59 w 87"/>
                      <a:gd name="T83" fmla="*/ 48 h 83"/>
                      <a:gd name="T84" fmla="*/ 77 w 87"/>
                      <a:gd name="T85" fmla="*/ 24 h 83"/>
                      <a:gd name="T86" fmla="*/ 84 w 87"/>
                      <a:gd name="T87" fmla="*/ 14 h 83"/>
                      <a:gd name="T88" fmla="*/ 86 w 87"/>
                      <a:gd name="T89" fmla="*/ 7 h 83"/>
                      <a:gd name="T90" fmla="*/ 86 w 87"/>
                      <a:gd name="T91" fmla="*/ 1 h 83"/>
                      <a:gd name="T92" fmla="*/ 86 w 87"/>
                      <a:gd name="T93" fmla="*/ 1 h 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87" h="83">
                        <a:moveTo>
                          <a:pt x="86" y="1"/>
                        </a:moveTo>
                        <a:cubicBezTo>
                          <a:pt x="87" y="0"/>
                          <a:pt x="84" y="0"/>
                          <a:pt x="83" y="0"/>
                        </a:cubicBezTo>
                        <a:cubicBezTo>
                          <a:pt x="82" y="1"/>
                          <a:pt x="81" y="2"/>
                          <a:pt x="79" y="3"/>
                        </a:cubicBezTo>
                        <a:cubicBezTo>
                          <a:pt x="77" y="3"/>
                          <a:pt x="74" y="3"/>
                          <a:pt x="71" y="3"/>
                        </a:cubicBezTo>
                        <a:cubicBezTo>
                          <a:pt x="71" y="4"/>
                          <a:pt x="70" y="4"/>
                          <a:pt x="69" y="4"/>
                        </a:cubicBezTo>
                        <a:cubicBezTo>
                          <a:pt x="68" y="4"/>
                          <a:pt x="68" y="3"/>
                          <a:pt x="68" y="3"/>
                        </a:cubicBezTo>
                        <a:cubicBezTo>
                          <a:pt x="66" y="4"/>
                          <a:pt x="65" y="6"/>
                          <a:pt x="63" y="6"/>
                        </a:cubicBezTo>
                        <a:cubicBezTo>
                          <a:pt x="61" y="6"/>
                          <a:pt x="61" y="5"/>
                          <a:pt x="58" y="5"/>
                        </a:cubicBezTo>
                        <a:cubicBezTo>
                          <a:pt x="57" y="6"/>
                          <a:pt x="55" y="8"/>
                          <a:pt x="53" y="7"/>
                        </a:cubicBezTo>
                        <a:cubicBezTo>
                          <a:pt x="50" y="6"/>
                          <a:pt x="49" y="5"/>
                          <a:pt x="47" y="2"/>
                        </a:cubicBezTo>
                        <a:cubicBezTo>
                          <a:pt x="47" y="3"/>
                          <a:pt x="44" y="5"/>
                          <a:pt x="44" y="6"/>
                        </a:cubicBezTo>
                        <a:cubicBezTo>
                          <a:pt x="45" y="8"/>
                          <a:pt x="46" y="10"/>
                          <a:pt x="48" y="12"/>
                        </a:cubicBezTo>
                        <a:cubicBezTo>
                          <a:pt x="50" y="14"/>
                          <a:pt x="53" y="15"/>
                          <a:pt x="56" y="16"/>
                        </a:cubicBezTo>
                        <a:cubicBezTo>
                          <a:pt x="61" y="18"/>
                          <a:pt x="65" y="20"/>
                          <a:pt x="70" y="20"/>
                        </a:cubicBezTo>
                        <a:cubicBezTo>
                          <a:pt x="68" y="22"/>
                          <a:pt x="65" y="25"/>
                          <a:pt x="63" y="27"/>
                        </a:cubicBezTo>
                        <a:cubicBezTo>
                          <a:pt x="61" y="29"/>
                          <a:pt x="59" y="31"/>
                          <a:pt x="58" y="33"/>
                        </a:cubicBezTo>
                        <a:cubicBezTo>
                          <a:pt x="57" y="33"/>
                          <a:pt x="56" y="35"/>
                          <a:pt x="55" y="35"/>
                        </a:cubicBezTo>
                        <a:cubicBezTo>
                          <a:pt x="53" y="36"/>
                          <a:pt x="50" y="34"/>
                          <a:pt x="48" y="35"/>
                        </a:cubicBezTo>
                        <a:cubicBezTo>
                          <a:pt x="46" y="35"/>
                          <a:pt x="44" y="37"/>
                          <a:pt x="42" y="38"/>
                        </a:cubicBezTo>
                        <a:cubicBezTo>
                          <a:pt x="40" y="39"/>
                          <a:pt x="38" y="40"/>
                          <a:pt x="36" y="39"/>
                        </a:cubicBezTo>
                        <a:cubicBezTo>
                          <a:pt x="35" y="39"/>
                          <a:pt x="33" y="38"/>
                          <a:pt x="32" y="39"/>
                        </a:cubicBezTo>
                        <a:cubicBezTo>
                          <a:pt x="29" y="41"/>
                          <a:pt x="29" y="43"/>
                          <a:pt x="26" y="42"/>
                        </a:cubicBezTo>
                        <a:cubicBezTo>
                          <a:pt x="24" y="41"/>
                          <a:pt x="22" y="41"/>
                          <a:pt x="21" y="41"/>
                        </a:cubicBezTo>
                        <a:cubicBezTo>
                          <a:pt x="19" y="40"/>
                          <a:pt x="17" y="38"/>
                          <a:pt x="16" y="37"/>
                        </a:cubicBezTo>
                        <a:cubicBezTo>
                          <a:pt x="15" y="37"/>
                          <a:pt x="12" y="38"/>
                          <a:pt x="11" y="37"/>
                        </a:cubicBezTo>
                        <a:cubicBezTo>
                          <a:pt x="10" y="36"/>
                          <a:pt x="8" y="34"/>
                          <a:pt x="7" y="34"/>
                        </a:cubicBezTo>
                        <a:cubicBezTo>
                          <a:pt x="3" y="35"/>
                          <a:pt x="2" y="36"/>
                          <a:pt x="0" y="39"/>
                        </a:cubicBezTo>
                        <a:cubicBezTo>
                          <a:pt x="0" y="40"/>
                          <a:pt x="3" y="40"/>
                          <a:pt x="3" y="41"/>
                        </a:cubicBezTo>
                        <a:cubicBezTo>
                          <a:pt x="3" y="43"/>
                          <a:pt x="3" y="44"/>
                          <a:pt x="4" y="45"/>
                        </a:cubicBezTo>
                        <a:cubicBezTo>
                          <a:pt x="6" y="47"/>
                          <a:pt x="5" y="52"/>
                          <a:pt x="3" y="54"/>
                        </a:cubicBezTo>
                        <a:cubicBezTo>
                          <a:pt x="2" y="55"/>
                          <a:pt x="1" y="56"/>
                          <a:pt x="0" y="58"/>
                        </a:cubicBezTo>
                        <a:cubicBezTo>
                          <a:pt x="0" y="61"/>
                          <a:pt x="2" y="59"/>
                          <a:pt x="3" y="60"/>
                        </a:cubicBezTo>
                        <a:cubicBezTo>
                          <a:pt x="3" y="60"/>
                          <a:pt x="0" y="64"/>
                          <a:pt x="1" y="65"/>
                        </a:cubicBezTo>
                        <a:cubicBezTo>
                          <a:pt x="2" y="65"/>
                          <a:pt x="3" y="66"/>
                          <a:pt x="4" y="66"/>
                        </a:cubicBezTo>
                        <a:cubicBezTo>
                          <a:pt x="8" y="69"/>
                          <a:pt x="12" y="71"/>
                          <a:pt x="15" y="73"/>
                        </a:cubicBezTo>
                        <a:cubicBezTo>
                          <a:pt x="18" y="74"/>
                          <a:pt x="19" y="74"/>
                          <a:pt x="19" y="77"/>
                        </a:cubicBezTo>
                        <a:cubicBezTo>
                          <a:pt x="19" y="79"/>
                          <a:pt x="25" y="82"/>
                          <a:pt x="26" y="83"/>
                        </a:cubicBezTo>
                        <a:cubicBezTo>
                          <a:pt x="28" y="80"/>
                          <a:pt x="29" y="78"/>
                          <a:pt x="30" y="76"/>
                        </a:cubicBezTo>
                        <a:cubicBezTo>
                          <a:pt x="30" y="74"/>
                          <a:pt x="31" y="72"/>
                          <a:pt x="33" y="72"/>
                        </a:cubicBezTo>
                        <a:cubicBezTo>
                          <a:pt x="34" y="71"/>
                          <a:pt x="34" y="70"/>
                          <a:pt x="35" y="69"/>
                        </a:cubicBezTo>
                        <a:cubicBezTo>
                          <a:pt x="37" y="68"/>
                          <a:pt x="38" y="67"/>
                          <a:pt x="40" y="65"/>
                        </a:cubicBezTo>
                        <a:cubicBezTo>
                          <a:pt x="45" y="57"/>
                          <a:pt x="52" y="53"/>
                          <a:pt x="59" y="48"/>
                        </a:cubicBezTo>
                        <a:cubicBezTo>
                          <a:pt x="68" y="42"/>
                          <a:pt x="73" y="33"/>
                          <a:pt x="77" y="24"/>
                        </a:cubicBezTo>
                        <a:cubicBezTo>
                          <a:pt x="79" y="20"/>
                          <a:pt x="82" y="18"/>
                          <a:pt x="84" y="14"/>
                        </a:cubicBezTo>
                        <a:cubicBezTo>
                          <a:pt x="85" y="12"/>
                          <a:pt x="85" y="9"/>
                          <a:pt x="86" y="7"/>
                        </a:cubicBezTo>
                        <a:cubicBezTo>
                          <a:pt x="86" y="6"/>
                          <a:pt x="85" y="2"/>
                          <a:pt x="86" y="1"/>
                        </a:cubicBezTo>
                        <a:cubicBezTo>
                          <a:pt x="86" y="1"/>
                          <a:pt x="86" y="1"/>
                          <a:pt x="86" y="1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44" name="Freeform 748">
                    <a:extLst>
                      <a:ext uri="{FF2B5EF4-FFF2-40B4-BE49-F238E27FC236}">
                        <a16:creationId xmlns:a16="http://schemas.microsoft.com/office/drawing/2014/main" id="{DBBB0374-BD90-D64B-AC31-B10B9DAD89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48350" y="7547630"/>
                    <a:ext cx="90610" cy="118010"/>
                  </a:xfrm>
                  <a:custGeom>
                    <a:avLst/>
                    <a:gdLst>
                      <a:gd name="T0" fmla="*/ 3 w 9"/>
                      <a:gd name="T1" fmla="*/ 2 h 11"/>
                      <a:gd name="T2" fmla="*/ 1 w 9"/>
                      <a:gd name="T3" fmla="*/ 5 h 11"/>
                      <a:gd name="T4" fmla="*/ 0 w 9"/>
                      <a:gd name="T5" fmla="*/ 10 h 11"/>
                      <a:gd name="T6" fmla="*/ 8 w 9"/>
                      <a:gd name="T7" fmla="*/ 7 h 11"/>
                      <a:gd name="T8" fmla="*/ 4 w 9"/>
                      <a:gd name="T9" fmla="*/ 6 h 11"/>
                      <a:gd name="T10" fmla="*/ 8 w 9"/>
                      <a:gd name="T11" fmla="*/ 3 h 11"/>
                      <a:gd name="T12" fmla="*/ 3 w 9"/>
                      <a:gd name="T13" fmla="*/ 2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" h="11">
                        <a:moveTo>
                          <a:pt x="3" y="2"/>
                        </a:moveTo>
                        <a:cubicBezTo>
                          <a:pt x="2" y="3"/>
                          <a:pt x="1" y="4"/>
                          <a:pt x="1" y="5"/>
                        </a:cubicBezTo>
                        <a:cubicBezTo>
                          <a:pt x="0" y="5"/>
                          <a:pt x="0" y="9"/>
                          <a:pt x="0" y="10"/>
                        </a:cubicBezTo>
                        <a:cubicBezTo>
                          <a:pt x="2" y="11"/>
                          <a:pt x="7" y="7"/>
                          <a:pt x="8" y="7"/>
                        </a:cubicBezTo>
                        <a:cubicBezTo>
                          <a:pt x="8" y="6"/>
                          <a:pt x="5" y="5"/>
                          <a:pt x="4" y="6"/>
                        </a:cubicBezTo>
                        <a:cubicBezTo>
                          <a:pt x="5" y="5"/>
                          <a:pt x="9" y="4"/>
                          <a:pt x="8" y="3"/>
                        </a:cubicBezTo>
                        <a:cubicBezTo>
                          <a:pt x="7" y="0"/>
                          <a:pt x="5" y="0"/>
                          <a:pt x="3" y="2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45" name="Freeform 749">
                    <a:extLst>
                      <a:ext uri="{FF2B5EF4-FFF2-40B4-BE49-F238E27FC236}">
                        <a16:creationId xmlns:a16="http://schemas.microsoft.com/office/drawing/2014/main" id="{56D9B789-B51E-2943-8EB8-5A2A920C9B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134995" y="8023365"/>
                    <a:ext cx="264855" cy="302405"/>
                  </a:xfrm>
                  <a:custGeom>
                    <a:avLst/>
                    <a:gdLst>
                      <a:gd name="T0" fmla="*/ 22 w 26"/>
                      <a:gd name="T1" fmla="*/ 18 h 28"/>
                      <a:gd name="T2" fmla="*/ 25 w 26"/>
                      <a:gd name="T3" fmla="*/ 14 h 28"/>
                      <a:gd name="T4" fmla="*/ 26 w 26"/>
                      <a:gd name="T5" fmla="*/ 8 h 28"/>
                      <a:gd name="T6" fmla="*/ 24 w 26"/>
                      <a:gd name="T7" fmla="*/ 3 h 28"/>
                      <a:gd name="T8" fmla="*/ 21 w 26"/>
                      <a:gd name="T9" fmla="*/ 0 h 28"/>
                      <a:gd name="T10" fmla="*/ 16 w 26"/>
                      <a:gd name="T11" fmla="*/ 1 h 28"/>
                      <a:gd name="T12" fmla="*/ 12 w 26"/>
                      <a:gd name="T13" fmla="*/ 3 h 28"/>
                      <a:gd name="T14" fmla="*/ 6 w 26"/>
                      <a:gd name="T15" fmla="*/ 2 h 28"/>
                      <a:gd name="T16" fmla="*/ 7 w 26"/>
                      <a:gd name="T17" fmla="*/ 8 h 28"/>
                      <a:gd name="T18" fmla="*/ 6 w 26"/>
                      <a:gd name="T19" fmla="*/ 12 h 28"/>
                      <a:gd name="T20" fmla="*/ 2 w 26"/>
                      <a:gd name="T21" fmla="*/ 16 h 28"/>
                      <a:gd name="T22" fmla="*/ 0 w 26"/>
                      <a:gd name="T23" fmla="*/ 22 h 28"/>
                      <a:gd name="T24" fmla="*/ 0 w 26"/>
                      <a:gd name="T25" fmla="*/ 27 h 28"/>
                      <a:gd name="T26" fmla="*/ 4 w 26"/>
                      <a:gd name="T27" fmla="*/ 26 h 28"/>
                      <a:gd name="T28" fmla="*/ 11 w 26"/>
                      <a:gd name="T29" fmla="*/ 25 h 28"/>
                      <a:gd name="T30" fmla="*/ 14 w 26"/>
                      <a:gd name="T31" fmla="*/ 20 h 28"/>
                      <a:gd name="T32" fmla="*/ 21 w 26"/>
                      <a:gd name="T33" fmla="*/ 20 h 28"/>
                      <a:gd name="T34" fmla="*/ 22 w 26"/>
                      <a:gd name="T35" fmla="*/ 18 h 28"/>
                      <a:gd name="T36" fmla="*/ 22 w 26"/>
                      <a:gd name="T37" fmla="*/ 1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" h="28">
                        <a:moveTo>
                          <a:pt x="22" y="18"/>
                        </a:moveTo>
                        <a:cubicBezTo>
                          <a:pt x="22" y="16"/>
                          <a:pt x="24" y="15"/>
                          <a:pt x="25" y="14"/>
                        </a:cubicBezTo>
                        <a:cubicBezTo>
                          <a:pt x="26" y="13"/>
                          <a:pt x="26" y="10"/>
                          <a:pt x="26" y="8"/>
                        </a:cubicBezTo>
                        <a:cubicBezTo>
                          <a:pt x="26" y="6"/>
                          <a:pt x="24" y="5"/>
                          <a:pt x="24" y="3"/>
                        </a:cubicBezTo>
                        <a:cubicBezTo>
                          <a:pt x="24" y="1"/>
                          <a:pt x="22" y="1"/>
                          <a:pt x="21" y="0"/>
                        </a:cubicBezTo>
                        <a:cubicBezTo>
                          <a:pt x="20" y="1"/>
                          <a:pt x="18" y="0"/>
                          <a:pt x="16" y="1"/>
                        </a:cubicBezTo>
                        <a:cubicBezTo>
                          <a:pt x="15" y="2"/>
                          <a:pt x="13" y="4"/>
                          <a:pt x="12" y="3"/>
                        </a:cubicBezTo>
                        <a:cubicBezTo>
                          <a:pt x="10" y="1"/>
                          <a:pt x="7" y="0"/>
                          <a:pt x="6" y="2"/>
                        </a:cubicBezTo>
                        <a:cubicBezTo>
                          <a:pt x="5" y="4"/>
                          <a:pt x="6" y="7"/>
                          <a:pt x="7" y="8"/>
                        </a:cubicBezTo>
                        <a:cubicBezTo>
                          <a:pt x="8" y="10"/>
                          <a:pt x="7" y="10"/>
                          <a:pt x="6" y="12"/>
                        </a:cubicBezTo>
                        <a:cubicBezTo>
                          <a:pt x="5" y="14"/>
                          <a:pt x="3" y="15"/>
                          <a:pt x="2" y="16"/>
                        </a:cubicBezTo>
                        <a:cubicBezTo>
                          <a:pt x="1" y="18"/>
                          <a:pt x="0" y="19"/>
                          <a:pt x="0" y="22"/>
                        </a:cubicBezTo>
                        <a:cubicBezTo>
                          <a:pt x="0" y="23"/>
                          <a:pt x="1" y="25"/>
                          <a:pt x="0" y="27"/>
                        </a:cubicBezTo>
                        <a:cubicBezTo>
                          <a:pt x="2" y="28"/>
                          <a:pt x="2" y="27"/>
                          <a:pt x="4" y="26"/>
                        </a:cubicBezTo>
                        <a:cubicBezTo>
                          <a:pt x="6" y="25"/>
                          <a:pt x="9" y="25"/>
                          <a:pt x="11" y="25"/>
                        </a:cubicBezTo>
                        <a:cubicBezTo>
                          <a:pt x="10" y="22"/>
                          <a:pt x="12" y="21"/>
                          <a:pt x="14" y="20"/>
                        </a:cubicBezTo>
                        <a:cubicBezTo>
                          <a:pt x="16" y="19"/>
                          <a:pt x="20" y="17"/>
                          <a:pt x="21" y="20"/>
                        </a:cubicBezTo>
                        <a:cubicBezTo>
                          <a:pt x="21" y="19"/>
                          <a:pt x="21" y="18"/>
                          <a:pt x="22" y="18"/>
                        </a:cubicBezTo>
                        <a:cubicBezTo>
                          <a:pt x="22" y="16"/>
                          <a:pt x="21" y="18"/>
                          <a:pt x="22" y="18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46" name="Freeform 750">
                    <a:extLst>
                      <a:ext uri="{FF2B5EF4-FFF2-40B4-BE49-F238E27FC236}">
                        <a16:creationId xmlns:a16="http://schemas.microsoft.com/office/drawing/2014/main" id="{F770037E-14A2-9842-AB00-11E05C0476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103629" y="8370023"/>
                    <a:ext cx="101063" cy="106947"/>
                  </a:xfrm>
                  <a:custGeom>
                    <a:avLst/>
                    <a:gdLst>
                      <a:gd name="T0" fmla="*/ 1 w 10"/>
                      <a:gd name="T1" fmla="*/ 6 h 10"/>
                      <a:gd name="T2" fmla="*/ 3 w 10"/>
                      <a:gd name="T3" fmla="*/ 10 h 10"/>
                      <a:gd name="T4" fmla="*/ 9 w 10"/>
                      <a:gd name="T5" fmla="*/ 5 h 10"/>
                      <a:gd name="T6" fmla="*/ 8 w 10"/>
                      <a:gd name="T7" fmla="*/ 0 h 10"/>
                      <a:gd name="T8" fmla="*/ 4 w 10"/>
                      <a:gd name="T9" fmla="*/ 1 h 10"/>
                      <a:gd name="T10" fmla="*/ 0 w 10"/>
                      <a:gd name="T11" fmla="*/ 1 h 10"/>
                      <a:gd name="T12" fmla="*/ 1 w 10"/>
                      <a:gd name="T13" fmla="*/ 6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10">
                        <a:moveTo>
                          <a:pt x="1" y="6"/>
                        </a:moveTo>
                        <a:cubicBezTo>
                          <a:pt x="2" y="7"/>
                          <a:pt x="2" y="9"/>
                          <a:pt x="3" y="10"/>
                        </a:cubicBezTo>
                        <a:cubicBezTo>
                          <a:pt x="5" y="9"/>
                          <a:pt x="7" y="7"/>
                          <a:pt x="9" y="5"/>
                        </a:cubicBezTo>
                        <a:cubicBezTo>
                          <a:pt x="10" y="3"/>
                          <a:pt x="5" y="4"/>
                          <a:pt x="8" y="0"/>
                        </a:cubicBezTo>
                        <a:cubicBezTo>
                          <a:pt x="7" y="0"/>
                          <a:pt x="3" y="0"/>
                          <a:pt x="4" y="1"/>
                        </a:cubicBezTo>
                        <a:cubicBezTo>
                          <a:pt x="5" y="3"/>
                          <a:pt x="1" y="2"/>
                          <a:pt x="0" y="1"/>
                        </a:cubicBezTo>
                        <a:cubicBezTo>
                          <a:pt x="0" y="3"/>
                          <a:pt x="1" y="4"/>
                          <a:pt x="1" y="6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47" name="Freeform 751">
                    <a:extLst>
                      <a:ext uri="{FF2B5EF4-FFF2-40B4-BE49-F238E27FC236}">
                        <a16:creationId xmlns:a16="http://schemas.microsoft.com/office/drawing/2014/main" id="{F64D18E1-920F-FD44-81C1-EAC2235E25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103629" y="8303643"/>
                    <a:ext cx="111517" cy="99573"/>
                  </a:xfrm>
                  <a:custGeom>
                    <a:avLst/>
                    <a:gdLst>
                      <a:gd name="T0" fmla="*/ 3 w 11"/>
                      <a:gd name="T1" fmla="*/ 1 h 9"/>
                      <a:gd name="T2" fmla="*/ 0 w 11"/>
                      <a:gd name="T3" fmla="*/ 7 h 9"/>
                      <a:gd name="T4" fmla="*/ 4 w 11"/>
                      <a:gd name="T5" fmla="*/ 7 h 9"/>
                      <a:gd name="T6" fmla="*/ 8 w 11"/>
                      <a:gd name="T7" fmla="*/ 6 h 9"/>
                      <a:gd name="T8" fmla="*/ 7 w 11"/>
                      <a:gd name="T9" fmla="*/ 0 h 9"/>
                      <a:gd name="T10" fmla="*/ 3 w 11"/>
                      <a:gd name="T11" fmla="*/ 1 h 9"/>
                      <a:gd name="T12" fmla="*/ 3 w 11"/>
                      <a:gd name="T13" fmla="*/ 1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" h="9">
                        <a:moveTo>
                          <a:pt x="3" y="1"/>
                        </a:moveTo>
                        <a:cubicBezTo>
                          <a:pt x="1" y="2"/>
                          <a:pt x="0" y="5"/>
                          <a:pt x="0" y="7"/>
                        </a:cubicBezTo>
                        <a:cubicBezTo>
                          <a:pt x="1" y="8"/>
                          <a:pt x="5" y="9"/>
                          <a:pt x="4" y="7"/>
                        </a:cubicBezTo>
                        <a:cubicBezTo>
                          <a:pt x="3" y="6"/>
                          <a:pt x="7" y="6"/>
                          <a:pt x="8" y="6"/>
                        </a:cubicBezTo>
                        <a:cubicBezTo>
                          <a:pt x="11" y="5"/>
                          <a:pt x="8" y="1"/>
                          <a:pt x="7" y="0"/>
                        </a:cubicBezTo>
                        <a:cubicBezTo>
                          <a:pt x="5" y="1"/>
                          <a:pt x="5" y="2"/>
                          <a:pt x="3" y="1"/>
                        </a:cubicBezTo>
                        <a:cubicBezTo>
                          <a:pt x="2" y="1"/>
                          <a:pt x="4" y="1"/>
                          <a:pt x="3" y="1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48" name="Freeform 752">
                    <a:extLst>
                      <a:ext uri="{FF2B5EF4-FFF2-40B4-BE49-F238E27FC236}">
                        <a16:creationId xmlns:a16="http://schemas.microsoft.com/office/drawing/2014/main" id="{9F8A4837-9D28-CA4B-9E87-F9040FA30CD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124540" y="8270450"/>
                    <a:ext cx="550626" cy="630625"/>
                  </a:xfrm>
                  <a:custGeom>
                    <a:avLst/>
                    <a:gdLst>
                      <a:gd name="T0" fmla="*/ 41 w 54"/>
                      <a:gd name="T1" fmla="*/ 13 h 58"/>
                      <a:gd name="T2" fmla="*/ 23 w 54"/>
                      <a:gd name="T3" fmla="*/ 3 h 58"/>
                      <a:gd name="T4" fmla="*/ 17 w 54"/>
                      <a:gd name="T5" fmla="*/ 7 h 58"/>
                      <a:gd name="T6" fmla="*/ 21 w 54"/>
                      <a:gd name="T7" fmla="*/ 9 h 58"/>
                      <a:gd name="T8" fmla="*/ 17 w 54"/>
                      <a:gd name="T9" fmla="*/ 9 h 58"/>
                      <a:gd name="T10" fmla="*/ 13 w 54"/>
                      <a:gd name="T11" fmla="*/ 10 h 58"/>
                      <a:gd name="T12" fmla="*/ 11 w 54"/>
                      <a:gd name="T13" fmla="*/ 8 h 58"/>
                      <a:gd name="T14" fmla="*/ 12 w 54"/>
                      <a:gd name="T15" fmla="*/ 4 h 58"/>
                      <a:gd name="T16" fmla="*/ 5 w 54"/>
                      <a:gd name="T17" fmla="*/ 3 h 58"/>
                      <a:gd name="T18" fmla="*/ 7 w 54"/>
                      <a:gd name="T19" fmla="*/ 8 h 58"/>
                      <a:gd name="T20" fmla="*/ 5 w 54"/>
                      <a:gd name="T21" fmla="*/ 12 h 58"/>
                      <a:gd name="T22" fmla="*/ 6 w 54"/>
                      <a:gd name="T23" fmla="*/ 16 h 58"/>
                      <a:gd name="T24" fmla="*/ 2 w 54"/>
                      <a:gd name="T25" fmla="*/ 18 h 58"/>
                      <a:gd name="T26" fmla="*/ 1 w 54"/>
                      <a:gd name="T27" fmla="*/ 21 h 58"/>
                      <a:gd name="T28" fmla="*/ 5 w 54"/>
                      <a:gd name="T29" fmla="*/ 33 h 58"/>
                      <a:gd name="T30" fmla="*/ 12 w 54"/>
                      <a:gd name="T31" fmla="*/ 42 h 58"/>
                      <a:gd name="T32" fmla="*/ 15 w 54"/>
                      <a:gd name="T33" fmla="*/ 43 h 58"/>
                      <a:gd name="T34" fmla="*/ 17 w 54"/>
                      <a:gd name="T35" fmla="*/ 45 h 58"/>
                      <a:gd name="T36" fmla="*/ 24 w 54"/>
                      <a:gd name="T37" fmla="*/ 47 h 58"/>
                      <a:gd name="T38" fmla="*/ 25 w 54"/>
                      <a:gd name="T39" fmla="*/ 53 h 58"/>
                      <a:gd name="T40" fmla="*/ 27 w 54"/>
                      <a:gd name="T41" fmla="*/ 55 h 58"/>
                      <a:gd name="T42" fmla="*/ 30 w 54"/>
                      <a:gd name="T43" fmla="*/ 55 h 58"/>
                      <a:gd name="T44" fmla="*/ 33 w 54"/>
                      <a:gd name="T45" fmla="*/ 56 h 58"/>
                      <a:gd name="T46" fmla="*/ 36 w 54"/>
                      <a:gd name="T47" fmla="*/ 55 h 58"/>
                      <a:gd name="T48" fmla="*/ 42 w 54"/>
                      <a:gd name="T49" fmla="*/ 55 h 58"/>
                      <a:gd name="T50" fmla="*/ 46 w 54"/>
                      <a:gd name="T51" fmla="*/ 54 h 58"/>
                      <a:gd name="T52" fmla="*/ 54 w 54"/>
                      <a:gd name="T53" fmla="*/ 49 h 58"/>
                      <a:gd name="T54" fmla="*/ 49 w 54"/>
                      <a:gd name="T55" fmla="*/ 36 h 58"/>
                      <a:gd name="T56" fmla="*/ 49 w 54"/>
                      <a:gd name="T57" fmla="*/ 32 h 58"/>
                      <a:gd name="T58" fmla="*/ 46 w 54"/>
                      <a:gd name="T59" fmla="*/ 28 h 58"/>
                      <a:gd name="T60" fmla="*/ 48 w 54"/>
                      <a:gd name="T61" fmla="*/ 20 h 58"/>
                      <a:gd name="T62" fmla="*/ 45 w 54"/>
                      <a:gd name="T63" fmla="*/ 18 h 58"/>
                      <a:gd name="T64" fmla="*/ 41 w 54"/>
                      <a:gd name="T65" fmla="*/ 16 h 58"/>
                      <a:gd name="T66" fmla="*/ 41 w 54"/>
                      <a:gd name="T67" fmla="*/ 13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54" h="58">
                        <a:moveTo>
                          <a:pt x="41" y="13"/>
                        </a:moveTo>
                        <a:cubicBezTo>
                          <a:pt x="35" y="9"/>
                          <a:pt x="29" y="6"/>
                          <a:pt x="23" y="3"/>
                        </a:cubicBezTo>
                        <a:cubicBezTo>
                          <a:pt x="22" y="5"/>
                          <a:pt x="19" y="7"/>
                          <a:pt x="17" y="7"/>
                        </a:cubicBezTo>
                        <a:cubicBezTo>
                          <a:pt x="17" y="7"/>
                          <a:pt x="21" y="8"/>
                          <a:pt x="21" y="9"/>
                        </a:cubicBezTo>
                        <a:cubicBezTo>
                          <a:pt x="20" y="10"/>
                          <a:pt x="18" y="9"/>
                          <a:pt x="17" y="9"/>
                        </a:cubicBezTo>
                        <a:cubicBezTo>
                          <a:pt x="15" y="8"/>
                          <a:pt x="15" y="9"/>
                          <a:pt x="13" y="10"/>
                        </a:cubicBezTo>
                        <a:cubicBezTo>
                          <a:pt x="13" y="10"/>
                          <a:pt x="11" y="9"/>
                          <a:pt x="11" y="8"/>
                        </a:cubicBezTo>
                        <a:cubicBezTo>
                          <a:pt x="10" y="7"/>
                          <a:pt x="11" y="5"/>
                          <a:pt x="12" y="4"/>
                        </a:cubicBezTo>
                        <a:cubicBezTo>
                          <a:pt x="13" y="0"/>
                          <a:pt x="7" y="2"/>
                          <a:pt x="5" y="3"/>
                        </a:cubicBezTo>
                        <a:cubicBezTo>
                          <a:pt x="6" y="4"/>
                          <a:pt x="8" y="7"/>
                          <a:pt x="7" y="8"/>
                        </a:cubicBezTo>
                        <a:cubicBezTo>
                          <a:pt x="7" y="9"/>
                          <a:pt x="3" y="12"/>
                          <a:pt x="5" y="12"/>
                        </a:cubicBezTo>
                        <a:cubicBezTo>
                          <a:pt x="8" y="13"/>
                          <a:pt x="7" y="14"/>
                          <a:pt x="6" y="16"/>
                        </a:cubicBezTo>
                        <a:cubicBezTo>
                          <a:pt x="5" y="16"/>
                          <a:pt x="3" y="17"/>
                          <a:pt x="2" y="18"/>
                        </a:cubicBezTo>
                        <a:cubicBezTo>
                          <a:pt x="0" y="19"/>
                          <a:pt x="1" y="19"/>
                          <a:pt x="1" y="21"/>
                        </a:cubicBezTo>
                        <a:cubicBezTo>
                          <a:pt x="2" y="26"/>
                          <a:pt x="4" y="29"/>
                          <a:pt x="5" y="33"/>
                        </a:cubicBezTo>
                        <a:cubicBezTo>
                          <a:pt x="5" y="38"/>
                          <a:pt x="9" y="40"/>
                          <a:pt x="12" y="42"/>
                        </a:cubicBezTo>
                        <a:cubicBezTo>
                          <a:pt x="13" y="43"/>
                          <a:pt x="14" y="43"/>
                          <a:pt x="15" y="43"/>
                        </a:cubicBezTo>
                        <a:cubicBezTo>
                          <a:pt x="16" y="43"/>
                          <a:pt x="16" y="44"/>
                          <a:pt x="17" y="45"/>
                        </a:cubicBezTo>
                        <a:cubicBezTo>
                          <a:pt x="19" y="45"/>
                          <a:pt x="22" y="45"/>
                          <a:pt x="24" y="47"/>
                        </a:cubicBezTo>
                        <a:cubicBezTo>
                          <a:pt x="25" y="48"/>
                          <a:pt x="25" y="51"/>
                          <a:pt x="25" y="53"/>
                        </a:cubicBezTo>
                        <a:cubicBezTo>
                          <a:pt x="26" y="54"/>
                          <a:pt x="25" y="55"/>
                          <a:pt x="27" y="55"/>
                        </a:cubicBezTo>
                        <a:cubicBezTo>
                          <a:pt x="28" y="55"/>
                          <a:pt x="29" y="55"/>
                          <a:pt x="30" y="55"/>
                        </a:cubicBezTo>
                        <a:cubicBezTo>
                          <a:pt x="31" y="55"/>
                          <a:pt x="32" y="55"/>
                          <a:pt x="33" y="56"/>
                        </a:cubicBezTo>
                        <a:cubicBezTo>
                          <a:pt x="34" y="57"/>
                          <a:pt x="35" y="56"/>
                          <a:pt x="36" y="55"/>
                        </a:cubicBezTo>
                        <a:cubicBezTo>
                          <a:pt x="38" y="54"/>
                          <a:pt x="40" y="58"/>
                          <a:pt x="42" y="55"/>
                        </a:cubicBezTo>
                        <a:cubicBezTo>
                          <a:pt x="42" y="53"/>
                          <a:pt x="45" y="54"/>
                          <a:pt x="46" y="54"/>
                        </a:cubicBezTo>
                        <a:cubicBezTo>
                          <a:pt x="49" y="53"/>
                          <a:pt x="51" y="51"/>
                          <a:pt x="54" y="49"/>
                        </a:cubicBezTo>
                        <a:cubicBezTo>
                          <a:pt x="49" y="46"/>
                          <a:pt x="49" y="42"/>
                          <a:pt x="49" y="36"/>
                        </a:cubicBezTo>
                        <a:cubicBezTo>
                          <a:pt x="48" y="35"/>
                          <a:pt x="50" y="33"/>
                          <a:pt x="49" y="32"/>
                        </a:cubicBezTo>
                        <a:cubicBezTo>
                          <a:pt x="48" y="31"/>
                          <a:pt x="46" y="30"/>
                          <a:pt x="46" y="28"/>
                        </a:cubicBezTo>
                        <a:cubicBezTo>
                          <a:pt x="46" y="27"/>
                          <a:pt x="48" y="20"/>
                          <a:pt x="48" y="20"/>
                        </a:cubicBezTo>
                        <a:cubicBezTo>
                          <a:pt x="47" y="20"/>
                          <a:pt x="46" y="19"/>
                          <a:pt x="45" y="18"/>
                        </a:cubicBezTo>
                        <a:cubicBezTo>
                          <a:pt x="44" y="17"/>
                          <a:pt x="43" y="17"/>
                          <a:pt x="41" y="16"/>
                        </a:cubicBezTo>
                        <a:cubicBezTo>
                          <a:pt x="41" y="15"/>
                          <a:pt x="41" y="14"/>
                          <a:pt x="41" y="13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49" name="Freeform 753">
                    <a:extLst>
                      <a:ext uri="{FF2B5EF4-FFF2-40B4-BE49-F238E27FC236}">
                        <a16:creationId xmlns:a16="http://schemas.microsoft.com/office/drawing/2014/main" id="{966FA242-488A-3748-8912-AD57252B9E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124355" y="8119248"/>
                    <a:ext cx="275312" cy="335598"/>
                  </a:xfrm>
                  <a:custGeom>
                    <a:avLst/>
                    <a:gdLst>
                      <a:gd name="T0" fmla="*/ 15 w 27"/>
                      <a:gd name="T1" fmla="*/ 29 h 31"/>
                      <a:gd name="T2" fmla="*/ 15 w 27"/>
                      <a:gd name="T3" fmla="*/ 24 h 31"/>
                      <a:gd name="T4" fmla="*/ 17 w 27"/>
                      <a:gd name="T5" fmla="*/ 24 h 31"/>
                      <a:gd name="T6" fmla="*/ 19 w 27"/>
                      <a:gd name="T7" fmla="*/ 21 h 31"/>
                      <a:gd name="T8" fmla="*/ 21 w 27"/>
                      <a:gd name="T9" fmla="*/ 24 h 31"/>
                      <a:gd name="T10" fmla="*/ 24 w 27"/>
                      <a:gd name="T11" fmla="*/ 23 h 31"/>
                      <a:gd name="T12" fmla="*/ 26 w 27"/>
                      <a:gd name="T13" fmla="*/ 24 h 31"/>
                      <a:gd name="T14" fmla="*/ 26 w 27"/>
                      <a:gd name="T15" fmla="*/ 21 h 31"/>
                      <a:gd name="T16" fmla="*/ 26 w 27"/>
                      <a:gd name="T17" fmla="*/ 14 h 31"/>
                      <a:gd name="T18" fmla="*/ 25 w 27"/>
                      <a:gd name="T19" fmla="*/ 11 h 31"/>
                      <a:gd name="T20" fmla="*/ 26 w 27"/>
                      <a:gd name="T21" fmla="*/ 6 h 31"/>
                      <a:gd name="T22" fmla="*/ 21 w 27"/>
                      <a:gd name="T23" fmla="*/ 4 h 31"/>
                      <a:gd name="T24" fmla="*/ 19 w 27"/>
                      <a:gd name="T25" fmla="*/ 0 h 31"/>
                      <a:gd name="T26" fmla="*/ 14 w 27"/>
                      <a:gd name="T27" fmla="*/ 0 h 31"/>
                      <a:gd name="T28" fmla="*/ 11 w 27"/>
                      <a:gd name="T29" fmla="*/ 7 h 31"/>
                      <a:gd name="T30" fmla="*/ 5 w 27"/>
                      <a:gd name="T31" fmla="*/ 7 h 31"/>
                      <a:gd name="T32" fmla="*/ 4 w 27"/>
                      <a:gd name="T33" fmla="*/ 7 h 31"/>
                      <a:gd name="T34" fmla="*/ 4 w 27"/>
                      <a:gd name="T35" fmla="*/ 10 h 31"/>
                      <a:gd name="T36" fmla="*/ 0 w 27"/>
                      <a:gd name="T37" fmla="*/ 16 h 31"/>
                      <a:gd name="T38" fmla="*/ 4 w 27"/>
                      <a:gd name="T39" fmla="*/ 23 h 31"/>
                      <a:gd name="T40" fmla="*/ 9 w 27"/>
                      <a:gd name="T41" fmla="*/ 28 h 31"/>
                      <a:gd name="T42" fmla="*/ 11 w 27"/>
                      <a:gd name="T43" fmla="*/ 31 h 31"/>
                      <a:gd name="T44" fmla="*/ 15 w 27"/>
                      <a:gd name="T45" fmla="*/ 29 h 31"/>
                      <a:gd name="T46" fmla="*/ 15 w 27"/>
                      <a:gd name="T47" fmla="*/ 29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7" h="31">
                        <a:moveTo>
                          <a:pt x="15" y="29"/>
                        </a:moveTo>
                        <a:cubicBezTo>
                          <a:pt x="15" y="28"/>
                          <a:pt x="13" y="24"/>
                          <a:pt x="15" y="24"/>
                        </a:cubicBezTo>
                        <a:cubicBezTo>
                          <a:pt x="15" y="24"/>
                          <a:pt x="17" y="24"/>
                          <a:pt x="17" y="24"/>
                        </a:cubicBezTo>
                        <a:cubicBezTo>
                          <a:pt x="18" y="23"/>
                          <a:pt x="18" y="21"/>
                          <a:pt x="19" y="21"/>
                        </a:cubicBezTo>
                        <a:cubicBezTo>
                          <a:pt x="20" y="22"/>
                          <a:pt x="21" y="23"/>
                          <a:pt x="21" y="24"/>
                        </a:cubicBezTo>
                        <a:cubicBezTo>
                          <a:pt x="22" y="25"/>
                          <a:pt x="22" y="23"/>
                          <a:pt x="24" y="23"/>
                        </a:cubicBezTo>
                        <a:cubicBezTo>
                          <a:pt x="24" y="23"/>
                          <a:pt x="26" y="25"/>
                          <a:pt x="26" y="24"/>
                        </a:cubicBezTo>
                        <a:cubicBezTo>
                          <a:pt x="26" y="23"/>
                          <a:pt x="26" y="22"/>
                          <a:pt x="26" y="21"/>
                        </a:cubicBezTo>
                        <a:cubicBezTo>
                          <a:pt x="27" y="19"/>
                          <a:pt x="27" y="16"/>
                          <a:pt x="26" y="14"/>
                        </a:cubicBezTo>
                        <a:cubicBezTo>
                          <a:pt x="25" y="13"/>
                          <a:pt x="25" y="12"/>
                          <a:pt x="25" y="11"/>
                        </a:cubicBezTo>
                        <a:cubicBezTo>
                          <a:pt x="25" y="9"/>
                          <a:pt x="27" y="8"/>
                          <a:pt x="26" y="6"/>
                        </a:cubicBezTo>
                        <a:cubicBezTo>
                          <a:pt x="25" y="3"/>
                          <a:pt x="21" y="7"/>
                          <a:pt x="21" y="4"/>
                        </a:cubicBezTo>
                        <a:cubicBezTo>
                          <a:pt x="21" y="2"/>
                          <a:pt x="22" y="0"/>
                          <a:pt x="19" y="0"/>
                        </a:cubicBezTo>
                        <a:cubicBezTo>
                          <a:pt x="18" y="0"/>
                          <a:pt x="16" y="0"/>
                          <a:pt x="14" y="0"/>
                        </a:cubicBezTo>
                        <a:cubicBezTo>
                          <a:pt x="10" y="0"/>
                          <a:pt x="15" y="7"/>
                          <a:pt x="11" y="7"/>
                        </a:cubicBezTo>
                        <a:cubicBezTo>
                          <a:pt x="9" y="7"/>
                          <a:pt x="7" y="7"/>
                          <a:pt x="5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2" y="9"/>
                          <a:pt x="4" y="9"/>
                          <a:pt x="4" y="10"/>
                        </a:cubicBezTo>
                        <a:cubicBezTo>
                          <a:pt x="4" y="12"/>
                          <a:pt x="0" y="14"/>
                          <a:pt x="0" y="16"/>
                        </a:cubicBezTo>
                        <a:cubicBezTo>
                          <a:pt x="1" y="18"/>
                          <a:pt x="3" y="21"/>
                          <a:pt x="4" y="23"/>
                        </a:cubicBezTo>
                        <a:cubicBezTo>
                          <a:pt x="6" y="24"/>
                          <a:pt x="7" y="26"/>
                          <a:pt x="9" y="28"/>
                        </a:cubicBezTo>
                        <a:cubicBezTo>
                          <a:pt x="10" y="29"/>
                          <a:pt x="11" y="30"/>
                          <a:pt x="11" y="31"/>
                        </a:cubicBezTo>
                        <a:cubicBezTo>
                          <a:pt x="12" y="30"/>
                          <a:pt x="14" y="30"/>
                          <a:pt x="15" y="29"/>
                        </a:cubicBezTo>
                        <a:cubicBezTo>
                          <a:pt x="15" y="29"/>
                          <a:pt x="14" y="30"/>
                          <a:pt x="15" y="29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50" name="Freeform 754">
                    <a:extLst>
                      <a:ext uri="{FF2B5EF4-FFF2-40B4-BE49-F238E27FC236}">
                        <a16:creationId xmlns:a16="http://schemas.microsoft.com/office/drawing/2014/main" id="{B1AB9496-FC68-F244-99C6-37CC5C08AB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141777" y="8119248"/>
                    <a:ext cx="115005" cy="77445"/>
                  </a:xfrm>
                  <a:custGeom>
                    <a:avLst/>
                    <a:gdLst>
                      <a:gd name="T0" fmla="*/ 11 w 11"/>
                      <a:gd name="T1" fmla="*/ 7 h 7"/>
                      <a:gd name="T2" fmla="*/ 11 w 11"/>
                      <a:gd name="T3" fmla="*/ 0 h 7"/>
                      <a:gd name="T4" fmla="*/ 3 w 11"/>
                      <a:gd name="T5" fmla="*/ 1 h 7"/>
                      <a:gd name="T6" fmla="*/ 0 w 11"/>
                      <a:gd name="T7" fmla="*/ 4 h 7"/>
                      <a:gd name="T8" fmla="*/ 2 w 11"/>
                      <a:gd name="T9" fmla="*/ 7 h 7"/>
                      <a:gd name="T10" fmla="*/ 11 w 11"/>
                      <a:gd name="T11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" h="7">
                        <a:moveTo>
                          <a:pt x="11" y="7"/>
                        </a:moveTo>
                        <a:cubicBezTo>
                          <a:pt x="11" y="5"/>
                          <a:pt x="11" y="2"/>
                          <a:pt x="11" y="0"/>
                        </a:cubicBezTo>
                        <a:cubicBezTo>
                          <a:pt x="8" y="0"/>
                          <a:pt x="6" y="1"/>
                          <a:pt x="3" y="1"/>
                        </a:cubicBezTo>
                        <a:cubicBezTo>
                          <a:pt x="4" y="2"/>
                          <a:pt x="1" y="3"/>
                          <a:pt x="0" y="4"/>
                        </a:cubicBezTo>
                        <a:cubicBezTo>
                          <a:pt x="0" y="5"/>
                          <a:pt x="2" y="6"/>
                          <a:pt x="2" y="7"/>
                        </a:cubicBezTo>
                        <a:lnTo>
                          <a:pt x="11" y="7"/>
                        </a:ln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51" name="Freeform 755">
                    <a:extLst>
                      <a:ext uri="{FF2B5EF4-FFF2-40B4-BE49-F238E27FC236}">
                        <a16:creationId xmlns:a16="http://schemas.microsoft.com/office/drawing/2014/main" id="{745CD334-1958-3447-A11C-0F354E16CD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103441" y="7536568"/>
                    <a:ext cx="376377" cy="615873"/>
                  </a:xfrm>
                  <a:custGeom>
                    <a:avLst/>
                    <a:gdLst>
                      <a:gd name="T0" fmla="*/ 29 w 37"/>
                      <a:gd name="T1" fmla="*/ 55 h 57"/>
                      <a:gd name="T2" fmla="*/ 37 w 37"/>
                      <a:gd name="T3" fmla="*/ 55 h 57"/>
                      <a:gd name="T4" fmla="*/ 33 w 37"/>
                      <a:gd name="T5" fmla="*/ 48 h 57"/>
                      <a:gd name="T6" fmla="*/ 32 w 37"/>
                      <a:gd name="T7" fmla="*/ 44 h 57"/>
                      <a:gd name="T8" fmla="*/ 30 w 37"/>
                      <a:gd name="T9" fmla="*/ 40 h 57"/>
                      <a:gd name="T10" fmla="*/ 32 w 37"/>
                      <a:gd name="T11" fmla="*/ 32 h 57"/>
                      <a:gd name="T12" fmla="*/ 34 w 37"/>
                      <a:gd name="T13" fmla="*/ 27 h 57"/>
                      <a:gd name="T14" fmla="*/ 31 w 37"/>
                      <a:gd name="T15" fmla="*/ 21 h 57"/>
                      <a:gd name="T16" fmla="*/ 28 w 37"/>
                      <a:gd name="T17" fmla="*/ 16 h 57"/>
                      <a:gd name="T18" fmla="*/ 34 w 37"/>
                      <a:gd name="T19" fmla="*/ 16 h 57"/>
                      <a:gd name="T20" fmla="*/ 32 w 37"/>
                      <a:gd name="T21" fmla="*/ 6 h 57"/>
                      <a:gd name="T22" fmla="*/ 30 w 37"/>
                      <a:gd name="T23" fmla="*/ 2 h 57"/>
                      <a:gd name="T24" fmla="*/ 27 w 37"/>
                      <a:gd name="T25" fmla="*/ 0 h 57"/>
                      <a:gd name="T26" fmla="*/ 28 w 37"/>
                      <a:gd name="T27" fmla="*/ 9 h 57"/>
                      <a:gd name="T28" fmla="*/ 23 w 37"/>
                      <a:gd name="T29" fmla="*/ 18 h 57"/>
                      <a:gd name="T30" fmla="*/ 21 w 37"/>
                      <a:gd name="T31" fmla="*/ 22 h 57"/>
                      <a:gd name="T32" fmla="*/ 18 w 37"/>
                      <a:gd name="T33" fmla="*/ 27 h 57"/>
                      <a:gd name="T34" fmla="*/ 15 w 37"/>
                      <a:gd name="T35" fmla="*/ 33 h 57"/>
                      <a:gd name="T36" fmla="*/ 11 w 37"/>
                      <a:gd name="T37" fmla="*/ 31 h 57"/>
                      <a:gd name="T38" fmla="*/ 2 w 37"/>
                      <a:gd name="T39" fmla="*/ 39 h 57"/>
                      <a:gd name="T40" fmla="*/ 1 w 37"/>
                      <a:gd name="T41" fmla="*/ 42 h 57"/>
                      <a:gd name="T42" fmla="*/ 4 w 37"/>
                      <a:gd name="T43" fmla="*/ 45 h 57"/>
                      <a:gd name="T44" fmla="*/ 5 w 37"/>
                      <a:gd name="T45" fmla="*/ 45 h 57"/>
                      <a:gd name="T46" fmla="*/ 7 w 37"/>
                      <a:gd name="T47" fmla="*/ 48 h 57"/>
                      <a:gd name="T48" fmla="*/ 7 w 37"/>
                      <a:gd name="T49" fmla="*/ 55 h 57"/>
                      <a:gd name="T50" fmla="*/ 16 w 37"/>
                      <a:gd name="T51" fmla="*/ 54 h 57"/>
                      <a:gd name="T52" fmla="*/ 29 w 37"/>
                      <a:gd name="T53" fmla="*/ 55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7" h="57">
                        <a:moveTo>
                          <a:pt x="29" y="55"/>
                        </a:moveTo>
                        <a:cubicBezTo>
                          <a:pt x="32" y="55"/>
                          <a:pt x="35" y="57"/>
                          <a:pt x="37" y="55"/>
                        </a:cubicBezTo>
                        <a:cubicBezTo>
                          <a:pt x="37" y="51"/>
                          <a:pt x="35" y="50"/>
                          <a:pt x="33" y="48"/>
                        </a:cubicBezTo>
                        <a:cubicBezTo>
                          <a:pt x="32" y="47"/>
                          <a:pt x="32" y="46"/>
                          <a:pt x="32" y="44"/>
                        </a:cubicBezTo>
                        <a:cubicBezTo>
                          <a:pt x="31" y="43"/>
                          <a:pt x="30" y="42"/>
                          <a:pt x="30" y="40"/>
                        </a:cubicBezTo>
                        <a:cubicBezTo>
                          <a:pt x="29" y="36"/>
                          <a:pt x="31" y="35"/>
                          <a:pt x="32" y="32"/>
                        </a:cubicBezTo>
                        <a:cubicBezTo>
                          <a:pt x="33" y="30"/>
                          <a:pt x="34" y="29"/>
                          <a:pt x="34" y="27"/>
                        </a:cubicBezTo>
                        <a:cubicBezTo>
                          <a:pt x="33" y="25"/>
                          <a:pt x="33" y="23"/>
                          <a:pt x="31" y="21"/>
                        </a:cubicBezTo>
                        <a:cubicBezTo>
                          <a:pt x="31" y="21"/>
                          <a:pt x="26" y="18"/>
                          <a:pt x="28" y="16"/>
                        </a:cubicBezTo>
                        <a:cubicBezTo>
                          <a:pt x="29" y="15"/>
                          <a:pt x="32" y="16"/>
                          <a:pt x="34" y="16"/>
                        </a:cubicBezTo>
                        <a:cubicBezTo>
                          <a:pt x="32" y="12"/>
                          <a:pt x="32" y="10"/>
                          <a:pt x="32" y="6"/>
                        </a:cubicBezTo>
                        <a:cubicBezTo>
                          <a:pt x="32" y="5"/>
                          <a:pt x="32" y="3"/>
                          <a:pt x="30" y="2"/>
                        </a:cubicBezTo>
                        <a:cubicBezTo>
                          <a:pt x="30" y="1"/>
                          <a:pt x="27" y="0"/>
                          <a:pt x="27" y="0"/>
                        </a:cubicBezTo>
                        <a:cubicBezTo>
                          <a:pt x="27" y="2"/>
                          <a:pt x="33" y="7"/>
                          <a:pt x="28" y="9"/>
                        </a:cubicBezTo>
                        <a:cubicBezTo>
                          <a:pt x="25" y="11"/>
                          <a:pt x="24" y="14"/>
                          <a:pt x="23" y="18"/>
                        </a:cubicBezTo>
                        <a:cubicBezTo>
                          <a:pt x="22" y="19"/>
                          <a:pt x="22" y="22"/>
                          <a:pt x="21" y="22"/>
                        </a:cubicBezTo>
                        <a:cubicBezTo>
                          <a:pt x="19" y="23"/>
                          <a:pt x="19" y="25"/>
                          <a:pt x="18" y="27"/>
                        </a:cubicBezTo>
                        <a:cubicBezTo>
                          <a:pt x="17" y="29"/>
                          <a:pt x="16" y="31"/>
                          <a:pt x="15" y="33"/>
                        </a:cubicBezTo>
                        <a:cubicBezTo>
                          <a:pt x="13" y="35"/>
                          <a:pt x="12" y="31"/>
                          <a:pt x="11" y="31"/>
                        </a:cubicBezTo>
                        <a:cubicBezTo>
                          <a:pt x="6" y="31"/>
                          <a:pt x="3" y="35"/>
                          <a:pt x="2" y="39"/>
                        </a:cubicBezTo>
                        <a:cubicBezTo>
                          <a:pt x="2" y="40"/>
                          <a:pt x="0" y="41"/>
                          <a:pt x="1" y="42"/>
                        </a:cubicBezTo>
                        <a:cubicBezTo>
                          <a:pt x="2" y="43"/>
                          <a:pt x="3" y="44"/>
                          <a:pt x="4" y="45"/>
                        </a:cubicBezTo>
                        <a:cubicBezTo>
                          <a:pt x="4" y="46"/>
                          <a:pt x="5" y="44"/>
                          <a:pt x="5" y="45"/>
                        </a:cubicBezTo>
                        <a:cubicBezTo>
                          <a:pt x="6" y="46"/>
                          <a:pt x="7" y="47"/>
                          <a:pt x="7" y="48"/>
                        </a:cubicBezTo>
                        <a:cubicBezTo>
                          <a:pt x="8" y="50"/>
                          <a:pt x="7" y="53"/>
                          <a:pt x="7" y="55"/>
                        </a:cubicBezTo>
                        <a:cubicBezTo>
                          <a:pt x="10" y="54"/>
                          <a:pt x="13" y="54"/>
                          <a:pt x="16" y="54"/>
                        </a:cubicBezTo>
                        <a:cubicBezTo>
                          <a:pt x="20" y="54"/>
                          <a:pt x="25" y="55"/>
                          <a:pt x="29" y="55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52" name="Freeform 756">
                    <a:extLst>
                      <a:ext uri="{FF2B5EF4-FFF2-40B4-BE49-F238E27FC236}">
                        <a16:creationId xmlns:a16="http://schemas.microsoft.com/office/drawing/2014/main" id="{A11BFC29-F60C-C849-9160-851B6AF3EA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702673" y="7566070"/>
                    <a:ext cx="153338" cy="335598"/>
                  </a:xfrm>
                  <a:custGeom>
                    <a:avLst/>
                    <a:gdLst>
                      <a:gd name="T0" fmla="*/ 11 w 15"/>
                      <a:gd name="T1" fmla="*/ 0 h 31"/>
                      <a:gd name="T2" fmla="*/ 9 w 15"/>
                      <a:gd name="T3" fmla="*/ 4 h 31"/>
                      <a:gd name="T4" fmla="*/ 4 w 15"/>
                      <a:gd name="T5" fmla="*/ 5 h 31"/>
                      <a:gd name="T6" fmla="*/ 1 w 15"/>
                      <a:gd name="T7" fmla="*/ 8 h 31"/>
                      <a:gd name="T8" fmla="*/ 3 w 15"/>
                      <a:gd name="T9" fmla="*/ 13 h 31"/>
                      <a:gd name="T10" fmla="*/ 6 w 15"/>
                      <a:gd name="T11" fmla="*/ 31 h 31"/>
                      <a:gd name="T12" fmla="*/ 11 w 15"/>
                      <a:gd name="T13" fmla="*/ 30 h 31"/>
                      <a:gd name="T14" fmla="*/ 11 w 15"/>
                      <a:gd name="T15" fmla="*/ 27 h 31"/>
                      <a:gd name="T16" fmla="*/ 11 w 15"/>
                      <a:gd name="T17" fmla="*/ 18 h 31"/>
                      <a:gd name="T18" fmla="*/ 15 w 15"/>
                      <a:gd name="T19" fmla="*/ 9 h 31"/>
                      <a:gd name="T20" fmla="*/ 14 w 15"/>
                      <a:gd name="T21" fmla="*/ 3 h 31"/>
                      <a:gd name="T22" fmla="*/ 11 w 15"/>
                      <a:gd name="T23" fmla="*/ 0 h 31"/>
                      <a:gd name="T24" fmla="*/ 11 w 15"/>
                      <a:gd name="T25" fmla="*/ 0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" h="31">
                        <a:moveTo>
                          <a:pt x="11" y="0"/>
                        </a:moveTo>
                        <a:cubicBezTo>
                          <a:pt x="9" y="2"/>
                          <a:pt x="10" y="2"/>
                          <a:pt x="9" y="4"/>
                        </a:cubicBezTo>
                        <a:cubicBezTo>
                          <a:pt x="8" y="6"/>
                          <a:pt x="6" y="5"/>
                          <a:pt x="4" y="5"/>
                        </a:cubicBezTo>
                        <a:cubicBezTo>
                          <a:pt x="4" y="5"/>
                          <a:pt x="2" y="7"/>
                          <a:pt x="1" y="8"/>
                        </a:cubicBezTo>
                        <a:cubicBezTo>
                          <a:pt x="0" y="9"/>
                          <a:pt x="2" y="11"/>
                          <a:pt x="3" y="13"/>
                        </a:cubicBezTo>
                        <a:cubicBezTo>
                          <a:pt x="7" y="18"/>
                          <a:pt x="4" y="25"/>
                          <a:pt x="6" y="31"/>
                        </a:cubicBezTo>
                        <a:cubicBezTo>
                          <a:pt x="7" y="31"/>
                          <a:pt x="9" y="31"/>
                          <a:pt x="11" y="30"/>
                        </a:cubicBezTo>
                        <a:cubicBezTo>
                          <a:pt x="12" y="30"/>
                          <a:pt x="12" y="29"/>
                          <a:pt x="11" y="27"/>
                        </a:cubicBezTo>
                        <a:cubicBezTo>
                          <a:pt x="11" y="24"/>
                          <a:pt x="11" y="21"/>
                          <a:pt x="11" y="18"/>
                        </a:cubicBezTo>
                        <a:cubicBezTo>
                          <a:pt x="11" y="14"/>
                          <a:pt x="14" y="12"/>
                          <a:pt x="15" y="9"/>
                        </a:cubicBezTo>
                        <a:cubicBezTo>
                          <a:pt x="15" y="6"/>
                          <a:pt x="15" y="5"/>
                          <a:pt x="14" y="3"/>
                        </a:cubicBezTo>
                        <a:cubicBezTo>
                          <a:pt x="14" y="3"/>
                          <a:pt x="11" y="0"/>
                          <a:pt x="11" y="0"/>
                        </a:cubicBezTo>
                        <a:cubicBezTo>
                          <a:pt x="10" y="1"/>
                          <a:pt x="11" y="0"/>
                          <a:pt x="11" y="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53" name="Freeform 757">
                    <a:extLst>
                      <a:ext uri="{FF2B5EF4-FFF2-40B4-BE49-F238E27FC236}">
                        <a16:creationId xmlns:a16="http://schemas.microsoft.com/office/drawing/2014/main" id="{AEDDCB8B-8222-6D41-9C0A-9098D5B028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807223" y="7481245"/>
                    <a:ext cx="602900" cy="553180"/>
                  </a:xfrm>
                  <a:custGeom>
                    <a:avLst/>
                    <a:gdLst>
                      <a:gd name="T0" fmla="*/ 31 w 59"/>
                      <a:gd name="T1" fmla="*/ 42 h 51"/>
                      <a:gd name="T2" fmla="*/ 37 w 59"/>
                      <a:gd name="T3" fmla="*/ 37 h 51"/>
                      <a:gd name="T4" fmla="*/ 40 w 59"/>
                      <a:gd name="T5" fmla="*/ 36 h 51"/>
                      <a:gd name="T6" fmla="*/ 43 w 59"/>
                      <a:gd name="T7" fmla="*/ 38 h 51"/>
                      <a:gd name="T8" fmla="*/ 47 w 59"/>
                      <a:gd name="T9" fmla="*/ 32 h 51"/>
                      <a:gd name="T10" fmla="*/ 48 w 59"/>
                      <a:gd name="T11" fmla="*/ 28 h 51"/>
                      <a:gd name="T12" fmla="*/ 51 w 59"/>
                      <a:gd name="T13" fmla="*/ 27 h 51"/>
                      <a:gd name="T14" fmla="*/ 56 w 59"/>
                      <a:gd name="T15" fmla="*/ 14 h 51"/>
                      <a:gd name="T16" fmla="*/ 59 w 59"/>
                      <a:gd name="T17" fmla="*/ 11 h 51"/>
                      <a:gd name="T18" fmla="*/ 57 w 59"/>
                      <a:gd name="T19" fmla="*/ 8 h 51"/>
                      <a:gd name="T20" fmla="*/ 56 w 59"/>
                      <a:gd name="T21" fmla="*/ 6 h 51"/>
                      <a:gd name="T22" fmla="*/ 54 w 59"/>
                      <a:gd name="T23" fmla="*/ 1 h 51"/>
                      <a:gd name="T24" fmla="*/ 48 w 59"/>
                      <a:gd name="T25" fmla="*/ 5 h 51"/>
                      <a:gd name="T26" fmla="*/ 40 w 59"/>
                      <a:gd name="T27" fmla="*/ 4 h 51"/>
                      <a:gd name="T28" fmla="*/ 32 w 59"/>
                      <a:gd name="T29" fmla="*/ 6 h 51"/>
                      <a:gd name="T30" fmla="*/ 26 w 59"/>
                      <a:gd name="T31" fmla="*/ 4 h 51"/>
                      <a:gd name="T32" fmla="*/ 19 w 59"/>
                      <a:gd name="T33" fmla="*/ 3 h 51"/>
                      <a:gd name="T34" fmla="*/ 13 w 59"/>
                      <a:gd name="T35" fmla="*/ 1 h 51"/>
                      <a:gd name="T36" fmla="*/ 8 w 59"/>
                      <a:gd name="T37" fmla="*/ 3 h 51"/>
                      <a:gd name="T38" fmla="*/ 7 w 59"/>
                      <a:gd name="T39" fmla="*/ 6 h 51"/>
                      <a:gd name="T40" fmla="*/ 6 w 59"/>
                      <a:gd name="T41" fmla="*/ 10 h 51"/>
                      <a:gd name="T42" fmla="*/ 5 w 59"/>
                      <a:gd name="T43" fmla="*/ 16 h 51"/>
                      <a:gd name="T44" fmla="*/ 1 w 59"/>
                      <a:gd name="T45" fmla="*/ 24 h 51"/>
                      <a:gd name="T46" fmla="*/ 2 w 59"/>
                      <a:gd name="T47" fmla="*/ 38 h 51"/>
                      <a:gd name="T48" fmla="*/ 5 w 59"/>
                      <a:gd name="T49" fmla="*/ 38 h 51"/>
                      <a:gd name="T50" fmla="*/ 9 w 59"/>
                      <a:gd name="T51" fmla="*/ 39 h 51"/>
                      <a:gd name="T52" fmla="*/ 14 w 59"/>
                      <a:gd name="T53" fmla="*/ 43 h 51"/>
                      <a:gd name="T54" fmla="*/ 14 w 59"/>
                      <a:gd name="T55" fmla="*/ 45 h 51"/>
                      <a:gd name="T56" fmla="*/ 16 w 59"/>
                      <a:gd name="T57" fmla="*/ 48 h 51"/>
                      <a:gd name="T58" fmla="*/ 23 w 59"/>
                      <a:gd name="T59" fmla="*/ 47 h 51"/>
                      <a:gd name="T60" fmla="*/ 22 w 59"/>
                      <a:gd name="T61" fmla="*/ 48 h 51"/>
                      <a:gd name="T62" fmla="*/ 27 w 59"/>
                      <a:gd name="T63" fmla="*/ 47 h 51"/>
                      <a:gd name="T64" fmla="*/ 30 w 59"/>
                      <a:gd name="T65" fmla="*/ 47 h 51"/>
                      <a:gd name="T66" fmla="*/ 31 w 59"/>
                      <a:gd name="T67" fmla="*/ 42 h 51"/>
                      <a:gd name="T68" fmla="*/ 31 w 59"/>
                      <a:gd name="T69" fmla="*/ 42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59" h="51">
                        <a:moveTo>
                          <a:pt x="31" y="42"/>
                        </a:moveTo>
                        <a:cubicBezTo>
                          <a:pt x="32" y="40"/>
                          <a:pt x="35" y="37"/>
                          <a:pt x="37" y="37"/>
                        </a:cubicBezTo>
                        <a:cubicBezTo>
                          <a:pt x="38" y="36"/>
                          <a:pt x="40" y="36"/>
                          <a:pt x="40" y="36"/>
                        </a:cubicBezTo>
                        <a:cubicBezTo>
                          <a:pt x="41" y="37"/>
                          <a:pt x="42" y="39"/>
                          <a:pt x="43" y="38"/>
                        </a:cubicBezTo>
                        <a:cubicBezTo>
                          <a:pt x="45" y="37"/>
                          <a:pt x="46" y="34"/>
                          <a:pt x="47" y="32"/>
                        </a:cubicBezTo>
                        <a:cubicBezTo>
                          <a:pt x="47" y="31"/>
                          <a:pt x="48" y="29"/>
                          <a:pt x="48" y="28"/>
                        </a:cubicBezTo>
                        <a:cubicBezTo>
                          <a:pt x="49" y="27"/>
                          <a:pt x="50" y="28"/>
                          <a:pt x="51" y="27"/>
                        </a:cubicBezTo>
                        <a:cubicBezTo>
                          <a:pt x="51" y="25"/>
                          <a:pt x="53" y="14"/>
                          <a:pt x="56" y="14"/>
                        </a:cubicBezTo>
                        <a:cubicBezTo>
                          <a:pt x="58" y="14"/>
                          <a:pt x="59" y="12"/>
                          <a:pt x="59" y="11"/>
                        </a:cubicBezTo>
                        <a:cubicBezTo>
                          <a:pt x="59" y="9"/>
                          <a:pt x="57" y="9"/>
                          <a:pt x="57" y="8"/>
                        </a:cubicBezTo>
                        <a:cubicBezTo>
                          <a:pt x="57" y="7"/>
                          <a:pt x="56" y="7"/>
                          <a:pt x="56" y="6"/>
                        </a:cubicBezTo>
                        <a:cubicBezTo>
                          <a:pt x="55" y="4"/>
                          <a:pt x="55" y="3"/>
                          <a:pt x="54" y="1"/>
                        </a:cubicBezTo>
                        <a:cubicBezTo>
                          <a:pt x="53" y="2"/>
                          <a:pt x="50" y="5"/>
                          <a:pt x="48" y="5"/>
                        </a:cubicBezTo>
                        <a:cubicBezTo>
                          <a:pt x="45" y="4"/>
                          <a:pt x="43" y="4"/>
                          <a:pt x="40" y="4"/>
                        </a:cubicBezTo>
                        <a:cubicBezTo>
                          <a:pt x="37" y="4"/>
                          <a:pt x="35" y="6"/>
                          <a:pt x="32" y="6"/>
                        </a:cubicBezTo>
                        <a:cubicBezTo>
                          <a:pt x="30" y="6"/>
                          <a:pt x="28" y="3"/>
                          <a:pt x="26" y="4"/>
                        </a:cubicBezTo>
                        <a:cubicBezTo>
                          <a:pt x="22" y="6"/>
                          <a:pt x="21" y="5"/>
                          <a:pt x="19" y="3"/>
                        </a:cubicBezTo>
                        <a:cubicBezTo>
                          <a:pt x="18" y="2"/>
                          <a:pt x="15" y="0"/>
                          <a:pt x="13" y="1"/>
                        </a:cubicBezTo>
                        <a:cubicBezTo>
                          <a:pt x="12" y="1"/>
                          <a:pt x="9" y="2"/>
                          <a:pt x="8" y="3"/>
                        </a:cubicBezTo>
                        <a:cubicBezTo>
                          <a:pt x="7" y="4"/>
                          <a:pt x="8" y="5"/>
                          <a:pt x="7" y="6"/>
                        </a:cubicBezTo>
                        <a:cubicBezTo>
                          <a:pt x="7" y="7"/>
                          <a:pt x="6" y="9"/>
                          <a:pt x="6" y="10"/>
                        </a:cubicBezTo>
                        <a:cubicBezTo>
                          <a:pt x="5" y="12"/>
                          <a:pt x="5" y="14"/>
                          <a:pt x="5" y="16"/>
                        </a:cubicBezTo>
                        <a:cubicBezTo>
                          <a:pt x="5" y="19"/>
                          <a:pt x="2" y="21"/>
                          <a:pt x="1" y="24"/>
                        </a:cubicBezTo>
                        <a:cubicBezTo>
                          <a:pt x="0" y="27"/>
                          <a:pt x="1" y="34"/>
                          <a:pt x="2" y="38"/>
                        </a:cubicBezTo>
                        <a:cubicBezTo>
                          <a:pt x="2" y="39"/>
                          <a:pt x="4" y="38"/>
                          <a:pt x="5" y="38"/>
                        </a:cubicBezTo>
                        <a:cubicBezTo>
                          <a:pt x="6" y="38"/>
                          <a:pt x="8" y="39"/>
                          <a:pt x="9" y="39"/>
                        </a:cubicBezTo>
                        <a:cubicBezTo>
                          <a:pt x="10" y="40"/>
                          <a:pt x="14" y="42"/>
                          <a:pt x="14" y="43"/>
                        </a:cubicBezTo>
                        <a:cubicBezTo>
                          <a:pt x="14" y="44"/>
                          <a:pt x="14" y="44"/>
                          <a:pt x="14" y="45"/>
                        </a:cubicBezTo>
                        <a:cubicBezTo>
                          <a:pt x="14" y="46"/>
                          <a:pt x="15" y="47"/>
                          <a:pt x="16" y="48"/>
                        </a:cubicBezTo>
                        <a:cubicBezTo>
                          <a:pt x="18" y="51"/>
                          <a:pt x="21" y="46"/>
                          <a:pt x="23" y="47"/>
                        </a:cubicBezTo>
                        <a:cubicBezTo>
                          <a:pt x="23" y="47"/>
                          <a:pt x="22" y="48"/>
                          <a:pt x="22" y="48"/>
                        </a:cubicBezTo>
                        <a:cubicBezTo>
                          <a:pt x="22" y="47"/>
                          <a:pt x="27" y="47"/>
                          <a:pt x="27" y="47"/>
                        </a:cubicBezTo>
                        <a:cubicBezTo>
                          <a:pt x="29" y="47"/>
                          <a:pt x="29" y="45"/>
                          <a:pt x="30" y="47"/>
                        </a:cubicBezTo>
                        <a:cubicBezTo>
                          <a:pt x="31" y="45"/>
                          <a:pt x="31" y="44"/>
                          <a:pt x="31" y="42"/>
                        </a:cubicBezTo>
                        <a:cubicBezTo>
                          <a:pt x="32" y="41"/>
                          <a:pt x="31" y="43"/>
                          <a:pt x="31" y="42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54" name="Freeform 758">
                    <a:extLst>
                      <a:ext uri="{FF2B5EF4-FFF2-40B4-BE49-F238E27FC236}">
                        <a16:creationId xmlns:a16="http://schemas.microsoft.com/office/drawing/2014/main" id="{99476CF1-107D-CE49-9610-D312BEFD34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75087" y="7414862"/>
                    <a:ext cx="432136" cy="324533"/>
                  </a:xfrm>
                  <a:custGeom>
                    <a:avLst/>
                    <a:gdLst>
                      <a:gd name="T0" fmla="*/ 35 w 42"/>
                      <a:gd name="T1" fmla="*/ 20 h 30"/>
                      <a:gd name="T2" fmla="*/ 41 w 42"/>
                      <a:gd name="T3" fmla="*/ 17 h 30"/>
                      <a:gd name="T4" fmla="*/ 38 w 42"/>
                      <a:gd name="T5" fmla="*/ 13 h 30"/>
                      <a:gd name="T6" fmla="*/ 33 w 42"/>
                      <a:gd name="T7" fmla="*/ 10 h 30"/>
                      <a:gd name="T8" fmla="*/ 32 w 42"/>
                      <a:gd name="T9" fmla="*/ 7 h 30"/>
                      <a:gd name="T10" fmla="*/ 30 w 42"/>
                      <a:gd name="T11" fmla="*/ 1 h 30"/>
                      <a:gd name="T12" fmla="*/ 26 w 42"/>
                      <a:gd name="T13" fmla="*/ 0 h 30"/>
                      <a:gd name="T14" fmla="*/ 22 w 42"/>
                      <a:gd name="T15" fmla="*/ 2 h 30"/>
                      <a:gd name="T16" fmla="*/ 19 w 42"/>
                      <a:gd name="T17" fmla="*/ 4 h 30"/>
                      <a:gd name="T18" fmla="*/ 17 w 42"/>
                      <a:gd name="T19" fmla="*/ 5 h 30"/>
                      <a:gd name="T20" fmla="*/ 11 w 42"/>
                      <a:gd name="T21" fmla="*/ 10 h 30"/>
                      <a:gd name="T22" fmla="*/ 9 w 42"/>
                      <a:gd name="T23" fmla="*/ 10 h 30"/>
                      <a:gd name="T24" fmla="*/ 7 w 42"/>
                      <a:gd name="T25" fmla="*/ 14 h 30"/>
                      <a:gd name="T26" fmla="*/ 5 w 42"/>
                      <a:gd name="T27" fmla="*/ 16 h 30"/>
                      <a:gd name="T28" fmla="*/ 2 w 42"/>
                      <a:gd name="T29" fmla="*/ 18 h 30"/>
                      <a:gd name="T30" fmla="*/ 1 w 42"/>
                      <a:gd name="T31" fmla="*/ 24 h 30"/>
                      <a:gd name="T32" fmla="*/ 8 w 42"/>
                      <a:gd name="T33" fmla="*/ 28 h 30"/>
                      <a:gd name="T34" fmla="*/ 16 w 42"/>
                      <a:gd name="T35" fmla="*/ 30 h 30"/>
                      <a:gd name="T36" fmla="*/ 15 w 42"/>
                      <a:gd name="T37" fmla="*/ 22 h 30"/>
                      <a:gd name="T38" fmla="*/ 26 w 42"/>
                      <a:gd name="T39" fmla="*/ 22 h 30"/>
                      <a:gd name="T40" fmla="*/ 35 w 42"/>
                      <a:gd name="T41" fmla="*/ 20 h 30"/>
                      <a:gd name="T42" fmla="*/ 35 w 42"/>
                      <a:gd name="T43" fmla="*/ 2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2" h="30">
                        <a:moveTo>
                          <a:pt x="35" y="20"/>
                        </a:moveTo>
                        <a:cubicBezTo>
                          <a:pt x="37" y="17"/>
                          <a:pt x="40" y="20"/>
                          <a:pt x="41" y="17"/>
                        </a:cubicBezTo>
                        <a:cubicBezTo>
                          <a:pt x="42" y="16"/>
                          <a:pt x="39" y="13"/>
                          <a:pt x="38" y="13"/>
                        </a:cubicBezTo>
                        <a:cubicBezTo>
                          <a:pt x="37" y="15"/>
                          <a:pt x="34" y="11"/>
                          <a:pt x="33" y="10"/>
                        </a:cubicBezTo>
                        <a:cubicBezTo>
                          <a:pt x="33" y="9"/>
                          <a:pt x="33" y="8"/>
                          <a:pt x="32" y="7"/>
                        </a:cubicBezTo>
                        <a:cubicBezTo>
                          <a:pt x="30" y="5"/>
                          <a:pt x="30" y="4"/>
                          <a:pt x="30" y="1"/>
                        </a:cubicBezTo>
                        <a:cubicBezTo>
                          <a:pt x="29" y="1"/>
                          <a:pt x="27" y="0"/>
                          <a:pt x="26" y="0"/>
                        </a:cubicBezTo>
                        <a:cubicBezTo>
                          <a:pt x="24" y="1"/>
                          <a:pt x="23" y="2"/>
                          <a:pt x="22" y="2"/>
                        </a:cubicBezTo>
                        <a:cubicBezTo>
                          <a:pt x="21" y="3"/>
                          <a:pt x="20" y="4"/>
                          <a:pt x="19" y="4"/>
                        </a:cubicBezTo>
                        <a:cubicBezTo>
                          <a:pt x="18" y="6"/>
                          <a:pt x="18" y="4"/>
                          <a:pt x="17" y="5"/>
                        </a:cubicBezTo>
                        <a:cubicBezTo>
                          <a:pt x="15" y="6"/>
                          <a:pt x="13" y="11"/>
                          <a:pt x="11" y="10"/>
                        </a:cubicBezTo>
                        <a:cubicBezTo>
                          <a:pt x="10" y="10"/>
                          <a:pt x="9" y="8"/>
                          <a:pt x="9" y="10"/>
                        </a:cubicBezTo>
                        <a:cubicBezTo>
                          <a:pt x="8" y="11"/>
                          <a:pt x="8" y="13"/>
                          <a:pt x="7" y="14"/>
                        </a:cubicBezTo>
                        <a:cubicBezTo>
                          <a:pt x="7" y="15"/>
                          <a:pt x="7" y="16"/>
                          <a:pt x="5" y="16"/>
                        </a:cubicBezTo>
                        <a:cubicBezTo>
                          <a:pt x="5" y="16"/>
                          <a:pt x="1" y="17"/>
                          <a:pt x="2" y="18"/>
                        </a:cubicBezTo>
                        <a:cubicBezTo>
                          <a:pt x="5" y="20"/>
                          <a:pt x="0" y="23"/>
                          <a:pt x="1" y="24"/>
                        </a:cubicBezTo>
                        <a:cubicBezTo>
                          <a:pt x="3" y="25"/>
                          <a:pt x="5" y="30"/>
                          <a:pt x="8" y="28"/>
                        </a:cubicBezTo>
                        <a:cubicBezTo>
                          <a:pt x="11" y="26"/>
                          <a:pt x="13" y="27"/>
                          <a:pt x="16" y="30"/>
                        </a:cubicBezTo>
                        <a:cubicBezTo>
                          <a:pt x="15" y="27"/>
                          <a:pt x="15" y="24"/>
                          <a:pt x="15" y="22"/>
                        </a:cubicBezTo>
                        <a:cubicBezTo>
                          <a:pt x="19" y="22"/>
                          <a:pt x="22" y="22"/>
                          <a:pt x="26" y="22"/>
                        </a:cubicBezTo>
                        <a:cubicBezTo>
                          <a:pt x="29" y="22"/>
                          <a:pt x="34" y="23"/>
                          <a:pt x="35" y="20"/>
                        </a:cubicBezTo>
                        <a:cubicBezTo>
                          <a:pt x="36" y="18"/>
                          <a:pt x="35" y="20"/>
                          <a:pt x="35" y="2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55" name="Freeform 759">
                    <a:extLst>
                      <a:ext uri="{FF2B5EF4-FFF2-40B4-BE49-F238E27FC236}">
                        <a16:creationId xmlns:a16="http://schemas.microsoft.com/office/drawing/2014/main" id="{AFE1E332-4FB4-D244-975F-40B94C6FAD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664338" y="7654574"/>
                    <a:ext cx="101063" cy="258152"/>
                  </a:xfrm>
                  <a:custGeom>
                    <a:avLst/>
                    <a:gdLst>
                      <a:gd name="T0" fmla="*/ 9 w 10"/>
                      <a:gd name="T1" fmla="*/ 10 h 24"/>
                      <a:gd name="T2" fmla="*/ 8 w 10"/>
                      <a:gd name="T3" fmla="*/ 6 h 24"/>
                      <a:gd name="T4" fmla="*/ 5 w 10"/>
                      <a:gd name="T5" fmla="*/ 0 h 24"/>
                      <a:gd name="T6" fmla="*/ 2 w 10"/>
                      <a:gd name="T7" fmla="*/ 0 h 24"/>
                      <a:gd name="T8" fmla="*/ 2 w 10"/>
                      <a:gd name="T9" fmla="*/ 3 h 24"/>
                      <a:gd name="T10" fmla="*/ 2 w 10"/>
                      <a:gd name="T11" fmla="*/ 9 h 24"/>
                      <a:gd name="T12" fmla="*/ 4 w 10"/>
                      <a:gd name="T13" fmla="*/ 15 h 24"/>
                      <a:gd name="T14" fmla="*/ 4 w 10"/>
                      <a:gd name="T15" fmla="*/ 21 h 24"/>
                      <a:gd name="T16" fmla="*/ 6 w 10"/>
                      <a:gd name="T17" fmla="*/ 23 h 24"/>
                      <a:gd name="T18" fmla="*/ 9 w 10"/>
                      <a:gd name="T19" fmla="*/ 23 h 24"/>
                      <a:gd name="T20" fmla="*/ 9 w 10"/>
                      <a:gd name="T21" fmla="*/ 10 h 24"/>
                      <a:gd name="T22" fmla="*/ 9 w 10"/>
                      <a:gd name="T23" fmla="*/ 1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" h="24">
                        <a:moveTo>
                          <a:pt x="9" y="10"/>
                        </a:moveTo>
                        <a:cubicBezTo>
                          <a:pt x="9" y="9"/>
                          <a:pt x="9" y="7"/>
                          <a:pt x="8" y="6"/>
                        </a:cubicBezTo>
                        <a:cubicBezTo>
                          <a:pt x="7" y="5"/>
                          <a:pt x="4" y="1"/>
                          <a:pt x="5" y="0"/>
                        </a:cubicBezTo>
                        <a:cubicBezTo>
                          <a:pt x="4" y="0"/>
                          <a:pt x="3" y="0"/>
                          <a:pt x="2" y="0"/>
                        </a:cubicBezTo>
                        <a:cubicBezTo>
                          <a:pt x="0" y="0"/>
                          <a:pt x="2" y="2"/>
                          <a:pt x="2" y="3"/>
                        </a:cubicBezTo>
                        <a:cubicBezTo>
                          <a:pt x="3" y="5"/>
                          <a:pt x="2" y="7"/>
                          <a:pt x="2" y="9"/>
                        </a:cubicBezTo>
                        <a:cubicBezTo>
                          <a:pt x="1" y="12"/>
                          <a:pt x="3" y="12"/>
                          <a:pt x="4" y="15"/>
                        </a:cubicBezTo>
                        <a:cubicBezTo>
                          <a:pt x="4" y="17"/>
                          <a:pt x="3" y="19"/>
                          <a:pt x="4" y="21"/>
                        </a:cubicBezTo>
                        <a:cubicBezTo>
                          <a:pt x="4" y="22"/>
                          <a:pt x="5" y="23"/>
                          <a:pt x="6" y="23"/>
                        </a:cubicBezTo>
                        <a:cubicBezTo>
                          <a:pt x="7" y="24"/>
                          <a:pt x="10" y="24"/>
                          <a:pt x="9" y="23"/>
                        </a:cubicBezTo>
                        <a:cubicBezTo>
                          <a:pt x="9" y="19"/>
                          <a:pt x="9" y="15"/>
                          <a:pt x="9" y="10"/>
                        </a:cubicBezTo>
                        <a:cubicBezTo>
                          <a:pt x="9" y="7"/>
                          <a:pt x="9" y="13"/>
                          <a:pt x="9" y="10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56" name="Freeform 760">
                    <a:extLst>
                      <a:ext uri="{FF2B5EF4-FFF2-40B4-BE49-F238E27FC236}">
                        <a16:creationId xmlns:a16="http://schemas.microsoft.com/office/drawing/2014/main" id="{26CEEBE8-1A73-F548-8238-494A2C5D5F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25230" y="7665640"/>
                    <a:ext cx="324101" cy="335598"/>
                  </a:xfrm>
                  <a:custGeom>
                    <a:avLst/>
                    <a:gdLst>
                      <a:gd name="T0" fmla="*/ 26 w 32"/>
                      <a:gd name="T1" fmla="*/ 4 h 31"/>
                      <a:gd name="T2" fmla="*/ 21 w 32"/>
                      <a:gd name="T3" fmla="*/ 5 h 31"/>
                      <a:gd name="T4" fmla="*/ 15 w 32"/>
                      <a:gd name="T5" fmla="*/ 1 h 31"/>
                      <a:gd name="T6" fmla="*/ 13 w 32"/>
                      <a:gd name="T7" fmla="*/ 1 h 31"/>
                      <a:gd name="T8" fmla="*/ 10 w 32"/>
                      <a:gd name="T9" fmla="*/ 2 h 31"/>
                      <a:gd name="T10" fmla="*/ 6 w 32"/>
                      <a:gd name="T11" fmla="*/ 2 h 31"/>
                      <a:gd name="T12" fmla="*/ 4 w 32"/>
                      <a:gd name="T13" fmla="*/ 3 h 31"/>
                      <a:gd name="T14" fmla="*/ 3 w 32"/>
                      <a:gd name="T15" fmla="*/ 6 h 31"/>
                      <a:gd name="T16" fmla="*/ 5 w 32"/>
                      <a:gd name="T17" fmla="*/ 7 h 31"/>
                      <a:gd name="T18" fmla="*/ 3 w 32"/>
                      <a:gd name="T19" fmla="*/ 9 h 31"/>
                      <a:gd name="T20" fmla="*/ 5 w 32"/>
                      <a:gd name="T21" fmla="*/ 12 h 31"/>
                      <a:gd name="T22" fmla="*/ 3 w 32"/>
                      <a:gd name="T23" fmla="*/ 13 h 31"/>
                      <a:gd name="T24" fmla="*/ 2 w 32"/>
                      <a:gd name="T25" fmla="*/ 16 h 31"/>
                      <a:gd name="T26" fmla="*/ 2 w 32"/>
                      <a:gd name="T27" fmla="*/ 19 h 31"/>
                      <a:gd name="T28" fmla="*/ 3 w 32"/>
                      <a:gd name="T29" fmla="*/ 23 h 31"/>
                      <a:gd name="T30" fmla="*/ 7 w 32"/>
                      <a:gd name="T31" fmla="*/ 26 h 31"/>
                      <a:gd name="T32" fmla="*/ 7 w 32"/>
                      <a:gd name="T33" fmla="*/ 31 h 31"/>
                      <a:gd name="T34" fmla="*/ 19 w 32"/>
                      <a:gd name="T35" fmla="*/ 28 h 31"/>
                      <a:gd name="T36" fmla="*/ 26 w 32"/>
                      <a:gd name="T37" fmla="*/ 28 h 31"/>
                      <a:gd name="T38" fmla="*/ 30 w 32"/>
                      <a:gd name="T39" fmla="*/ 26 h 31"/>
                      <a:gd name="T40" fmla="*/ 28 w 32"/>
                      <a:gd name="T41" fmla="*/ 21 h 31"/>
                      <a:gd name="T42" fmla="*/ 30 w 32"/>
                      <a:gd name="T43" fmla="*/ 15 h 31"/>
                      <a:gd name="T44" fmla="*/ 26 w 32"/>
                      <a:gd name="T45" fmla="*/ 4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2" h="31">
                        <a:moveTo>
                          <a:pt x="26" y="4"/>
                        </a:moveTo>
                        <a:cubicBezTo>
                          <a:pt x="24" y="4"/>
                          <a:pt x="23" y="6"/>
                          <a:pt x="21" y="5"/>
                        </a:cubicBezTo>
                        <a:cubicBezTo>
                          <a:pt x="19" y="5"/>
                          <a:pt x="17" y="0"/>
                          <a:pt x="15" y="1"/>
                        </a:cubicBezTo>
                        <a:cubicBezTo>
                          <a:pt x="14" y="2"/>
                          <a:pt x="13" y="2"/>
                          <a:pt x="13" y="1"/>
                        </a:cubicBezTo>
                        <a:cubicBezTo>
                          <a:pt x="12" y="0"/>
                          <a:pt x="11" y="2"/>
                          <a:pt x="10" y="2"/>
                        </a:cubicBezTo>
                        <a:cubicBezTo>
                          <a:pt x="8" y="3"/>
                          <a:pt x="7" y="2"/>
                          <a:pt x="6" y="2"/>
                        </a:cubicBezTo>
                        <a:cubicBezTo>
                          <a:pt x="5" y="1"/>
                          <a:pt x="5" y="3"/>
                          <a:pt x="4" y="3"/>
                        </a:cubicBezTo>
                        <a:cubicBezTo>
                          <a:pt x="3" y="3"/>
                          <a:pt x="2" y="5"/>
                          <a:pt x="3" y="6"/>
                        </a:cubicBezTo>
                        <a:cubicBezTo>
                          <a:pt x="3" y="7"/>
                          <a:pt x="5" y="7"/>
                          <a:pt x="5" y="7"/>
                        </a:cubicBezTo>
                        <a:cubicBezTo>
                          <a:pt x="5" y="8"/>
                          <a:pt x="3" y="9"/>
                          <a:pt x="3" y="9"/>
                        </a:cubicBezTo>
                        <a:cubicBezTo>
                          <a:pt x="3" y="10"/>
                          <a:pt x="5" y="11"/>
                          <a:pt x="5" y="12"/>
                        </a:cubicBezTo>
                        <a:cubicBezTo>
                          <a:pt x="5" y="12"/>
                          <a:pt x="3" y="11"/>
                          <a:pt x="3" y="13"/>
                        </a:cubicBezTo>
                        <a:cubicBezTo>
                          <a:pt x="3" y="14"/>
                          <a:pt x="4" y="16"/>
                          <a:pt x="2" y="16"/>
                        </a:cubicBezTo>
                        <a:cubicBezTo>
                          <a:pt x="3" y="17"/>
                          <a:pt x="3" y="18"/>
                          <a:pt x="2" y="19"/>
                        </a:cubicBezTo>
                        <a:cubicBezTo>
                          <a:pt x="2" y="21"/>
                          <a:pt x="0" y="21"/>
                          <a:pt x="3" y="23"/>
                        </a:cubicBezTo>
                        <a:cubicBezTo>
                          <a:pt x="4" y="23"/>
                          <a:pt x="6" y="24"/>
                          <a:pt x="7" y="26"/>
                        </a:cubicBezTo>
                        <a:cubicBezTo>
                          <a:pt x="8" y="27"/>
                          <a:pt x="7" y="29"/>
                          <a:pt x="7" y="31"/>
                        </a:cubicBezTo>
                        <a:cubicBezTo>
                          <a:pt x="11" y="30"/>
                          <a:pt x="14" y="28"/>
                          <a:pt x="19" y="28"/>
                        </a:cubicBezTo>
                        <a:cubicBezTo>
                          <a:pt x="21" y="27"/>
                          <a:pt x="24" y="28"/>
                          <a:pt x="26" y="28"/>
                        </a:cubicBezTo>
                        <a:cubicBezTo>
                          <a:pt x="28" y="28"/>
                          <a:pt x="31" y="29"/>
                          <a:pt x="30" y="26"/>
                        </a:cubicBezTo>
                        <a:cubicBezTo>
                          <a:pt x="30" y="24"/>
                          <a:pt x="29" y="23"/>
                          <a:pt x="28" y="21"/>
                        </a:cubicBezTo>
                        <a:cubicBezTo>
                          <a:pt x="28" y="19"/>
                          <a:pt x="29" y="17"/>
                          <a:pt x="30" y="15"/>
                        </a:cubicBezTo>
                        <a:cubicBezTo>
                          <a:pt x="31" y="11"/>
                          <a:pt x="32" y="4"/>
                          <a:pt x="26" y="4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57" name="Freeform 761">
                    <a:extLst>
                      <a:ext uri="{FF2B5EF4-FFF2-40B4-BE49-F238E27FC236}">
                        <a16:creationId xmlns:a16="http://schemas.microsoft.com/office/drawing/2014/main" id="{6DA533E7-4D35-FE48-BE08-79D3EC662E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500544" y="7654574"/>
                    <a:ext cx="233496" cy="324533"/>
                  </a:xfrm>
                  <a:custGeom>
                    <a:avLst/>
                    <a:gdLst>
                      <a:gd name="T0" fmla="*/ 19 w 23"/>
                      <a:gd name="T1" fmla="*/ 13 h 30"/>
                      <a:gd name="T2" fmla="*/ 18 w 23"/>
                      <a:gd name="T3" fmla="*/ 6 h 30"/>
                      <a:gd name="T4" fmla="*/ 17 w 23"/>
                      <a:gd name="T5" fmla="*/ 0 h 30"/>
                      <a:gd name="T6" fmla="*/ 3 w 23"/>
                      <a:gd name="T7" fmla="*/ 0 h 30"/>
                      <a:gd name="T8" fmla="*/ 4 w 23"/>
                      <a:gd name="T9" fmla="*/ 11 h 30"/>
                      <a:gd name="T10" fmla="*/ 1 w 23"/>
                      <a:gd name="T11" fmla="*/ 22 h 30"/>
                      <a:gd name="T12" fmla="*/ 3 w 23"/>
                      <a:gd name="T13" fmla="*/ 30 h 30"/>
                      <a:gd name="T14" fmla="*/ 10 w 23"/>
                      <a:gd name="T15" fmla="*/ 29 h 30"/>
                      <a:gd name="T16" fmla="*/ 23 w 23"/>
                      <a:gd name="T17" fmla="*/ 24 h 30"/>
                      <a:gd name="T18" fmla="*/ 20 w 23"/>
                      <a:gd name="T19" fmla="*/ 19 h 30"/>
                      <a:gd name="T20" fmla="*/ 19 w 23"/>
                      <a:gd name="T21" fmla="*/ 13 h 30"/>
                      <a:gd name="T22" fmla="*/ 19 w 23"/>
                      <a:gd name="T23" fmla="*/ 13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3" h="30">
                        <a:moveTo>
                          <a:pt x="19" y="13"/>
                        </a:moveTo>
                        <a:cubicBezTo>
                          <a:pt x="17" y="11"/>
                          <a:pt x="18" y="8"/>
                          <a:pt x="18" y="6"/>
                        </a:cubicBezTo>
                        <a:cubicBezTo>
                          <a:pt x="19" y="4"/>
                          <a:pt x="16" y="2"/>
                          <a:pt x="17" y="0"/>
                        </a:cubicBezTo>
                        <a:cubicBezTo>
                          <a:pt x="12" y="0"/>
                          <a:pt x="8" y="0"/>
                          <a:pt x="3" y="0"/>
                        </a:cubicBezTo>
                        <a:cubicBezTo>
                          <a:pt x="3" y="3"/>
                          <a:pt x="4" y="7"/>
                          <a:pt x="4" y="11"/>
                        </a:cubicBezTo>
                        <a:cubicBezTo>
                          <a:pt x="4" y="15"/>
                          <a:pt x="0" y="18"/>
                          <a:pt x="1" y="22"/>
                        </a:cubicBezTo>
                        <a:cubicBezTo>
                          <a:pt x="2" y="25"/>
                          <a:pt x="4" y="26"/>
                          <a:pt x="3" y="30"/>
                        </a:cubicBezTo>
                        <a:cubicBezTo>
                          <a:pt x="6" y="30"/>
                          <a:pt x="7" y="30"/>
                          <a:pt x="10" y="29"/>
                        </a:cubicBezTo>
                        <a:cubicBezTo>
                          <a:pt x="15" y="28"/>
                          <a:pt x="19" y="26"/>
                          <a:pt x="23" y="24"/>
                        </a:cubicBezTo>
                        <a:cubicBezTo>
                          <a:pt x="21" y="23"/>
                          <a:pt x="20" y="21"/>
                          <a:pt x="20" y="19"/>
                        </a:cubicBezTo>
                        <a:cubicBezTo>
                          <a:pt x="20" y="17"/>
                          <a:pt x="20" y="15"/>
                          <a:pt x="19" y="13"/>
                        </a:cubicBezTo>
                        <a:cubicBezTo>
                          <a:pt x="17" y="11"/>
                          <a:pt x="20" y="15"/>
                          <a:pt x="19" y="13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58" name="Freeform 762">
                    <a:extLst>
                      <a:ext uri="{FF2B5EF4-FFF2-40B4-BE49-F238E27FC236}">
                        <a16:creationId xmlns:a16="http://schemas.microsoft.com/office/drawing/2014/main" id="{BC485292-EEFD-F045-AC06-29FB91B1999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88253" y="7687764"/>
                    <a:ext cx="153338" cy="195458"/>
                  </a:xfrm>
                  <a:custGeom>
                    <a:avLst/>
                    <a:gdLst>
                      <a:gd name="T0" fmla="*/ 12 w 15"/>
                      <a:gd name="T1" fmla="*/ 14 h 18"/>
                      <a:gd name="T2" fmla="*/ 14 w 15"/>
                      <a:gd name="T3" fmla="*/ 6 h 18"/>
                      <a:gd name="T4" fmla="*/ 5 w 15"/>
                      <a:gd name="T5" fmla="*/ 3 h 18"/>
                      <a:gd name="T6" fmla="*/ 1 w 15"/>
                      <a:gd name="T7" fmla="*/ 8 h 18"/>
                      <a:gd name="T8" fmla="*/ 4 w 15"/>
                      <a:gd name="T9" fmla="*/ 12 h 18"/>
                      <a:gd name="T10" fmla="*/ 7 w 15"/>
                      <a:gd name="T11" fmla="*/ 16 h 18"/>
                      <a:gd name="T12" fmla="*/ 10 w 15"/>
                      <a:gd name="T13" fmla="*/ 16 h 18"/>
                      <a:gd name="T14" fmla="*/ 12 w 15"/>
                      <a:gd name="T15" fmla="*/ 14 h 18"/>
                      <a:gd name="T16" fmla="*/ 12 w 15"/>
                      <a:gd name="T17" fmla="*/ 14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" h="18">
                        <a:moveTo>
                          <a:pt x="12" y="14"/>
                        </a:moveTo>
                        <a:cubicBezTo>
                          <a:pt x="15" y="13"/>
                          <a:pt x="15" y="8"/>
                          <a:pt x="14" y="6"/>
                        </a:cubicBezTo>
                        <a:cubicBezTo>
                          <a:pt x="12" y="2"/>
                          <a:pt x="8" y="0"/>
                          <a:pt x="5" y="3"/>
                        </a:cubicBezTo>
                        <a:cubicBezTo>
                          <a:pt x="3" y="4"/>
                          <a:pt x="0" y="6"/>
                          <a:pt x="1" y="8"/>
                        </a:cubicBezTo>
                        <a:cubicBezTo>
                          <a:pt x="2" y="10"/>
                          <a:pt x="2" y="11"/>
                          <a:pt x="4" y="12"/>
                        </a:cubicBezTo>
                        <a:cubicBezTo>
                          <a:pt x="5" y="14"/>
                          <a:pt x="5" y="15"/>
                          <a:pt x="7" y="16"/>
                        </a:cubicBezTo>
                        <a:cubicBezTo>
                          <a:pt x="8" y="17"/>
                          <a:pt x="9" y="18"/>
                          <a:pt x="10" y="16"/>
                        </a:cubicBezTo>
                        <a:cubicBezTo>
                          <a:pt x="10" y="15"/>
                          <a:pt x="11" y="15"/>
                          <a:pt x="12" y="14"/>
                        </a:cubicBezTo>
                        <a:cubicBezTo>
                          <a:pt x="14" y="13"/>
                          <a:pt x="11" y="15"/>
                          <a:pt x="12" y="14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59" name="Freeform 763">
                    <a:extLst>
                      <a:ext uri="{FF2B5EF4-FFF2-40B4-BE49-F238E27FC236}">
                        <a16:creationId xmlns:a16="http://schemas.microsoft.com/office/drawing/2014/main" id="{A28BF3F7-E7F8-E346-9737-7A60790667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078862" y="7772587"/>
                    <a:ext cx="226522" cy="228650"/>
                  </a:xfrm>
                  <a:custGeom>
                    <a:avLst/>
                    <a:gdLst>
                      <a:gd name="T0" fmla="*/ 21 w 22"/>
                      <a:gd name="T1" fmla="*/ 17 h 21"/>
                      <a:gd name="T2" fmla="*/ 19 w 22"/>
                      <a:gd name="T3" fmla="*/ 13 h 21"/>
                      <a:gd name="T4" fmla="*/ 16 w 22"/>
                      <a:gd name="T5" fmla="*/ 11 h 21"/>
                      <a:gd name="T6" fmla="*/ 16 w 22"/>
                      <a:gd name="T7" fmla="*/ 6 h 21"/>
                      <a:gd name="T8" fmla="*/ 13 w 22"/>
                      <a:gd name="T9" fmla="*/ 8 h 21"/>
                      <a:gd name="T10" fmla="*/ 9 w 22"/>
                      <a:gd name="T11" fmla="*/ 1 h 21"/>
                      <a:gd name="T12" fmla="*/ 5 w 22"/>
                      <a:gd name="T13" fmla="*/ 4 h 21"/>
                      <a:gd name="T14" fmla="*/ 0 w 22"/>
                      <a:gd name="T15" fmla="*/ 9 h 21"/>
                      <a:gd name="T16" fmla="*/ 12 w 22"/>
                      <a:gd name="T17" fmla="*/ 18 h 21"/>
                      <a:gd name="T18" fmla="*/ 19 w 22"/>
                      <a:gd name="T19" fmla="*/ 21 h 21"/>
                      <a:gd name="T20" fmla="*/ 21 w 22"/>
                      <a:gd name="T21" fmla="*/ 17 h 21"/>
                      <a:gd name="T22" fmla="*/ 21 w 22"/>
                      <a:gd name="T23" fmla="*/ 17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2" h="21">
                        <a:moveTo>
                          <a:pt x="21" y="17"/>
                        </a:moveTo>
                        <a:cubicBezTo>
                          <a:pt x="22" y="15"/>
                          <a:pt x="20" y="14"/>
                          <a:pt x="19" y="13"/>
                        </a:cubicBezTo>
                        <a:cubicBezTo>
                          <a:pt x="18" y="13"/>
                          <a:pt x="14" y="12"/>
                          <a:pt x="16" y="11"/>
                        </a:cubicBezTo>
                        <a:cubicBezTo>
                          <a:pt x="17" y="10"/>
                          <a:pt x="17" y="7"/>
                          <a:pt x="16" y="6"/>
                        </a:cubicBezTo>
                        <a:cubicBezTo>
                          <a:pt x="15" y="4"/>
                          <a:pt x="14" y="8"/>
                          <a:pt x="13" y="8"/>
                        </a:cubicBezTo>
                        <a:cubicBezTo>
                          <a:pt x="10" y="8"/>
                          <a:pt x="11" y="0"/>
                          <a:pt x="9" y="1"/>
                        </a:cubicBezTo>
                        <a:cubicBezTo>
                          <a:pt x="8" y="2"/>
                          <a:pt x="6" y="3"/>
                          <a:pt x="5" y="4"/>
                        </a:cubicBezTo>
                        <a:cubicBezTo>
                          <a:pt x="4" y="6"/>
                          <a:pt x="2" y="7"/>
                          <a:pt x="0" y="9"/>
                        </a:cubicBezTo>
                        <a:cubicBezTo>
                          <a:pt x="5" y="12"/>
                          <a:pt x="8" y="15"/>
                          <a:pt x="12" y="18"/>
                        </a:cubicBezTo>
                        <a:cubicBezTo>
                          <a:pt x="14" y="20"/>
                          <a:pt x="16" y="21"/>
                          <a:pt x="19" y="21"/>
                        </a:cubicBezTo>
                        <a:cubicBezTo>
                          <a:pt x="22" y="21"/>
                          <a:pt x="20" y="19"/>
                          <a:pt x="21" y="17"/>
                        </a:cubicBezTo>
                        <a:cubicBezTo>
                          <a:pt x="22" y="15"/>
                          <a:pt x="21" y="19"/>
                          <a:pt x="21" y="17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60" name="Freeform 764">
                    <a:extLst>
                      <a:ext uri="{FF2B5EF4-FFF2-40B4-BE49-F238E27FC236}">
                        <a16:creationId xmlns:a16="http://schemas.microsoft.com/office/drawing/2014/main" id="{D3658D79-7FF8-FB45-B9AE-3CB8594F44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18551" y="7555004"/>
                    <a:ext cx="355468" cy="317157"/>
                  </a:xfrm>
                  <a:custGeom>
                    <a:avLst/>
                    <a:gdLst>
                      <a:gd name="T0" fmla="*/ 10 w 35"/>
                      <a:gd name="T1" fmla="*/ 16 h 29"/>
                      <a:gd name="T2" fmla="*/ 20 w 35"/>
                      <a:gd name="T3" fmla="*/ 17 h 29"/>
                      <a:gd name="T4" fmla="*/ 21 w 35"/>
                      <a:gd name="T5" fmla="*/ 23 h 29"/>
                      <a:gd name="T6" fmla="*/ 25 w 35"/>
                      <a:gd name="T7" fmla="*/ 21 h 29"/>
                      <a:gd name="T8" fmla="*/ 29 w 35"/>
                      <a:gd name="T9" fmla="*/ 27 h 29"/>
                      <a:gd name="T10" fmla="*/ 31 w 35"/>
                      <a:gd name="T11" fmla="*/ 26 h 29"/>
                      <a:gd name="T12" fmla="*/ 33 w 35"/>
                      <a:gd name="T13" fmla="*/ 25 h 29"/>
                      <a:gd name="T14" fmla="*/ 33 w 35"/>
                      <a:gd name="T15" fmla="*/ 23 h 29"/>
                      <a:gd name="T16" fmla="*/ 35 w 35"/>
                      <a:gd name="T17" fmla="*/ 22 h 29"/>
                      <a:gd name="T18" fmla="*/ 34 w 35"/>
                      <a:gd name="T19" fmla="*/ 19 h 29"/>
                      <a:gd name="T20" fmla="*/ 33 w 35"/>
                      <a:gd name="T21" fmla="*/ 16 h 29"/>
                      <a:gd name="T22" fmla="*/ 33 w 35"/>
                      <a:gd name="T23" fmla="*/ 12 h 29"/>
                      <a:gd name="T24" fmla="*/ 32 w 35"/>
                      <a:gd name="T25" fmla="*/ 8 h 29"/>
                      <a:gd name="T26" fmla="*/ 26 w 35"/>
                      <a:gd name="T27" fmla="*/ 2 h 29"/>
                      <a:gd name="T28" fmla="*/ 24 w 35"/>
                      <a:gd name="T29" fmla="*/ 3 h 29"/>
                      <a:gd name="T30" fmla="*/ 22 w 35"/>
                      <a:gd name="T31" fmla="*/ 3 h 29"/>
                      <a:gd name="T32" fmla="*/ 19 w 35"/>
                      <a:gd name="T33" fmla="*/ 3 h 29"/>
                      <a:gd name="T34" fmla="*/ 18 w 35"/>
                      <a:gd name="T35" fmla="*/ 3 h 29"/>
                      <a:gd name="T36" fmla="*/ 15 w 35"/>
                      <a:gd name="T37" fmla="*/ 2 h 29"/>
                      <a:gd name="T38" fmla="*/ 10 w 35"/>
                      <a:gd name="T39" fmla="*/ 1 h 29"/>
                      <a:gd name="T40" fmla="*/ 5 w 35"/>
                      <a:gd name="T41" fmla="*/ 1 h 29"/>
                      <a:gd name="T42" fmla="*/ 5 w 35"/>
                      <a:gd name="T43" fmla="*/ 4 h 29"/>
                      <a:gd name="T44" fmla="*/ 3 w 35"/>
                      <a:gd name="T45" fmla="*/ 6 h 29"/>
                      <a:gd name="T46" fmla="*/ 0 w 35"/>
                      <a:gd name="T47" fmla="*/ 8 h 29"/>
                      <a:gd name="T48" fmla="*/ 3 w 35"/>
                      <a:gd name="T49" fmla="*/ 13 h 29"/>
                      <a:gd name="T50" fmla="*/ 8 w 35"/>
                      <a:gd name="T51" fmla="*/ 19 h 29"/>
                      <a:gd name="T52" fmla="*/ 10 w 35"/>
                      <a:gd name="T53" fmla="*/ 16 h 29"/>
                      <a:gd name="T54" fmla="*/ 10 w 35"/>
                      <a:gd name="T55" fmla="*/ 16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35" h="29">
                        <a:moveTo>
                          <a:pt x="10" y="16"/>
                        </a:moveTo>
                        <a:cubicBezTo>
                          <a:pt x="14" y="14"/>
                          <a:pt x="18" y="12"/>
                          <a:pt x="20" y="17"/>
                        </a:cubicBezTo>
                        <a:cubicBezTo>
                          <a:pt x="22" y="19"/>
                          <a:pt x="21" y="20"/>
                          <a:pt x="21" y="23"/>
                        </a:cubicBezTo>
                        <a:cubicBezTo>
                          <a:pt x="22" y="24"/>
                          <a:pt x="24" y="21"/>
                          <a:pt x="25" y="21"/>
                        </a:cubicBezTo>
                        <a:cubicBezTo>
                          <a:pt x="27" y="20"/>
                          <a:pt x="27" y="29"/>
                          <a:pt x="29" y="27"/>
                        </a:cubicBezTo>
                        <a:cubicBezTo>
                          <a:pt x="30" y="27"/>
                          <a:pt x="30" y="26"/>
                          <a:pt x="31" y="26"/>
                        </a:cubicBezTo>
                        <a:cubicBezTo>
                          <a:pt x="31" y="25"/>
                          <a:pt x="33" y="26"/>
                          <a:pt x="33" y="25"/>
                        </a:cubicBezTo>
                        <a:cubicBezTo>
                          <a:pt x="34" y="24"/>
                          <a:pt x="33" y="23"/>
                          <a:pt x="33" y="23"/>
                        </a:cubicBezTo>
                        <a:cubicBezTo>
                          <a:pt x="33" y="21"/>
                          <a:pt x="35" y="22"/>
                          <a:pt x="35" y="22"/>
                        </a:cubicBezTo>
                        <a:cubicBezTo>
                          <a:pt x="35" y="21"/>
                          <a:pt x="32" y="20"/>
                          <a:pt x="34" y="19"/>
                        </a:cubicBezTo>
                        <a:cubicBezTo>
                          <a:pt x="35" y="18"/>
                          <a:pt x="35" y="17"/>
                          <a:pt x="33" y="16"/>
                        </a:cubicBezTo>
                        <a:cubicBezTo>
                          <a:pt x="32" y="15"/>
                          <a:pt x="34" y="13"/>
                          <a:pt x="33" y="12"/>
                        </a:cubicBezTo>
                        <a:cubicBezTo>
                          <a:pt x="32" y="11"/>
                          <a:pt x="33" y="10"/>
                          <a:pt x="32" y="8"/>
                        </a:cubicBezTo>
                        <a:cubicBezTo>
                          <a:pt x="31" y="7"/>
                          <a:pt x="29" y="0"/>
                          <a:pt x="26" y="2"/>
                        </a:cubicBezTo>
                        <a:cubicBezTo>
                          <a:pt x="26" y="2"/>
                          <a:pt x="25" y="3"/>
                          <a:pt x="24" y="3"/>
                        </a:cubicBezTo>
                        <a:cubicBezTo>
                          <a:pt x="23" y="3"/>
                          <a:pt x="23" y="3"/>
                          <a:pt x="22" y="3"/>
                        </a:cubicBezTo>
                        <a:cubicBezTo>
                          <a:pt x="21" y="4"/>
                          <a:pt x="20" y="3"/>
                          <a:pt x="19" y="3"/>
                        </a:cubicBezTo>
                        <a:cubicBezTo>
                          <a:pt x="18" y="3"/>
                          <a:pt x="18" y="4"/>
                          <a:pt x="18" y="3"/>
                        </a:cubicBezTo>
                        <a:cubicBezTo>
                          <a:pt x="16" y="2"/>
                          <a:pt x="17" y="2"/>
                          <a:pt x="15" y="2"/>
                        </a:cubicBezTo>
                        <a:cubicBezTo>
                          <a:pt x="12" y="3"/>
                          <a:pt x="12" y="1"/>
                          <a:pt x="10" y="1"/>
                        </a:cubicBezTo>
                        <a:cubicBezTo>
                          <a:pt x="8" y="0"/>
                          <a:pt x="6" y="0"/>
                          <a:pt x="5" y="1"/>
                        </a:cubicBezTo>
                        <a:cubicBezTo>
                          <a:pt x="5" y="2"/>
                          <a:pt x="3" y="3"/>
                          <a:pt x="5" y="4"/>
                        </a:cubicBezTo>
                        <a:cubicBezTo>
                          <a:pt x="6" y="5"/>
                          <a:pt x="5" y="6"/>
                          <a:pt x="3" y="6"/>
                        </a:cubicBezTo>
                        <a:cubicBezTo>
                          <a:pt x="1" y="6"/>
                          <a:pt x="0" y="6"/>
                          <a:pt x="0" y="8"/>
                        </a:cubicBezTo>
                        <a:cubicBezTo>
                          <a:pt x="1" y="10"/>
                          <a:pt x="2" y="11"/>
                          <a:pt x="3" y="13"/>
                        </a:cubicBezTo>
                        <a:cubicBezTo>
                          <a:pt x="5" y="15"/>
                          <a:pt x="6" y="16"/>
                          <a:pt x="8" y="19"/>
                        </a:cubicBezTo>
                        <a:cubicBezTo>
                          <a:pt x="9" y="18"/>
                          <a:pt x="9" y="17"/>
                          <a:pt x="10" y="16"/>
                        </a:cubicBezTo>
                        <a:cubicBezTo>
                          <a:pt x="11" y="16"/>
                          <a:pt x="10" y="17"/>
                          <a:pt x="10" y="16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61" name="Freeform 765">
                    <a:extLst>
                      <a:ext uri="{FF2B5EF4-FFF2-40B4-BE49-F238E27FC236}">
                        <a16:creationId xmlns:a16="http://schemas.microsoft.com/office/drawing/2014/main" id="{97B5F970-6305-974A-A95D-06DF4919F9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24459" y="7566069"/>
                    <a:ext cx="163794" cy="77445"/>
                  </a:xfrm>
                  <a:custGeom>
                    <a:avLst/>
                    <a:gdLst>
                      <a:gd name="T0" fmla="*/ 10 w 16"/>
                      <a:gd name="T1" fmla="*/ 5 h 7"/>
                      <a:gd name="T2" fmla="*/ 14 w 16"/>
                      <a:gd name="T3" fmla="*/ 3 h 7"/>
                      <a:gd name="T4" fmla="*/ 14 w 16"/>
                      <a:gd name="T5" fmla="*/ 0 h 7"/>
                      <a:gd name="T6" fmla="*/ 7 w 16"/>
                      <a:gd name="T7" fmla="*/ 0 h 7"/>
                      <a:gd name="T8" fmla="*/ 4 w 16"/>
                      <a:gd name="T9" fmla="*/ 0 h 7"/>
                      <a:gd name="T10" fmla="*/ 0 w 16"/>
                      <a:gd name="T11" fmla="*/ 1 h 7"/>
                      <a:gd name="T12" fmla="*/ 3 w 16"/>
                      <a:gd name="T13" fmla="*/ 3 h 7"/>
                      <a:gd name="T14" fmla="*/ 7 w 16"/>
                      <a:gd name="T15" fmla="*/ 3 h 7"/>
                      <a:gd name="T16" fmla="*/ 9 w 16"/>
                      <a:gd name="T17" fmla="*/ 7 h 7"/>
                      <a:gd name="T18" fmla="*/ 10 w 16"/>
                      <a:gd name="T19" fmla="*/ 5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6" h="7">
                        <a:moveTo>
                          <a:pt x="10" y="5"/>
                        </a:moveTo>
                        <a:cubicBezTo>
                          <a:pt x="11" y="5"/>
                          <a:pt x="16" y="5"/>
                          <a:pt x="14" y="3"/>
                        </a:cubicBezTo>
                        <a:cubicBezTo>
                          <a:pt x="12" y="2"/>
                          <a:pt x="14" y="1"/>
                          <a:pt x="14" y="0"/>
                        </a:cubicBezTo>
                        <a:cubicBezTo>
                          <a:pt x="12" y="0"/>
                          <a:pt x="9" y="0"/>
                          <a:pt x="7" y="0"/>
                        </a:cubicBezTo>
                        <a:cubicBezTo>
                          <a:pt x="5" y="0"/>
                          <a:pt x="5" y="1"/>
                          <a:pt x="4" y="0"/>
                        </a:cubicBezTo>
                        <a:cubicBezTo>
                          <a:pt x="2" y="0"/>
                          <a:pt x="2" y="0"/>
                          <a:pt x="0" y="1"/>
                        </a:cubicBezTo>
                        <a:cubicBezTo>
                          <a:pt x="1" y="2"/>
                          <a:pt x="1" y="3"/>
                          <a:pt x="3" y="3"/>
                        </a:cubicBezTo>
                        <a:cubicBezTo>
                          <a:pt x="4" y="3"/>
                          <a:pt x="7" y="3"/>
                          <a:pt x="7" y="3"/>
                        </a:cubicBezTo>
                        <a:cubicBezTo>
                          <a:pt x="5" y="5"/>
                          <a:pt x="7" y="6"/>
                          <a:pt x="9" y="7"/>
                        </a:cubicBezTo>
                        <a:cubicBezTo>
                          <a:pt x="9" y="7"/>
                          <a:pt x="9" y="5"/>
                          <a:pt x="10" y="5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62" name="Freeform 766">
                    <a:extLst>
                      <a:ext uri="{FF2B5EF4-FFF2-40B4-BE49-F238E27FC236}">
                        <a16:creationId xmlns:a16="http://schemas.microsoft.com/office/drawing/2014/main" id="{F9B21E5C-584D-C040-ABF7-7100DA4929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14003" y="7492310"/>
                    <a:ext cx="153338" cy="44255"/>
                  </a:xfrm>
                  <a:custGeom>
                    <a:avLst/>
                    <a:gdLst>
                      <a:gd name="T0" fmla="*/ 4 w 15"/>
                      <a:gd name="T1" fmla="*/ 4 h 4"/>
                      <a:gd name="T2" fmla="*/ 9 w 15"/>
                      <a:gd name="T3" fmla="*/ 3 h 4"/>
                      <a:gd name="T4" fmla="*/ 15 w 15"/>
                      <a:gd name="T5" fmla="*/ 2 h 4"/>
                      <a:gd name="T6" fmla="*/ 8 w 15"/>
                      <a:gd name="T7" fmla="*/ 1 h 4"/>
                      <a:gd name="T8" fmla="*/ 0 w 15"/>
                      <a:gd name="T9" fmla="*/ 4 h 4"/>
                      <a:gd name="T10" fmla="*/ 4 w 15"/>
                      <a:gd name="T11" fmla="*/ 4 h 4"/>
                      <a:gd name="T12" fmla="*/ 4 w 15"/>
                      <a:gd name="T1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" h="4">
                        <a:moveTo>
                          <a:pt x="4" y="4"/>
                        </a:moveTo>
                        <a:cubicBezTo>
                          <a:pt x="6" y="3"/>
                          <a:pt x="7" y="2"/>
                          <a:pt x="9" y="3"/>
                        </a:cubicBezTo>
                        <a:cubicBezTo>
                          <a:pt x="10" y="3"/>
                          <a:pt x="14" y="4"/>
                          <a:pt x="15" y="2"/>
                        </a:cubicBezTo>
                        <a:cubicBezTo>
                          <a:pt x="15" y="3"/>
                          <a:pt x="9" y="0"/>
                          <a:pt x="8" y="1"/>
                        </a:cubicBezTo>
                        <a:cubicBezTo>
                          <a:pt x="5" y="2"/>
                          <a:pt x="1" y="0"/>
                          <a:pt x="0" y="4"/>
                        </a:cubicBezTo>
                        <a:cubicBezTo>
                          <a:pt x="2" y="4"/>
                          <a:pt x="3" y="4"/>
                          <a:pt x="4" y="4"/>
                        </a:cubicBezTo>
                        <a:cubicBezTo>
                          <a:pt x="5" y="4"/>
                          <a:pt x="4" y="4"/>
                          <a:pt x="4" y="4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63" name="Freeform 767">
                    <a:extLst>
                      <a:ext uri="{FF2B5EF4-FFF2-40B4-BE49-F238E27FC236}">
                        <a16:creationId xmlns:a16="http://schemas.microsoft.com/office/drawing/2014/main" id="{78471603-E39E-D24B-95F7-B20F89DDB5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793094" y="6732612"/>
                    <a:ext cx="613353" cy="737570"/>
                  </a:xfrm>
                  <a:custGeom>
                    <a:avLst/>
                    <a:gdLst>
                      <a:gd name="T0" fmla="*/ 5 w 60"/>
                      <a:gd name="T1" fmla="*/ 57 h 68"/>
                      <a:gd name="T2" fmla="*/ 15 w 60"/>
                      <a:gd name="T3" fmla="*/ 57 h 68"/>
                      <a:gd name="T4" fmla="*/ 18 w 60"/>
                      <a:gd name="T5" fmla="*/ 59 h 68"/>
                      <a:gd name="T6" fmla="*/ 21 w 60"/>
                      <a:gd name="T7" fmla="*/ 63 h 68"/>
                      <a:gd name="T8" fmla="*/ 27 w 60"/>
                      <a:gd name="T9" fmla="*/ 64 h 68"/>
                      <a:gd name="T10" fmla="*/ 32 w 60"/>
                      <a:gd name="T11" fmla="*/ 64 h 68"/>
                      <a:gd name="T12" fmla="*/ 35 w 60"/>
                      <a:gd name="T13" fmla="*/ 62 h 68"/>
                      <a:gd name="T14" fmla="*/ 39 w 60"/>
                      <a:gd name="T15" fmla="*/ 62 h 68"/>
                      <a:gd name="T16" fmla="*/ 44 w 60"/>
                      <a:gd name="T17" fmla="*/ 61 h 68"/>
                      <a:gd name="T18" fmla="*/ 53 w 60"/>
                      <a:gd name="T19" fmla="*/ 61 h 68"/>
                      <a:gd name="T20" fmla="*/ 58 w 60"/>
                      <a:gd name="T21" fmla="*/ 61 h 68"/>
                      <a:gd name="T22" fmla="*/ 58 w 60"/>
                      <a:gd name="T23" fmla="*/ 54 h 68"/>
                      <a:gd name="T24" fmla="*/ 56 w 60"/>
                      <a:gd name="T25" fmla="*/ 38 h 68"/>
                      <a:gd name="T26" fmla="*/ 52 w 60"/>
                      <a:gd name="T27" fmla="*/ 12 h 68"/>
                      <a:gd name="T28" fmla="*/ 60 w 60"/>
                      <a:gd name="T29" fmla="*/ 12 h 68"/>
                      <a:gd name="T30" fmla="*/ 43 w 60"/>
                      <a:gd name="T31" fmla="*/ 0 h 68"/>
                      <a:gd name="T32" fmla="*/ 42 w 60"/>
                      <a:gd name="T33" fmla="*/ 7 h 68"/>
                      <a:gd name="T34" fmla="*/ 37 w 60"/>
                      <a:gd name="T35" fmla="*/ 7 h 68"/>
                      <a:gd name="T36" fmla="*/ 29 w 60"/>
                      <a:gd name="T37" fmla="*/ 7 h 68"/>
                      <a:gd name="T38" fmla="*/ 26 w 60"/>
                      <a:gd name="T39" fmla="*/ 7 h 68"/>
                      <a:gd name="T40" fmla="*/ 26 w 60"/>
                      <a:gd name="T41" fmla="*/ 12 h 68"/>
                      <a:gd name="T42" fmla="*/ 26 w 60"/>
                      <a:gd name="T43" fmla="*/ 19 h 68"/>
                      <a:gd name="T44" fmla="*/ 20 w 60"/>
                      <a:gd name="T45" fmla="*/ 25 h 68"/>
                      <a:gd name="T46" fmla="*/ 20 w 60"/>
                      <a:gd name="T47" fmla="*/ 32 h 68"/>
                      <a:gd name="T48" fmla="*/ 16 w 60"/>
                      <a:gd name="T49" fmla="*/ 32 h 68"/>
                      <a:gd name="T50" fmla="*/ 3 w 60"/>
                      <a:gd name="T51" fmla="*/ 32 h 68"/>
                      <a:gd name="T52" fmla="*/ 1 w 60"/>
                      <a:gd name="T53" fmla="*/ 33 h 68"/>
                      <a:gd name="T54" fmla="*/ 4 w 60"/>
                      <a:gd name="T55" fmla="*/ 36 h 68"/>
                      <a:gd name="T56" fmla="*/ 3 w 60"/>
                      <a:gd name="T57" fmla="*/ 41 h 68"/>
                      <a:gd name="T58" fmla="*/ 6 w 60"/>
                      <a:gd name="T59" fmla="*/ 48 h 68"/>
                      <a:gd name="T60" fmla="*/ 3 w 60"/>
                      <a:gd name="T61" fmla="*/ 58 h 68"/>
                      <a:gd name="T62" fmla="*/ 5 w 60"/>
                      <a:gd name="T63" fmla="*/ 57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60" h="68">
                        <a:moveTo>
                          <a:pt x="5" y="57"/>
                        </a:moveTo>
                        <a:cubicBezTo>
                          <a:pt x="7" y="57"/>
                          <a:pt x="13" y="55"/>
                          <a:pt x="15" y="57"/>
                        </a:cubicBezTo>
                        <a:cubicBezTo>
                          <a:pt x="16" y="58"/>
                          <a:pt x="17" y="58"/>
                          <a:pt x="18" y="59"/>
                        </a:cubicBezTo>
                        <a:cubicBezTo>
                          <a:pt x="19" y="61"/>
                          <a:pt x="20" y="62"/>
                          <a:pt x="21" y="63"/>
                        </a:cubicBezTo>
                        <a:cubicBezTo>
                          <a:pt x="22" y="64"/>
                          <a:pt x="26" y="68"/>
                          <a:pt x="27" y="64"/>
                        </a:cubicBezTo>
                        <a:cubicBezTo>
                          <a:pt x="28" y="58"/>
                          <a:pt x="30" y="65"/>
                          <a:pt x="32" y="64"/>
                        </a:cubicBezTo>
                        <a:cubicBezTo>
                          <a:pt x="33" y="62"/>
                          <a:pt x="33" y="62"/>
                          <a:pt x="35" y="62"/>
                        </a:cubicBezTo>
                        <a:cubicBezTo>
                          <a:pt x="37" y="62"/>
                          <a:pt x="38" y="62"/>
                          <a:pt x="39" y="62"/>
                        </a:cubicBezTo>
                        <a:cubicBezTo>
                          <a:pt x="41" y="61"/>
                          <a:pt x="43" y="61"/>
                          <a:pt x="44" y="61"/>
                        </a:cubicBezTo>
                        <a:cubicBezTo>
                          <a:pt x="47" y="61"/>
                          <a:pt x="50" y="61"/>
                          <a:pt x="53" y="61"/>
                        </a:cubicBezTo>
                        <a:cubicBezTo>
                          <a:pt x="54" y="61"/>
                          <a:pt x="57" y="62"/>
                          <a:pt x="58" y="61"/>
                        </a:cubicBezTo>
                        <a:cubicBezTo>
                          <a:pt x="59" y="61"/>
                          <a:pt x="58" y="55"/>
                          <a:pt x="58" y="54"/>
                        </a:cubicBezTo>
                        <a:cubicBezTo>
                          <a:pt x="57" y="48"/>
                          <a:pt x="56" y="43"/>
                          <a:pt x="56" y="38"/>
                        </a:cubicBezTo>
                        <a:cubicBezTo>
                          <a:pt x="55" y="29"/>
                          <a:pt x="53" y="21"/>
                          <a:pt x="52" y="12"/>
                        </a:cubicBezTo>
                        <a:cubicBezTo>
                          <a:pt x="55" y="12"/>
                          <a:pt x="58" y="12"/>
                          <a:pt x="60" y="12"/>
                        </a:cubicBezTo>
                        <a:cubicBezTo>
                          <a:pt x="54" y="8"/>
                          <a:pt x="48" y="4"/>
                          <a:pt x="43" y="0"/>
                        </a:cubicBezTo>
                        <a:cubicBezTo>
                          <a:pt x="43" y="1"/>
                          <a:pt x="43" y="7"/>
                          <a:pt x="42" y="7"/>
                        </a:cubicBezTo>
                        <a:cubicBezTo>
                          <a:pt x="41" y="7"/>
                          <a:pt x="39" y="7"/>
                          <a:pt x="37" y="7"/>
                        </a:cubicBezTo>
                        <a:cubicBezTo>
                          <a:pt x="35" y="7"/>
                          <a:pt x="32" y="7"/>
                          <a:pt x="29" y="7"/>
                        </a:cubicBezTo>
                        <a:cubicBezTo>
                          <a:pt x="29" y="7"/>
                          <a:pt x="26" y="7"/>
                          <a:pt x="26" y="7"/>
                        </a:cubicBezTo>
                        <a:cubicBezTo>
                          <a:pt x="25" y="8"/>
                          <a:pt x="26" y="11"/>
                          <a:pt x="26" y="12"/>
                        </a:cubicBezTo>
                        <a:cubicBezTo>
                          <a:pt x="26" y="14"/>
                          <a:pt x="26" y="17"/>
                          <a:pt x="26" y="19"/>
                        </a:cubicBezTo>
                        <a:cubicBezTo>
                          <a:pt x="26" y="22"/>
                          <a:pt x="20" y="21"/>
                          <a:pt x="20" y="25"/>
                        </a:cubicBezTo>
                        <a:cubicBezTo>
                          <a:pt x="20" y="26"/>
                          <a:pt x="21" y="31"/>
                          <a:pt x="20" y="32"/>
                        </a:cubicBezTo>
                        <a:cubicBezTo>
                          <a:pt x="20" y="32"/>
                          <a:pt x="17" y="32"/>
                          <a:pt x="16" y="32"/>
                        </a:cubicBezTo>
                        <a:cubicBezTo>
                          <a:pt x="12" y="32"/>
                          <a:pt x="7" y="32"/>
                          <a:pt x="3" y="32"/>
                        </a:cubicBezTo>
                        <a:cubicBezTo>
                          <a:pt x="2" y="32"/>
                          <a:pt x="0" y="31"/>
                          <a:pt x="1" y="33"/>
                        </a:cubicBezTo>
                        <a:cubicBezTo>
                          <a:pt x="2" y="34"/>
                          <a:pt x="3" y="35"/>
                          <a:pt x="4" y="36"/>
                        </a:cubicBezTo>
                        <a:cubicBezTo>
                          <a:pt x="5" y="38"/>
                          <a:pt x="4" y="40"/>
                          <a:pt x="3" y="41"/>
                        </a:cubicBezTo>
                        <a:cubicBezTo>
                          <a:pt x="3" y="44"/>
                          <a:pt x="6" y="45"/>
                          <a:pt x="6" y="48"/>
                        </a:cubicBezTo>
                        <a:cubicBezTo>
                          <a:pt x="7" y="51"/>
                          <a:pt x="4" y="55"/>
                          <a:pt x="3" y="58"/>
                        </a:cubicBezTo>
                        <a:cubicBezTo>
                          <a:pt x="4" y="58"/>
                          <a:pt x="4" y="57"/>
                          <a:pt x="5" y="57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64" name="Freeform 768">
                    <a:extLst>
                      <a:ext uri="{FF2B5EF4-FFF2-40B4-BE49-F238E27FC236}">
                        <a16:creationId xmlns:a16="http://schemas.microsoft.com/office/drawing/2014/main" id="{9D056E51-88C9-8643-8907-46CD8DE5D2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793094" y="7341107"/>
                    <a:ext cx="296221" cy="247091"/>
                  </a:xfrm>
                  <a:custGeom>
                    <a:avLst/>
                    <a:gdLst>
                      <a:gd name="T0" fmla="*/ 8 w 29"/>
                      <a:gd name="T1" fmla="*/ 22 h 23"/>
                      <a:gd name="T2" fmla="*/ 10 w 29"/>
                      <a:gd name="T3" fmla="*/ 21 h 23"/>
                      <a:gd name="T4" fmla="*/ 15 w 29"/>
                      <a:gd name="T5" fmla="*/ 21 h 23"/>
                      <a:gd name="T6" fmla="*/ 23 w 29"/>
                      <a:gd name="T7" fmla="*/ 21 h 23"/>
                      <a:gd name="T8" fmla="*/ 27 w 29"/>
                      <a:gd name="T9" fmla="*/ 22 h 23"/>
                      <a:gd name="T10" fmla="*/ 29 w 29"/>
                      <a:gd name="T11" fmla="*/ 19 h 23"/>
                      <a:gd name="T12" fmla="*/ 25 w 29"/>
                      <a:gd name="T13" fmla="*/ 14 h 23"/>
                      <a:gd name="T14" fmla="*/ 25 w 29"/>
                      <a:gd name="T15" fmla="*/ 10 h 23"/>
                      <a:gd name="T16" fmla="*/ 19 w 29"/>
                      <a:gd name="T17" fmla="*/ 4 h 23"/>
                      <a:gd name="T18" fmla="*/ 9 w 29"/>
                      <a:gd name="T19" fmla="*/ 1 h 23"/>
                      <a:gd name="T20" fmla="*/ 5 w 29"/>
                      <a:gd name="T21" fmla="*/ 1 h 23"/>
                      <a:gd name="T22" fmla="*/ 2 w 29"/>
                      <a:gd name="T23" fmla="*/ 6 h 23"/>
                      <a:gd name="T24" fmla="*/ 1 w 29"/>
                      <a:gd name="T25" fmla="*/ 10 h 23"/>
                      <a:gd name="T26" fmla="*/ 2 w 29"/>
                      <a:gd name="T27" fmla="*/ 12 h 23"/>
                      <a:gd name="T28" fmla="*/ 2 w 29"/>
                      <a:gd name="T29" fmla="*/ 14 h 23"/>
                      <a:gd name="T30" fmla="*/ 4 w 29"/>
                      <a:gd name="T31" fmla="*/ 15 h 23"/>
                      <a:gd name="T32" fmla="*/ 9 w 29"/>
                      <a:gd name="T33" fmla="*/ 15 h 23"/>
                      <a:gd name="T34" fmla="*/ 10 w 29"/>
                      <a:gd name="T35" fmla="*/ 14 h 23"/>
                      <a:gd name="T36" fmla="*/ 17 w 29"/>
                      <a:gd name="T37" fmla="*/ 16 h 23"/>
                      <a:gd name="T38" fmla="*/ 11 w 29"/>
                      <a:gd name="T39" fmla="*/ 17 h 23"/>
                      <a:gd name="T40" fmla="*/ 6 w 29"/>
                      <a:gd name="T41" fmla="*/ 18 h 23"/>
                      <a:gd name="T42" fmla="*/ 3 w 29"/>
                      <a:gd name="T43" fmla="*/ 21 h 23"/>
                      <a:gd name="T44" fmla="*/ 5 w 29"/>
                      <a:gd name="T45" fmla="*/ 21 h 23"/>
                      <a:gd name="T46" fmla="*/ 8 w 29"/>
                      <a:gd name="T47" fmla="*/ 22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29" h="23">
                        <a:moveTo>
                          <a:pt x="8" y="22"/>
                        </a:moveTo>
                        <a:cubicBezTo>
                          <a:pt x="9" y="22"/>
                          <a:pt x="9" y="21"/>
                          <a:pt x="10" y="21"/>
                        </a:cubicBezTo>
                        <a:cubicBezTo>
                          <a:pt x="12" y="21"/>
                          <a:pt x="13" y="21"/>
                          <a:pt x="15" y="21"/>
                        </a:cubicBezTo>
                        <a:cubicBezTo>
                          <a:pt x="17" y="21"/>
                          <a:pt x="20" y="20"/>
                          <a:pt x="23" y="21"/>
                        </a:cubicBezTo>
                        <a:cubicBezTo>
                          <a:pt x="24" y="22"/>
                          <a:pt x="25" y="23"/>
                          <a:pt x="27" y="22"/>
                        </a:cubicBezTo>
                        <a:cubicBezTo>
                          <a:pt x="29" y="22"/>
                          <a:pt x="29" y="21"/>
                          <a:pt x="29" y="19"/>
                        </a:cubicBezTo>
                        <a:cubicBezTo>
                          <a:pt x="29" y="17"/>
                          <a:pt x="25" y="16"/>
                          <a:pt x="25" y="14"/>
                        </a:cubicBezTo>
                        <a:cubicBezTo>
                          <a:pt x="25" y="14"/>
                          <a:pt x="25" y="10"/>
                          <a:pt x="25" y="10"/>
                        </a:cubicBezTo>
                        <a:cubicBezTo>
                          <a:pt x="24" y="10"/>
                          <a:pt x="20" y="5"/>
                          <a:pt x="19" y="4"/>
                        </a:cubicBezTo>
                        <a:cubicBezTo>
                          <a:pt x="16" y="1"/>
                          <a:pt x="13" y="0"/>
                          <a:pt x="9" y="1"/>
                        </a:cubicBezTo>
                        <a:cubicBezTo>
                          <a:pt x="8" y="1"/>
                          <a:pt x="5" y="0"/>
                          <a:pt x="5" y="1"/>
                        </a:cubicBezTo>
                        <a:cubicBezTo>
                          <a:pt x="4" y="2"/>
                          <a:pt x="2" y="4"/>
                          <a:pt x="2" y="6"/>
                        </a:cubicBezTo>
                        <a:cubicBezTo>
                          <a:pt x="3" y="8"/>
                          <a:pt x="3" y="9"/>
                          <a:pt x="1" y="10"/>
                        </a:cubicBezTo>
                        <a:cubicBezTo>
                          <a:pt x="0" y="10"/>
                          <a:pt x="3" y="12"/>
                          <a:pt x="2" y="12"/>
                        </a:cubicBezTo>
                        <a:cubicBezTo>
                          <a:pt x="4" y="13"/>
                          <a:pt x="2" y="13"/>
                          <a:pt x="2" y="14"/>
                        </a:cubicBezTo>
                        <a:cubicBezTo>
                          <a:pt x="2" y="14"/>
                          <a:pt x="3" y="15"/>
                          <a:pt x="4" y="15"/>
                        </a:cubicBezTo>
                        <a:cubicBezTo>
                          <a:pt x="4" y="16"/>
                          <a:pt x="8" y="15"/>
                          <a:pt x="9" y="15"/>
                        </a:cubicBezTo>
                        <a:cubicBezTo>
                          <a:pt x="10" y="15"/>
                          <a:pt x="10" y="14"/>
                          <a:pt x="10" y="14"/>
                        </a:cubicBezTo>
                        <a:cubicBezTo>
                          <a:pt x="11" y="14"/>
                          <a:pt x="17" y="17"/>
                          <a:pt x="17" y="16"/>
                        </a:cubicBezTo>
                        <a:cubicBezTo>
                          <a:pt x="16" y="18"/>
                          <a:pt x="12" y="17"/>
                          <a:pt x="11" y="17"/>
                        </a:cubicBezTo>
                        <a:cubicBezTo>
                          <a:pt x="9" y="16"/>
                          <a:pt x="8" y="18"/>
                          <a:pt x="6" y="18"/>
                        </a:cubicBezTo>
                        <a:cubicBezTo>
                          <a:pt x="3" y="18"/>
                          <a:pt x="1" y="18"/>
                          <a:pt x="3" y="21"/>
                        </a:cubicBezTo>
                        <a:cubicBezTo>
                          <a:pt x="3" y="22"/>
                          <a:pt x="4" y="21"/>
                          <a:pt x="5" y="21"/>
                        </a:cubicBezTo>
                        <a:cubicBezTo>
                          <a:pt x="6" y="21"/>
                          <a:pt x="7" y="22"/>
                          <a:pt x="8" y="22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65" name="Freeform 769">
                    <a:extLst>
                      <a:ext uri="{FF2B5EF4-FFF2-40B4-BE49-F238E27FC236}">
                        <a16:creationId xmlns:a16="http://schemas.microsoft.com/office/drawing/2014/main" id="{E3C0E20C-175C-0E47-9EF5-BE7258A98C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050983" y="6854309"/>
                    <a:ext cx="857301" cy="844522"/>
                  </a:xfrm>
                  <a:custGeom>
                    <a:avLst/>
                    <a:gdLst>
                      <a:gd name="T0" fmla="*/ 27 w 84"/>
                      <a:gd name="T1" fmla="*/ 1 h 78"/>
                      <a:gd name="T2" fmla="*/ 33 w 84"/>
                      <a:gd name="T3" fmla="*/ 45 h 78"/>
                      <a:gd name="T4" fmla="*/ 32 w 84"/>
                      <a:gd name="T5" fmla="*/ 50 h 78"/>
                      <a:gd name="T6" fmla="*/ 19 w 84"/>
                      <a:gd name="T7" fmla="*/ 50 h 78"/>
                      <a:gd name="T8" fmla="*/ 15 w 84"/>
                      <a:gd name="T9" fmla="*/ 50 h 78"/>
                      <a:gd name="T10" fmla="*/ 12 w 84"/>
                      <a:gd name="T11" fmla="*/ 51 h 78"/>
                      <a:gd name="T12" fmla="*/ 8 w 84"/>
                      <a:gd name="T13" fmla="*/ 51 h 78"/>
                      <a:gd name="T14" fmla="*/ 6 w 84"/>
                      <a:gd name="T15" fmla="*/ 52 h 78"/>
                      <a:gd name="T16" fmla="*/ 3 w 84"/>
                      <a:gd name="T17" fmla="*/ 50 h 78"/>
                      <a:gd name="T18" fmla="*/ 0 w 84"/>
                      <a:gd name="T19" fmla="*/ 55 h 78"/>
                      <a:gd name="T20" fmla="*/ 0 w 84"/>
                      <a:gd name="T21" fmla="*/ 59 h 78"/>
                      <a:gd name="T22" fmla="*/ 3 w 84"/>
                      <a:gd name="T23" fmla="*/ 63 h 78"/>
                      <a:gd name="T24" fmla="*/ 4 w 84"/>
                      <a:gd name="T25" fmla="*/ 67 h 78"/>
                      <a:gd name="T26" fmla="*/ 7 w 84"/>
                      <a:gd name="T27" fmla="*/ 68 h 78"/>
                      <a:gd name="T28" fmla="*/ 11 w 84"/>
                      <a:gd name="T29" fmla="*/ 68 h 78"/>
                      <a:gd name="T30" fmla="*/ 15 w 84"/>
                      <a:gd name="T31" fmla="*/ 66 h 78"/>
                      <a:gd name="T32" fmla="*/ 20 w 84"/>
                      <a:gd name="T33" fmla="*/ 75 h 78"/>
                      <a:gd name="T34" fmla="*/ 20 w 84"/>
                      <a:gd name="T35" fmla="*/ 77 h 78"/>
                      <a:gd name="T36" fmla="*/ 23 w 84"/>
                      <a:gd name="T37" fmla="*/ 77 h 78"/>
                      <a:gd name="T38" fmla="*/ 27 w 84"/>
                      <a:gd name="T39" fmla="*/ 77 h 78"/>
                      <a:gd name="T40" fmla="*/ 30 w 84"/>
                      <a:gd name="T41" fmla="*/ 77 h 78"/>
                      <a:gd name="T42" fmla="*/ 35 w 84"/>
                      <a:gd name="T43" fmla="*/ 71 h 78"/>
                      <a:gd name="T44" fmla="*/ 35 w 84"/>
                      <a:gd name="T45" fmla="*/ 69 h 78"/>
                      <a:gd name="T46" fmla="*/ 39 w 84"/>
                      <a:gd name="T47" fmla="*/ 67 h 78"/>
                      <a:gd name="T48" fmla="*/ 40 w 84"/>
                      <a:gd name="T49" fmla="*/ 63 h 78"/>
                      <a:gd name="T50" fmla="*/ 42 w 84"/>
                      <a:gd name="T51" fmla="*/ 62 h 78"/>
                      <a:gd name="T52" fmla="*/ 49 w 84"/>
                      <a:gd name="T53" fmla="*/ 57 h 78"/>
                      <a:gd name="T54" fmla="*/ 51 w 84"/>
                      <a:gd name="T55" fmla="*/ 57 h 78"/>
                      <a:gd name="T56" fmla="*/ 52 w 84"/>
                      <a:gd name="T57" fmla="*/ 56 h 78"/>
                      <a:gd name="T58" fmla="*/ 55 w 84"/>
                      <a:gd name="T59" fmla="*/ 54 h 78"/>
                      <a:gd name="T60" fmla="*/ 65 w 84"/>
                      <a:gd name="T61" fmla="*/ 53 h 78"/>
                      <a:gd name="T62" fmla="*/ 70 w 84"/>
                      <a:gd name="T63" fmla="*/ 52 h 78"/>
                      <a:gd name="T64" fmla="*/ 78 w 84"/>
                      <a:gd name="T65" fmla="*/ 51 h 78"/>
                      <a:gd name="T66" fmla="*/ 82 w 84"/>
                      <a:gd name="T67" fmla="*/ 31 h 78"/>
                      <a:gd name="T68" fmla="*/ 77 w 84"/>
                      <a:gd name="T69" fmla="*/ 32 h 78"/>
                      <a:gd name="T70" fmla="*/ 77 w 84"/>
                      <a:gd name="T71" fmla="*/ 28 h 78"/>
                      <a:gd name="T72" fmla="*/ 70 w 84"/>
                      <a:gd name="T73" fmla="*/ 26 h 78"/>
                      <a:gd name="T74" fmla="*/ 66 w 84"/>
                      <a:gd name="T75" fmla="*/ 22 h 78"/>
                      <a:gd name="T76" fmla="*/ 63 w 84"/>
                      <a:gd name="T77" fmla="*/ 20 h 78"/>
                      <a:gd name="T78" fmla="*/ 56 w 84"/>
                      <a:gd name="T79" fmla="*/ 14 h 78"/>
                      <a:gd name="T80" fmla="*/ 39 w 84"/>
                      <a:gd name="T81" fmla="*/ 3 h 78"/>
                      <a:gd name="T82" fmla="*/ 35 w 84"/>
                      <a:gd name="T83" fmla="*/ 1 h 78"/>
                      <a:gd name="T84" fmla="*/ 27 w 84"/>
                      <a:gd name="T85" fmla="*/ 1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84" h="78">
                        <a:moveTo>
                          <a:pt x="27" y="1"/>
                        </a:moveTo>
                        <a:cubicBezTo>
                          <a:pt x="29" y="16"/>
                          <a:pt x="31" y="31"/>
                          <a:pt x="33" y="45"/>
                        </a:cubicBezTo>
                        <a:cubicBezTo>
                          <a:pt x="33" y="47"/>
                          <a:pt x="35" y="50"/>
                          <a:pt x="32" y="50"/>
                        </a:cubicBezTo>
                        <a:cubicBezTo>
                          <a:pt x="28" y="50"/>
                          <a:pt x="23" y="50"/>
                          <a:pt x="19" y="50"/>
                        </a:cubicBezTo>
                        <a:cubicBezTo>
                          <a:pt x="17" y="50"/>
                          <a:pt x="16" y="50"/>
                          <a:pt x="15" y="50"/>
                        </a:cubicBezTo>
                        <a:cubicBezTo>
                          <a:pt x="14" y="50"/>
                          <a:pt x="13" y="51"/>
                          <a:pt x="12" y="51"/>
                        </a:cubicBezTo>
                        <a:cubicBezTo>
                          <a:pt x="11" y="52"/>
                          <a:pt x="10" y="51"/>
                          <a:pt x="8" y="51"/>
                        </a:cubicBezTo>
                        <a:cubicBezTo>
                          <a:pt x="7" y="51"/>
                          <a:pt x="7" y="53"/>
                          <a:pt x="6" y="52"/>
                        </a:cubicBezTo>
                        <a:cubicBezTo>
                          <a:pt x="5" y="52"/>
                          <a:pt x="4" y="50"/>
                          <a:pt x="3" y="50"/>
                        </a:cubicBezTo>
                        <a:cubicBezTo>
                          <a:pt x="2" y="50"/>
                          <a:pt x="2" y="56"/>
                          <a:pt x="0" y="55"/>
                        </a:cubicBezTo>
                        <a:cubicBezTo>
                          <a:pt x="0" y="56"/>
                          <a:pt x="0" y="58"/>
                          <a:pt x="0" y="59"/>
                        </a:cubicBezTo>
                        <a:cubicBezTo>
                          <a:pt x="0" y="61"/>
                          <a:pt x="2" y="61"/>
                          <a:pt x="3" y="63"/>
                        </a:cubicBezTo>
                        <a:cubicBezTo>
                          <a:pt x="4" y="64"/>
                          <a:pt x="3" y="66"/>
                          <a:pt x="4" y="67"/>
                        </a:cubicBezTo>
                        <a:cubicBezTo>
                          <a:pt x="5" y="69"/>
                          <a:pt x="6" y="67"/>
                          <a:pt x="7" y="68"/>
                        </a:cubicBezTo>
                        <a:cubicBezTo>
                          <a:pt x="7" y="69"/>
                          <a:pt x="10" y="68"/>
                          <a:pt x="11" y="68"/>
                        </a:cubicBezTo>
                        <a:cubicBezTo>
                          <a:pt x="12" y="68"/>
                          <a:pt x="14" y="66"/>
                          <a:pt x="15" y="66"/>
                        </a:cubicBezTo>
                        <a:cubicBezTo>
                          <a:pt x="17" y="68"/>
                          <a:pt x="18" y="73"/>
                          <a:pt x="20" y="75"/>
                        </a:cubicBezTo>
                        <a:cubicBezTo>
                          <a:pt x="20" y="75"/>
                          <a:pt x="19" y="77"/>
                          <a:pt x="20" y="77"/>
                        </a:cubicBezTo>
                        <a:cubicBezTo>
                          <a:pt x="21" y="78"/>
                          <a:pt x="22" y="76"/>
                          <a:pt x="23" y="77"/>
                        </a:cubicBezTo>
                        <a:cubicBezTo>
                          <a:pt x="24" y="78"/>
                          <a:pt x="26" y="78"/>
                          <a:pt x="27" y="77"/>
                        </a:cubicBezTo>
                        <a:cubicBezTo>
                          <a:pt x="29" y="75"/>
                          <a:pt x="29" y="77"/>
                          <a:pt x="30" y="77"/>
                        </a:cubicBezTo>
                        <a:cubicBezTo>
                          <a:pt x="33" y="77"/>
                          <a:pt x="35" y="73"/>
                          <a:pt x="35" y="71"/>
                        </a:cubicBezTo>
                        <a:cubicBezTo>
                          <a:pt x="35" y="70"/>
                          <a:pt x="33" y="70"/>
                          <a:pt x="35" y="69"/>
                        </a:cubicBezTo>
                        <a:cubicBezTo>
                          <a:pt x="36" y="68"/>
                          <a:pt x="38" y="69"/>
                          <a:pt x="39" y="67"/>
                        </a:cubicBezTo>
                        <a:cubicBezTo>
                          <a:pt x="39" y="66"/>
                          <a:pt x="40" y="64"/>
                          <a:pt x="40" y="63"/>
                        </a:cubicBezTo>
                        <a:cubicBezTo>
                          <a:pt x="41" y="61"/>
                          <a:pt x="41" y="60"/>
                          <a:pt x="42" y="62"/>
                        </a:cubicBezTo>
                        <a:cubicBezTo>
                          <a:pt x="45" y="64"/>
                          <a:pt x="47" y="56"/>
                          <a:pt x="49" y="57"/>
                        </a:cubicBezTo>
                        <a:cubicBezTo>
                          <a:pt x="50" y="57"/>
                          <a:pt x="50" y="57"/>
                          <a:pt x="51" y="57"/>
                        </a:cubicBezTo>
                        <a:cubicBezTo>
                          <a:pt x="51" y="57"/>
                          <a:pt x="52" y="56"/>
                          <a:pt x="52" y="56"/>
                        </a:cubicBezTo>
                        <a:cubicBezTo>
                          <a:pt x="53" y="55"/>
                          <a:pt x="54" y="55"/>
                          <a:pt x="55" y="54"/>
                        </a:cubicBezTo>
                        <a:cubicBezTo>
                          <a:pt x="58" y="51"/>
                          <a:pt x="61" y="54"/>
                          <a:pt x="65" y="53"/>
                        </a:cubicBezTo>
                        <a:cubicBezTo>
                          <a:pt x="67" y="53"/>
                          <a:pt x="68" y="52"/>
                          <a:pt x="70" y="52"/>
                        </a:cubicBezTo>
                        <a:cubicBezTo>
                          <a:pt x="73" y="52"/>
                          <a:pt x="76" y="52"/>
                          <a:pt x="78" y="51"/>
                        </a:cubicBezTo>
                        <a:cubicBezTo>
                          <a:pt x="84" y="49"/>
                          <a:pt x="82" y="36"/>
                          <a:pt x="82" y="31"/>
                        </a:cubicBezTo>
                        <a:cubicBezTo>
                          <a:pt x="81" y="32"/>
                          <a:pt x="78" y="34"/>
                          <a:pt x="77" y="32"/>
                        </a:cubicBezTo>
                        <a:cubicBezTo>
                          <a:pt x="76" y="31"/>
                          <a:pt x="78" y="29"/>
                          <a:pt x="77" y="28"/>
                        </a:cubicBezTo>
                        <a:cubicBezTo>
                          <a:pt x="76" y="26"/>
                          <a:pt x="72" y="27"/>
                          <a:pt x="70" y="26"/>
                        </a:cubicBezTo>
                        <a:cubicBezTo>
                          <a:pt x="68" y="26"/>
                          <a:pt x="67" y="23"/>
                          <a:pt x="66" y="22"/>
                        </a:cubicBezTo>
                        <a:cubicBezTo>
                          <a:pt x="66" y="21"/>
                          <a:pt x="65" y="20"/>
                          <a:pt x="63" y="20"/>
                        </a:cubicBezTo>
                        <a:cubicBezTo>
                          <a:pt x="61" y="18"/>
                          <a:pt x="58" y="16"/>
                          <a:pt x="56" y="14"/>
                        </a:cubicBezTo>
                        <a:cubicBezTo>
                          <a:pt x="50" y="11"/>
                          <a:pt x="44" y="7"/>
                          <a:pt x="39" y="3"/>
                        </a:cubicBezTo>
                        <a:cubicBezTo>
                          <a:pt x="38" y="3"/>
                          <a:pt x="36" y="1"/>
                          <a:pt x="35" y="1"/>
                        </a:cubicBezTo>
                        <a:cubicBezTo>
                          <a:pt x="33" y="0"/>
                          <a:pt x="30" y="1"/>
                          <a:pt x="27" y="1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66" name="Freeform 770">
                    <a:extLst>
                      <a:ext uri="{FF2B5EF4-FFF2-40B4-BE49-F238E27FC236}">
                        <a16:creationId xmlns:a16="http://schemas.microsoft.com/office/drawing/2014/main" id="{8667E44B-0708-4941-B58F-0FF765FD9F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887562" y="6463395"/>
                    <a:ext cx="564564" cy="582683"/>
                  </a:xfrm>
                  <a:custGeom>
                    <a:avLst/>
                    <a:gdLst>
                      <a:gd name="T0" fmla="*/ 45 w 55"/>
                      <a:gd name="T1" fmla="*/ 54 h 54"/>
                      <a:gd name="T2" fmla="*/ 48 w 55"/>
                      <a:gd name="T3" fmla="*/ 51 h 54"/>
                      <a:gd name="T4" fmla="*/ 51 w 55"/>
                      <a:gd name="T5" fmla="*/ 48 h 54"/>
                      <a:gd name="T6" fmla="*/ 54 w 55"/>
                      <a:gd name="T7" fmla="*/ 44 h 54"/>
                      <a:gd name="T8" fmla="*/ 55 w 55"/>
                      <a:gd name="T9" fmla="*/ 42 h 54"/>
                      <a:gd name="T10" fmla="*/ 50 w 55"/>
                      <a:gd name="T11" fmla="*/ 36 h 54"/>
                      <a:gd name="T12" fmla="*/ 45 w 55"/>
                      <a:gd name="T13" fmla="*/ 25 h 54"/>
                      <a:gd name="T14" fmla="*/ 40 w 55"/>
                      <a:gd name="T15" fmla="*/ 16 h 54"/>
                      <a:gd name="T16" fmla="*/ 38 w 55"/>
                      <a:gd name="T17" fmla="*/ 8 h 54"/>
                      <a:gd name="T18" fmla="*/ 47 w 55"/>
                      <a:gd name="T19" fmla="*/ 22 h 54"/>
                      <a:gd name="T20" fmla="*/ 49 w 55"/>
                      <a:gd name="T21" fmla="*/ 19 h 54"/>
                      <a:gd name="T22" fmla="*/ 48 w 55"/>
                      <a:gd name="T23" fmla="*/ 14 h 54"/>
                      <a:gd name="T24" fmla="*/ 47 w 55"/>
                      <a:gd name="T25" fmla="*/ 2 h 54"/>
                      <a:gd name="T26" fmla="*/ 38 w 55"/>
                      <a:gd name="T27" fmla="*/ 2 h 54"/>
                      <a:gd name="T28" fmla="*/ 25 w 55"/>
                      <a:gd name="T29" fmla="*/ 3 h 54"/>
                      <a:gd name="T30" fmla="*/ 16 w 55"/>
                      <a:gd name="T31" fmla="*/ 3 h 54"/>
                      <a:gd name="T32" fmla="*/ 4 w 55"/>
                      <a:gd name="T33" fmla="*/ 1 h 54"/>
                      <a:gd name="T34" fmla="*/ 3 w 55"/>
                      <a:gd name="T35" fmla="*/ 0 h 54"/>
                      <a:gd name="T36" fmla="*/ 1 w 55"/>
                      <a:gd name="T37" fmla="*/ 3 h 54"/>
                      <a:gd name="T38" fmla="*/ 2 w 55"/>
                      <a:gd name="T39" fmla="*/ 7 h 54"/>
                      <a:gd name="T40" fmla="*/ 1 w 55"/>
                      <a:gd name="T41" fmla="*/ 11 h 54"/>
                      <a:gd name="T42" fmla="*/ 2 w 55"/>
                      <a:gd name="T43" fmla="*/ 13 h 54"/>
                      <a:gd name="T44" fmla="*/ 2 w 55"/>
                      <a:gd name="T45" fmla="*/ 25 h 54"/>
                      <a:gd name="T46" fmla="*/ 2 w 55"/>
                      <a:gd name="T47" fmla="*/ 52 h 54"/>
                      <a:gd name="T48" fmla="*/ 34 w 55"/>
                      <a:gd name="T49" fmla="*/ 52 h 54"/>
                      <a:gd name="T50" fmla="*/ 40 w 55"/>
                      <a:gd name="T51" fmla="*/ 52 h 54"/>
                      <a:gd name="T52" fmla="*/ 45 w 55"/>
                      <a:gd name="T53" fmla="*/ 54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55" h="54">
                        <a:moveTo>
                          <a:pt x="45" y="54"/>
                        </a:moveTo>
                        <a:cubicBezTo>
                          <a:pt x="46" y="54"/>
                          <a:pt x="46" y="51"/>
                          <a:pt x="48" y="51"/>
                        </a:cubicBezTo>
                        <a:cubicBezTo>
                          <a:pt x="51" y="51"/>
                          <a:pt x="49" y="49"/>
                          <a:pt x="51" y="48"/>
                        </a:cubicBezTo>
                        <a:cubicBezTo>
                          <a:pt x="54" y="47"/>
                          <a:pt x="54" y="47"/>
                          <a:pt x="54" y="44"/>
                        </a:cubicBezTo>
                        <a:cubicBezTo>
                          <a:pt x="53" y="42"/>
                          <a:pt x="53" y="42"/>
                          <a:pt x="55" y="42"/>
                        </a:cubicBezTo>
                        <a:cubicBezTo>
                          <a:pt x="54" y="42"/>
                          <a:pt x="51" y="37"/>
                          <a:pt x="50" y="36"/>
                        </a:cubicBezTo>
                        <a:cubicBezTo>
                          <a:pt x="49" y="32"/>
                          <a:pt x="47" y="28"/>
                          <a:pt x="45" y="25"/>
                        </a:cubicBezTo>
                        <a:cubicBezTo>
                          <a:pt x="43" y="22"/>
                          <a:pt x="42" y="18"/>
                          <a:pt x="40" y="16"/>
                        </a:cubicBezTo>
                        <a:cubicBezTo>
                          <a:pt x="39" y="15"/>
                          <a:pt x="37" y="9"/>
                          <a:pt x="38" y="8"/>
                        </a:cubicBezTo>
                        <a:cubicBezTo>
                          <a:pt x="38" y="8"/>
                          <a:pt x="46" y="22"/>
                          <a:pt x="47" y="22"/>
                        </a:cubicBezTo>
                        <a:cubicBezTo>
                          <a:pt x="48" y="22"/>
                          <a:pt x="49" y="19"/>
                          <a:pt x="49" y="19"/>
                        </a:cubicBezTo>
                        <a:cubicBezTo>
                          <a:pt x="49" y="17"/>
                          <a:pt x="49" y="15"/>
                          <a:pt x="48" y="14"/>
                        </a:cubicBezTo>
                        <a:cubicBezTo>
                          <a:pt x="48" y="10"/>
                          <a:pt x="47" y="6"/>
                          <a:pt x="47" y="2"/>
                        </a:cubicBezTo>
                        <a:cubicBezTo>
                          <a:pt x="45" y="4"/>
                          <a:pt x="40" y="4"/>
                          <a:pt x="38" y="2"/>
                        </a:cubicBezTo>
                        <a:cubicBezTo>
                          <a:pt x="34" y="0"/>
                          <a:pt x="29" y="1"/>
                          <a:pt x="25" y="3"/>
                        </a:cubicBezTo>
                        <a:cubicBezTo>
                          <a:pt x="22" y="5"/>
                          <a:pt x="19" y="4"/>
                          <a:pt x="16" y="3"/>
                        </a:cubicBezTo>
                        <a:cubicBezTo>
                          <a:pt x="12" y="2"/>
                          <a:pt x="8" y="2"/>
                          <a:pt x="4" y="1"/>
                        </a:cubicBezTo>
                        <a:cubicBezTo>
                          <a:pt x="4" y="1"/>
                          <a:pt x="3" y="0"/>
                          <a:pt x="3" y="0"/>
                        </a:cubicBezTo>
                        <a:cubicBezTo>
                          <a:pt x="2" y="1"/>
                          <a:pt x="2" y="2"/>
                          <a:pt x="1" y="3"/>
                        </a:cubicBezTo>
                        <a:cubicBezTo>
                          <a:pt x="0" y="4"/>
                          <a:pt x="3" y="5"/>
                          <a:pt x="2" y="7"/>
                        </a:cubicBezTo>
                        <a:cubicBezTo>
                          <a:pt x="1" y="8"/>
                          <a:pt x="1" y="9"/>
                          <a:pt x="1" y="11"/>
                        </a:cubicBezTo>
                        <a:cubicBezTo>
                          <a:pt x="2" y="11"/>
                          <a:pt x="2" y="12"/>
                          <a:pt x="2" y="13"/>
                        </a:cubicBezTo>
                        <a:cubicBezTo>
                          <a:pt x="2" y="17"/>
                          <a:pt x="2" y="21"/>
                          <a:pt x="2" y="25"/>
                        </a:cubicBezTo>
                        <a:cubicBezTo>
                          <a:pt x="2" y="28"/>
                          <a:pt x="2" y="52"/>
                          <a:pt x="2" y="52"/>
                        </a:cubicBezTo>
                        <a:cubicBezTo>
                          <a:pt x="13" y="52"/>
                          <a:pt x="23" y="52"/>
                          <a:pt x="34" y="52"/>
                        </a:cubicBezTo>
                        <a:cubicBezTo>
                          <a:pt x="36" y="52"/>
                          <a:pt x="38" y="52"/>
                          <a:pt x="40" y="52"/>
                        </a:cubicBezTo>
                        <a:cubicBezTo>
                          <a:pt x="42" y="52"/>
                          <a:pt x="43" y="54"/>
                          <a:pt x="45" y="54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67" name="Freeform 771">
                    <a:extLst>
                      <a:ext uri="{FF2B5EF4-FFF2-40B4-BE49-F238E27FC236}">
                        <a16:creationId xmlns:a16="http://schemas.microsoft.com/office/drawing/2014/main" id="{BC4C9A3A-F7C7-FE44-9728-E2FEE56BE6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051166" y="6127803"/>
                    <a:ext cx="205617" cy="420417"/>
                  </a:xfrm>
                  <a:custGeom>
                    <a:avLst/>
                    <a:gdLst>
                      <a:gd name="T0" fmla="*/ 14 w 20"/>
                      <a:gd name="T1" fmla="*/ 34 h 39"/>
                      <a:gd name="T2" fmla="*/ 17 w 20"/>
                      <a:gd name="T3" fmla="*/ 30 h 39"/>
                      <a:gd name="T4" fmla="*/ 20 w 20"/>
                      <a:gd name="T5" fmla="*/ 27 h 39"/>
                      <a:gd name="T6" fmla="*/ 20 w 20"/>
                      <a:gd name="T7" fmla="*/ 24 h 39"/>
                      <a:gd name="T8" fmla="*/ 19 w 20"/>
                      <a:gd name="T9" fmla="*/ 23 h 39"/>
                      <a:gd name="T10" fmla="*/ 17 w 20"/>
                      <a:gd name="T11" fmla="*/ 20 h 39"/>
                      <a:gd name="T12" fmla="*/ 14 w 20"/>
                      <a:gd name="T13" fmla="*/ 20 h 39"/>
                      <a:gd name="T14" fmla="*/ 16 w 20"/>
                      <a:gd name="T15" fmla="*/ 16 h 39"/>
                      <a:gd name="T16" fmla="*/ 17 w 20"/>
                      <a:gd name="T17" fmla="*/ 10 h 39"/>
                      <a:gd name="T18" fmla="*/ 15 w 20"/>
                      <a:gd name="T19" fmla="*/ 6 h 39"/>
                      <a:gd name="T20" fmla="*/ 18 w 20"/>
                      <a:gd name="T21" fmla="*/ 4 h 39"/>
                      <a:gd name="T22" fmla="*/ 18 w 20"/>
                      <a:gd name="T23" fmla="*/ 1 h 39"/>
                      <a:gd name="T24" fmla="*/ 15 w 20"/>
                      <a:gd name="T25" fmla="*/ 3 h 39"/>
                      <a:gd name="T26" fmla="*/ 14 w 20"/>
                      <a:gd name="T27" fmla="*/ 2 h 39"/>
                      <a:gd name="T28" fmla="*/ 11 w 20"/>
                      <a:gd name="T29" fmla="*/ 0 h 39"/>
                      <a:gd name="T30" fmla="*/ 5 w 20"/>
                      <a:gd name="T31" fmla="*/ 4 h 39"/>
                      <a:gd name="T32" fmla="*/ 2 w 20"/>
                      <a:gd name="T33" fmla="*/ 17 h 39"/>
                      <a:gd name="T34" fmla="*/ 1 w 20"/>
                      <a:gd name="T35" fmla="*/ 21 h 39"/>
                      <a:gd name="T36" fmla="*/ 4 w 20"/>
                      <a:gd name="T37" fmla="*/ 26 h 39"/>
                      <a:gd name="T38" fmla="*/ 8 w 20"/>
                      <a:gd name="T39" fmla="*/ 30 h 39"/>
                      <a:gd name="T40" fmla="*/ 10 w 20"/>
                      <a:gd name="T41" fmla="*/ 39 h 39"/>
                      <a:gd name="T42" fmla="*/ 14 w 20"/>
                      <a:gd name="T43" fmla="*/ 34 h 39"/>
                      <a:gd name="T44" fmla="*/ 14 w 20"/>
                      <a:gd name="T45" fmla="*/ 34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0" h="39">
                        <a:moveTo>
                          <a:pt x="14" y="34"/>
                        </a:moveTo>
                        <a:cubicBezTo>
                          <a:pt x="12" y="32"/>
                          <a:pt x="16" y="30"/>
                          <a:pt x="17" y="30"/>
                        </a:cubicBezTo>
                        <a:cubicBezTo>
                          <a:pt x="19" y="29"/>
                          <a:pt x="20" y="28"/>
                          <a:pt x="20" y="27"/>
                        </a:cubicBezTo>
                        <a:cubicBezTo>
                          <a:pt x="20" y="26"/>
                          <a:pt x="20" y="25"/>
                          <a:pt x="20" y="24"/>
                        </a:cubicBezTo>
                        <a:cubicBezTo>
                          <a:pt x="20" y="23"/>
                          <a:pt x="19" y="23"/>
                          <a:pt x="19" y="23"/>
                        </a:cubicBezTo>
                        <a:cubicBezTo>
                          <a:pt x="18" y="22"/>
                          <a:pt x="18" y="21"/>
                          <a:pt x="17" y="20"/>
                        </a:cubicBezTo>
                        <a:cubicBezTo>
                          <a:pt x="16" y="20"/>
                          <a:pt x="15" y="21"/>
                          <a:pt x="14" y="20"/>
                        </a:cubicBezTo>
                        <a:cubicBezTo>
                          <a:pt x="11" y="18"/>
                          <a:pt x="14" y="17"/>
                          <a:pt x="16" y="16"/>
                        </a:cubicBezTo>
                        <a:cubicBezTo>
                          <a:pt x="18" y="15"/>
                          <a:pt x="19" y="12"/>
                          <a:pt x="17" y="10"/>
                        </a:cubicBezTo>
                        <a:cubicBezTo>
                          <a:pt x="17" y="9"/>
                          <a:pt x="14" y="7"/>
                          <a:pt x="15" y="6"/>
                        </a:cubicBezTo>
                        <a:cubicBezTo>
                          <a:pt x="16" y="5"/>
                          <a:pt x="17" y="5"/>
                          <a:pt x="18" y="4"/>
                        </a:cubicBezTo>
                        <a:cubicBezTo>
                          <a:pt x="18" y="4"/>
                          <a:pt x="18" y="1"/>
                          <a:pt x="18" y="1"/>
                        </a:cubicBezTo>
                        <a:cubicBezTo>
                          <a:pt x="17" y="1"/>
                          <a:pt x="16" y="4"/>
                          <a:pt x="15" y="3"/>
                        </a:cubicBezTo>
                        <a:cubicBezTo>
                          <a:pt x="15" y="3"/>
                          <a:pt x="14" y="2"/>
                          <a:pt x="14" y="2"/>
                        </a:cubicBezTo>
                        <a:cubicBezTo>
                          <a:pt x="13" y="1"/>
                          <a:pt x="12" y="0"/>
                          <a:pt x="11" y="0"/>
                        </a:cubicBezTo>
                        <a:cubicBezTo>
                          <a:pt x="9" y="1"/>
                          <a:pt x="6" y="2"/>
                          <a:pt x="5" y="4"/>
                        </a:cubicBezTo>
                        <a:cubicBezTo>
                          <a:pt x="3" y="8"/>
                          <a:pt x="5" y="14"/>
                          <a:pt x="2" y="17"/>
                        </a:cubicBezTo>
                        <a:cubicBezTo>
                          <a:pt x="0" y="19"/>
                          <a:pt x="0" y="19"/>
                          <a:pt x="1" y="21"/>
                        </a:cubicBezTo>
                        <a:cubicBezTo>
                          <a:pt x="1" y="23"/>
                          <a:pt x="4" y="24"/>
                          <a:pt x="4" y="26"/>
                        </a:cubicBezTo>
                        <a:cubicBezTo>
                          <a:pt x="5" y="28"/>
                          <a:pt x="8" y="29"/>
                          <a:pt x="8" y="30"/>
                        </a:cubicBezTo>
                        <a:cubicBezTo>
                          <a:pt x="9" y="33"/>
                          <a:pt x="10" y="37"/>
                          <a:pt x="10" y="39"/>
                        </a:cubicBezTo>
                        <a:cubicBezTo>
                          <a:pt x="12" y="39"/>
                          <a:pt x="16" y="37"/>
                          <a:pt x="14" y="34"/>
                        </a:cubicBezTo>
                        <a:cubicBezTo>
                          <a:pt x="13" y="33"/>
                          <a:pt x="15" y="35"/>
                          <a:pt x="14" y="34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68" name="Freeform 772">
                    <a:extLst>
                      <a:ext uri="{FF2B5EF4-FFF2-40B4-BE49-F238E27FC236}">
                        <a16:creationId xmlns:a16="http://schemas.microsoft.com/office/drawing/2014/main" id="{B689C55D-5E49-E244-BD68-97787BF7B5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141780" y="6374887"/>
                    <a:ext cx="777151" cy="792893"/>
                  </a:xfrm>
                  <a:custGeom>
                    <a:avLst/>
                    <a:gdLst>
                      <a:gd name="T0" fmla="*/ 21 w 76"/>
                      <a:gd name="T1" fmla="*/ 55 h 73"/>
                      <a:gd name="T2" fmla="*/ 25 w 76"/>
                      <a:gd name="T3" fmla="*/ 57 h 73"/>
                      <a:gd name="T4" fmla="*/ 28 w 76"/>
                      <a:gd name="T5" fmla="*/ 55 h 73"/>
                      <a:gd name="T6" fmla="*/ 33 w 76"/>
                      <a:gd name="T7" fmla="*/ 53 h 73"/>
                      <a:gd name="T8" fmla="*/ 44 w 76"/>
                      <a:gd name="T9" fmla="*/ 59 h 73"/>
                      <a:gd name="T10" fmla="*/ 70 w 76"/>
                      <a:gd name="T11" fmla="*/ 73 h 73"/>
                      <a:gd name="T12" fmla="*/ 71 w 76"/>
                      <a:gd name="T13" fmla="*/ 71 h 73"/>
                      <a:gd name="T14" fmla="*/ 75 w 76"/>
                      <a:gd name="T15" fmla="*/ 71 h 73"/>
                      <a:gd name="T16" fmla="*/ 75 w 76"/>
                      <a:gd name="T17" fmla="*/ 66 h 73"/>
                      <a:gd name="T18" fmla="*/ 75 w 76"/>
                      <a:gd name="T19" fmla="*/ 44 h 73"/>
                      <a:gd name="T20" fmla="*/ 75 w 76"/>
                      <a:gd name="T21" fmla="*/ 24 h 73"/>
                      <a:gd name="T22" fmla="*/ 75 w 76"/>
                      <a:gd name="T23" fmla="*/ 20 h 73"/>
                      <a:gd name="T24" fmla="*/ 74 w 76"/>
                      <a:gd name="T25" fmla="*/ 17 h 73"/>
                      <a:gd name="T26" fmla="*/ 76 w 76"/>
                      <a:gd name="T27" fmla="*/ 14 h 73"/>
                      <a:gd name="T28" fmla="*/ 74 w 76"/>
                      <a:gd name="T29" fmla="*/ 11 h 73"/>
                      <a:gd name="T30" fmla="*/ 76 w 76"/>
                      <a:gd name="T31" fmla="*/ 8 h 73"/>
                      <a:gd name="T32" fmla="*/ 67 w 76"/>
                      <a:gd name="T33" fmla="*/ 5 h 73"/>
                      <a:gd name="T34" fmla="*/ 61 w 76"/>
                      <a:gd name="T35" fmla="*/ 2 h 73"/>
                      <a:gd name="T36" fmla="*/ 51 w 76"/>
                      <a:gd name="T37" fmla="*/ 6 h 73"/>
                      <a:gd name="T38" fmla="*/ 51 w 76"/>
                      <a:gd name="T39" fmla="*/ 9 h 73"/>
                      <a:gd name="T40" fmla="*/ 50 w 76"/>
                      <a:gd name="T41" fmla="*/ 14 h 73"/>
                      <a:gd name="T42" fmla="*/ 41 w 76"/>
                      <a:gd name="T43" fmla="*/ 13 h 73"/>
                      <a:gd name="T44" fmla="*/ 36 w 76"/>
                      <a:gd name="T45" fmla="*/ 12 h 73"/>
                      <a:gd name="T46" fmla="*/ 31 w 76"/>
                      <a:gd name="T47" fmla="*/ 10 h 73"/>
                      <a:gd name="T48" fmla="*/ 29 w 76"/>
                      <a:gd name="T49" fmla="*/ 6 h 73"/>
                      <a:gd name="T50" fmla="*/ 23 w 76"/>
                      <a:gd name="T51" fmla="*/ 3 h 73"/>
                      <a:gd name="T52" fmla="*/ 17 w 76"/>
                      <a:gd name="T53" fmla="*/ 2 h 73"/>
                      <a:gd name="T54" fmla="*/ 11 w 76"/>
                      <a:gd name="T55" fmla="*/ 0 h 73"/>
                      <a:gd name="T56" fmla="*/ 11 w 76"/>
                      <a:gd name="T57" fmla="*/ 4 h 73"/>
                      <a:gd name="T58" fmla="*/ 9 w 76"/>
                      <a:gd name="T59" fmla="*/ 6 h 73"/>
                      <a:gd name="T60" fmla="*/ 5 w 76"/>
                      <a:gd name="T61" fmla="*/ 8 h 73"/>
                      <a:gd name="T62" fmla="*/ 5 w 76"/>
                      <a:gd name="T63" fmla="*/ 14 h 73"/>
                      <a:gd name="T64" fmla="*/ 1 w 76"/>
                      <a:gd name="T65" fmla="*/ 17 h 73"/>
                      <a:gd name="T66" fmla="*/ 3 w 76"/>
                      <a:gd name="T67" fmla="*/ 21 h 73"/>
                      <a:gd name="T68" fmla="*/ 3 w 76"/>
                      <a:gd name="T69" fmla="*/ 26 h 73"/>
                      <a:gd name="T70" fmla="*/ 3 w 76"/>
                      <a:gd name="T71" fmla="*/ 31 h 73"/>
                      <a:gd name="T72" fmla="*/ 3 w 76"/>
                      <a:gd name="T73" fmla="*/ 34 h 73"/>
                      <a:gd name="T74" fmla="*/ 3 w 76"/>
                      <a:gd name="T75" fmla="*/ 37 h 73"/>
                      <a:gd name="T76" fmla="*/ 1 w 76"/>
                      <a:gd name="T77" fmla="*/ 40 h 73"/>
                      <a:gd name="T78" fmla="*/ 4 w 76"/>
                      <a:gd name="T79" fmla="*/ 46 h 73"/>
                      <a:gd name="T80" fmla="*/ 7 w 76"/>
                      <a:gd name="T81" fmla="*/ 48 h 73"/>
                      <a:gd name="T82" fmla="*/ 11 w 76"/>
                      <a:gd name="T83" fmla="*/ 49 h 73"/>
                      <a:gd name="T84" fmla="*/ 14 w 76"/>
                      <a:gd name="T85" fmla="*/ 53 h 73"/>
                      <a:gd name="T86" fmla="*/ 21 w 76"/>
                      <a:gd name="T87" fmla="*/ 55 h 73"/>
                      <a:gd name="T88" fmla="*/ 21 w 76"/>
                      <a:gd name="T89" fmla="*/ 55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76" h="73">
                        <a:moveTo>
                          <a:pt x="21" y="55"/>
                        </a:moveTo>
                        <a:cubicBezTo>
                          <a:pt x="21" y="56"/>
                          <a:pt x="24" y="58"/>
                          <a:pt x="25" y="57"/>
                        </a:cubicBezTo>
                        <a:cubicBezTo>
                          <a:pt x="26" y="56"/>
                          <a:pt x="27" y="56"/>
                          <a:pt x="28" y="55"/>
                        </a:cubicBezTo>
                        <a:cubicBezTo>
                          <a:pt x="29" y="55"/>
                          <a:pt x="32" y="53"/>
                          <a:pt x="33" y="53"/>
                        </a:cubicBezTo>
                        <a:cubicBezTo>
                          <a:pt x="37" y="55"/>
                          <a:pt x="40" y="57"/>
                          <a:pt x="44" y="59"/>
                        </a:cubicBezTo>
                        <a:cubicBezTo>
                          <a:pt x="53" y="64"/>
                          <a:pt x="61" y="69"/>
                          <a:pt x="70" y="73"/>
                        </a:cubicBezTo>
                        <a:cubicBezTo>
                          <a:pt x="70" y="71"/>
                          <a:pt x="69" y="71"/>
                          <a:pt x="71" y="71"/>
                        </a:cubicBezTo>
                        <a:cubicBezTo>
                          <a:pt x="71" y="71"/>
                          <a:pt x="75" y="71"/>
                          <a:pt x="75" y="71"/>
                        </a:cubicBezTo>
                        <a:cubicBezTo>
                          <a:pt x="75" y="69"/>
                          <a:pt x="75" y="68"/>
                          <a:pt x="75" y="66"/>
                        </a:cubicBezTo>
                        <a:cubicBezTo>
                          <a:pt x="75" y="59"/>
                          <a:pt x="75" y="52"/>
                          <a:pt x="75" y="44"/>
                        </a:cubicBezTo>
                        <a:cubicBezTo>
                          <a:pt x="75" y="37"/>
                          <a:pt x="75" y="30"/>
                          <a:pt x="75" y="24"/>
                        </a:cubicBezTo>
                        <a:cubicBezTo>
                          <a:pt x="75" y="22"/>
                          <a:pt x="75" y="21"/>
                          <a:pt x="75" y="20"/>
                        </a:cubicBezTo>
                        <a:cubicBezTo>
                          <a:pt x="74" y="19"/>
                          <a:pt x="74" y="18"/>
                          <a:pt x="74" y="17"/>
                        </a:cubicBezTo>
                        <a:cubicBezTo>
                          <a:pt x="74" y="16"/>
                          <a:pt x="76" y="15"/>
                          <a:pt x="76" y="14"/>
                        </a:cubicBezTo>
                        <a:cubicBezTo>
                          <a:pt x="76" y="13"/>
                          <a:pt x="74" y="12"/>
                          <a:pt x="74" y="11"/>
                        </a:cubicBezTo>
                        <a:cubicBezTo>
                          <a:pt x="74" y="10"/>
                          <a:pt x="75" y="9"/>
                          <a:pt x="76" y="8"/>
                        </a:cubicBezTo>
                        <a:cubicBezTo>
                          <a:pt x="73" y="6"/>
                          <a:pt x="70" y="7"/>
                          <a:pt x="67" y="5"/>
                        </a:cubicBezTo>
                        <a:cubicBezTo>
                          <a:pt x="65" y="4"/>
                          <a:pt x="64" y="2"/>
                          <a:pt x="61" y="2"/>
                        </a:cubicBezTo>
                        <a:cubicBezTo>
                          <a:pt x="57" y="2"/>
                          <a:pt x="53" y="3"/>
                          <a:pt x="51" y="6"/>
                        </a:cubicBezTo>
                        <a:cubicBezTo>
                          <a:pt x="50" y="7"/>
                          <a:pt x="50" y="8"/>
                          <a:pt x="51" y="9"/>
                        </a:cubicBezTo>
                        <a:cubicBezTo>
                          <a:pt x="52" y="11"/>
                          <a:pt x="51" y="12"/>
                          <a:pt x="50" y="14"/>
                        </a:cubicBezTo>
                        <a:cubicBezTo>
                          <a:pt x="48" y="17"/>
                          <a:pt x="44" y="15"/>
                          <a:pt x="41" y="13"/>
                        </a:cubicBezTo>
                        <a:cubicBezTo>
                          <a:pt x="39" y="13"/>
                          <a:pt x="38" y="12"/>
                          <a:pt x="36" y="12"/>
                        </a:cubicBezTo>
                        <a:cubicBezTo>
                          <a:pt x="34" y="11"/>
                          <a:pt x="32" y="12"/>
                          <a:pt x="31" y="10"/>
                        </a:cubicBezTo>
                        <a:cubicBezTo>
                          <a:pt x="30" y="9"/>
                          <a:pt x="30" y="7"/>
                          <a:pt x="29" y="6"/>
                        </a:cubicBezTo>
                        <a:cubicBezTo>
                          <a:pt x="28" y="4"/>
                          <a:pt x="25" y="4"/>
                          <a:pt x="23" y="3"/>
                        </a:cubicBezTo>
                        <a:cubicBezTo>
                          <a:pt x="21" y="2"/>
                          <a:pt x="19" y="2"/>
                          <a:pt x="17" y="2"/>
                        </a:cubicBezTo>
                        <a:cubicBezTo>
                          <a:pt x="15" y="2"/>
                          <a:pt x="14" y="1"/>
                          <a:pt x="11" y="0"/>
                        </a:cubicBezTo>
                        <a:cubicBezTo>
                          <a:pt x="11" y="1"/>
                          <a:pt x="11" y="2"/>
                          <a:pt x="11" y="4"/>
                        </a:cubicBezTo>
                        <a:cubicBezTo>
                          <a:pt x="11" y="5"/>
                          <a:pt x="11" y="4"/>
                          <a:pt x="9" y="6"/>
                        </a:cubicBezTo>
                        <a:cubicBezTo>
                          <a:pt x="8" y="7"/>
                          <a:pt x="7" y="7"/>
                          <a:pt x="5" y="8"/>
                        </a:cubicBezTo>
                        <a:cubicBezTo>
                          <a:pt x="3" y="10"/>
                          <a:pt x="6" y="12"/>
                          <a:pt x="5" y="14"/>
                        </a:cubicBezTo>
                        <a:cubicBezTo>
                          <a:pt x="4" y="16"/>
                          <a:pt x="1" y="16"/>
                          <a:pt x="1" y="17"/>
                        </a:cubicBezTo>
                        <a:cubicBezTo>
                          <a:pt x="1" y="19"/>
                          <a:pt x="2" y="20"/>
                          <a:pt x="3" y="21"/>
                        </a:cubicBezTo>
                        <a:cubicBezTo>
                          <a:pt x="3" y="23"/>
                          <a:pt x="3" y="25"/>
                          <a:pt x="3" y="26"/>
                        </a:cubicBezTo>
                        <a:cubicBezTo>
                          <a:pt x="3" y="28"/>
                          <a:pt x="4" y="29"/>
                          <a:pt x="3" y="31"/>
                        </a:cubicBezTo>
                        <a:cubicBezTo>
                          <a:pt x="3" y="32"/>
                          <a:pt x="3" y="33"/>
                          <a:pt x="3" y="34"/>
                        </a:cubicBezTo>
                        <a:cubicBezTo>
                          <a:pt x="3" y="35"/>
                          <a:pt x="4" y="36"/>
                          <a:pt x="3" y="37"/>
                        </a:cubicBezTo>
                        <a:cubicBezTo>
                          <a:pt x="3" y="38"/>
                          <a:pt x="0" y="38"/>
                          <a:pt x="1" y="40"/>
                        </a:cubicBezTo>
                        <a:cubicBezTo>
                          <a:pt x="3" y="42"/>
                          <a:pt x="4" y="43"/>
                          <a:pt x="4" y="46"/>
                        </a:cubicBezTo>
                        <a:cubicBezTo>
                          <a:pt x="4" y="48"/>
                          <a:pt x="6" y="47"/>
                          <a:pt x="7" y="48"/>
                        </a:cubicBezTo>
                        <a:cubicBezTo>
                          <a:pt x="9" y="48"/>
                          <a:pt x="10" y="48"/>
                          <a:pt x="11" y="49"/>
                        </a:cubicBezTo>
                        <a:cubicBezTo>
                          <a:pt x="12" y="50"/>
                          <a:pt x="13" y="52"/>
                          <a:pt x="14" y="53"/>
                        </a:cubicBezTo>
                        <a:cubicBezTo>
                          <a:pt x="16" y="54"/>
                          <a:pt x="19" y="53"/>
                          <a:pt x="21" y="55"/>
                        </a:cubicBezTo>
                        <a:cubicBezTo>
                          <a:pt x="22" y="56"/>
                          <a:pt x="20" y="54"/>
                          <a:pt x="21" y="55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69" name="Freeform 773">
                    <a:extLst>
                      <a:ext uri="{FF2B5EF4-FFF2-40B4-BE49-F238E27FC236}">
                        <a16:creationId xmlns:a16="http://schemas.microsoft.com/office/drawing/2014/main" id="{9FD873B0-BD12-7540-8392-B36A51D240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03550" y="6710485"/>
                    <a:ext cx="428652" cy="368788"/>
                  </a:xfrm>
                  <a:custGeom>
                    <a:avLst/>
                    <a:gdLst>
                      <a:gd name="T0" fmla="*/ 19 w 42"/>
                      <a:gd name="T1" fmla="*/ 34 h 34"/>
                      <a:gd name="T2" fmla="*/ 20 w 42"/>
                      <a:gd name="T3" fmla="*/ 25 h 34"/>
                      <a:gd name="T4" fmla="*/ 24 w 42"/>
                      <a:gd name="T5" fmla="*/ 22 h 34"/>
                      <a:gd name="T6" fmla="*/ 25 w 42"/>
                      <a:gd name="T7" fmla="*/ 20 h 34"/>
                      <a:gd name="T8" fmla="*/ 25 w 42"/>
                      <a:gd name="T9" fmla="*/ 9 h 34"/>
                      <a:gd name="T10" fmla="*/ 32 w 42"/>
                      <a:gd name="T11" fmla="*/ 9 h 34"/>
                      <a:gd name="T12" fmla="*/ 41 w 42"/>
                      <a:gd name="T13" fmla="*/ 9 h 34"/>
                      <a:gd name="T14" fmla="*/ 42 w 42"/>
                      <a:gd name="T15" fmla="*/ 2 h 34"/>
                      <a:gd name="T16" fmla="*/ 40 w 42"/>
                      <a:gd name="T17" fmla="*/ 0 h 34"/>
                      <a:gd name="T18" fmla="*/ 20 w 42"/>
                      <a:gd name="T19" fmla="*/ 0 h 34"/>
                      <a:gd name="T20" fmla="*/ 15 w 42"/>
                      <a:gd name="T21" fmla="*/ 6 h 34"/>
                      <a:gd name="T22" fmla="*/ 10 w 42"/>
                      <a:gd name="T23" fmla="*/ 17 h 34"/>
                      <a:gd name="T24" fmla="*/ 8 w 42"/>
                      <a:gd name="T25" fmla="*/ 18 h 34"/>
                      <a:gd name="T26" fmla="*/ 4 w 42"/>
                      <a:gd name="T27" fmla="*/ 25 h 34"/>
                      <a:gd name="T28" fmla="*/ 0 w 42"/>
                      <a:gd name="T29" fmla="*/ 34 h 34"/>
                      <a:gd name="T30" fmla="*/ 19 w 42"/>
                      <a:gd name="T31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42" h="34">
                        <a:moveTo>
                          <a:pt x="19" y="34"/>
                        </a:moveTo>
                        <a:cubicBezTo>
                          <a:pt x="19" y="31"/>
                          <a:pt x="18" y="26"/>
                          <a:pt x="20" y="25"/>
                        </a:cubicBezTo>
                        <a:cubicBezTo>
                          <a:pt x="21" y="24"/>
                          <a:pt x="23" y="23"/>
                          <a:pt x="24" y="22"/>
                        </a:cubicBezTo>
                        <a:cubicBezTo>
                          <a:pt x="25" y="22"/>
                          <a:pt x="25" y="20"/>
                          <a:pt x="25" y="20"/>
                        </a:cubicBezTo>
                        <a:cubicBezTo>
                          <a:pt x="25" y="16"/>
                          <a:pt x="25" y="13"/>
                          <a:pt x="25" y="9"/>
                        </a:cubicBezTo>
                        <a:cubicBezTo>
                          <a:pt x="25" y="9"/>
                          <a:pt x="31" y="9"/>
                          <a:pt x="32" y="9"/>
                        </a:cubicBezTo>
                        <a:cubicBezTo>
                          <a:pt x="35" y="9"/>
                          <a:pt x="38" y="9"/>
                          <a:pt x="41" y="9"/>
                        </a:cubicBezTo>
                        <a:cubicBezTo>
                          <a:pt x="42" y="9"/>
                          <a:pt x="42" y="3"/>
                          <a:pt x="42" y="2"/>
                        </a:cubicBezTo>
                        <a:cubicBezTo>
                          <a:pt x="42" y="0"/>
                          <a:pt x="42" y="0"/>
                          <a:pt x="40" y="0"/>
                        </a:cubicBezTo>
                        <a:cubicBezTo>
                          <a:pt x="33" y="0"/>
                          <a:pt x="27" y="0"/>
                          <a:pt x="20" y="0"/>
                        </a:cubicBezTo>
                        <a:cubicBezTo>
                          <a:pt x="18" y="2"/>
                          <a:pt x="17" y="4"/>
                          <a:pt x="15" y="6"/>
                        </a:cubicBezTo>
                        <a:cubicBezTo>
                          <a:pt x="11" y="9"/>
                          <a:pt x="11" y="12"/>
                          <a:pt x="10" y="17"/>
                        </a:cubicBezTo>
                        <a:cubicBezTo>
                          <a:pt x="10" y="17"/>
                          <a:pt x="9" y="18"/>
                          <a:pt x="8" y="18"/>
                        </a:cubicBezTo>
                        <a:cubicBezTo>
                          <a:pt x="6" y="20"/>
                          <a:pt x="5" y="22"/>
                          <a:pt x="4" y="25"/>
                        </a:cubicBezTo>
                        <a:cubicBezTo>
                          <a:pt x="2" y="28"/>
                          <a:pt x="0" y="30"/>
                          <a:pt x="0" y="34"/>
                        </a:cubicBezTo>
                        <a:cubicBezTo>
                          <a:pt x="6" y="34"/>
                          <a:pt x="13" y="34"/>
                          <a:pt x="19" y="34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70" name="Freeform 774">
                    <a:extLst>
                      <a:ext uri="{FF2B5EF4-FFF2-40B4-BE49-F238E27FC236}">
                        <a16:creationId xmlns:a16="http://schemas.microsoft.com/office/drawing/2014/main" id="{50E7248F-7B1F-E34E-9C7F-BD6B3276F2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009162" y="6190495"/>
                    <a:ext cx="613353" cy="519990"/>
                  </a:xfrm>
                  <a:custGeom>
                    <a:avLst/>
                    <a:gdLst>
                      <a:gd name="T0" fmla="*/ 22 w 60"/>
                      <a:gd name="T1" fmla="*/ 48 h 48"/>
                      <a:gd name="T2" fmla="*/ 23 w 60"/>
                      <a:gd name="T3" fmla="*/ 41 h 48"/>
                      <a:gd name="T4" fmla="*/ 29 w 60"/>
                      <a:gd name="T5" fmla="*/ 37 h 48"/>
                      <a:gd name="T6" fmla="*/ 33 w 60"/>
                      <a:gd name="T7" fmla="*/ 37 h 48"/>
                      <a:gd name="T8" fmla="*/ 38 w 60"/>
                      <a:gd name="T9" fmla="*/ 35 h 48"/>
                      <a:gd name="T10" fmla="*/ 40 w 60"/>
                      <a:gd name="T11" fmla="*/ 32 h 48"/>
                      <a:gd name="T12" fmla="*/ 45 w 60"/>
                      <a:gd name="T13" fmla="*/ 31 h 48"/>
                      <a:gd name="T14" fmla="*/ 46 w 60"/>
                      <a:gd name="T15" fmla="*/ 28 h 48"/>
                      <a:gd name="T16" fmla="*/ 50 w 60"/>
                      <a:gd name="T17" fmla="*/ 25 h 48"/>
                      <a:gd name="T18" fmla="*/ 53 w 60"/>
                      <a:gd name="T19" fmla="*/ 23 h 48"/>
                      <a:gd name="T20" fmla="*/ 58 w 60"/>
                      <a:gd name="T21" fmla="*/ 24 h 48"/>
                      <a:gd name="T22" fmla="*/ 56 w 60"/>
                      <a:gd name="T23" fmla="*/ 16 h 48"/>
                      <a:gd name="T24" fmla="*/ 56 w 60"/>
                      <a:gd name="T25" fmla="*/ 10 h 48"/>
                      <a:gd name="T26" fmla="*/ 55 w 60"/>
                      <a:gd name="T27" fmla="*/ 7 h 48"/>
                      <a:gd name="T28" fmla="*/ 51 w 60"/>
                      <a:gd name="T29" fmla="*/ 6 h 48"/>
                      <a:gd name="T30" fmla="*/ 47 w 60"/>
                      <a:gd name="T31" fmla="*/ 6 h 48"/>
                      <a:gd name="T32" fmla="*/ 42 w 60"/>
                      <a:gd name="T33" fmla="*/ 6 h 48"/>
                      <a:gd name="T34" fmla="*/ 35 w 60"/>
                      <a:gd name="T35" fmla="*/ 4 h 48"/>
                      <a:gd name="T36" fmla="*/ 30 w 60"/>
                      <a:gd name="T37" fmla="*/ 13 h 48"/>
                      <a:gd name="T38" fmla="*/ 20 w 60"/>
                      <a:gd name="T39" fmla="*/ 19 h 48"/>
                      <a:gd name="T40" fmla="*/ 16 w 60"/>
                      <a:gd name="T41" fmla="*/ 27 h 48"/>
                      <a:gd name="T42" fmla="*/ 16 w 60"/>
                      <a:gd name="T43" fmla="*/ 35 h 48"/>
                      <a:gd name="T44" fmla="*/ 14 w 60"/>
                      <a:gd name="T45" fmla="*/ 39 h 48"/>
                      <a:gd name="T46" fmla="*/ 9 w 60"/>
                      <a:gd name="T47" fmla="*/ 42 h 48"/>
                      <a:gd name="T48" fmla="*/ 5 w 60"/>
                      <a:gd name="T49" fmla="*/ 45 h 48"/>
                      <a:gd name="T50" fmla="*/ 0 w 60"/>
                      <a:gd name="T51" fmla="*/ 48 h 48"/>
                      <a:gd name="T52" fmla="*/ 22 w 60"/>
                      <a:gd name="T53" fmla="*/ 48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60" h="48">
                        <a:moveTo>
                          <a:pt x="22" y="48"/>
                        </a:moveTo>
                        <a:cubicBezTo>
                          <a:pt x="22" y="45"/>
                          <a:pt x="21" y="43"/>
                          <a:pt x="23" y="41"/>
                        </a:cubicBezTo>
                        <a:cubicBezTo>
                          <a:pt x="25" y="40"/>
                          <a:pt x="28" y="39"/>
                          <a:pt x="29" y="37"/>
                        </a:cubicBezTo>
                        <a:cubicBezTo>
                          <a:pt x="30" y="37"/>
                          <a:pt x="32" y="37"/>
                          <a:pt x="33" y="37"/>
                        </a:cubicBezTo>
                        <a:cubicBezTo>
                          <a:pt x="34" y="36"/>
                          <a:pt x="36" y="36"/>
                          <a:pt x="38" y="35"/>
                        </a:cubicBezTo>
                        <a:cubicBezTo>
                          <a:pt x="39" y="34"/>
                          <a:pt x="39" y="33"/>
                          <a:pt x="40" y="32"/>
                        </a:cubicBezTo>
                        <a:cubicBezTo>
                          <a:pt x="41" y="31"/>
                          <a:pt x="44" y="32"/>
                          <a:pt x="45" y="31"/>
                        </a:cubicBezTo>
                        <a:cubicBezTo>
                          <a:pt x="46" y="30"/>
                          <a:pt x="46" y="29"/>
                          <a:pt x="46" y="28"/>
                        </a:cubicBezTo>
                        <a:cubicBezTo>
                          <a:pt x="46" y="26"/>
                          <a:pt x="49" y="26"/>
                          <a:pt x="50" y="25"/>
                        </a:cubicBezTo>
                        <a:cubicBezTo>
                          <a:pt x="51" y="24"/>
                          <a:pt x="51" y="23"/>
                          <a:pt x="53" y="23"/>
                        </a:cubicBezTo>
                        <a:cubicBezTo>
                          <a:pt x="54" y="23"/>
                          <a:pt x="57" y="24"/>
                          <a:pt x="58" y="24"/>
                        </a:cubicBezTo>
                        <a:cubicBezTo>
                          <a:pt x="60" y="23"/>
                          <a:pt x="56" y="17"/>
                          <a:pt x="56" y="16"/>
                        </a:cubicBezTo>
                        <a:cubicBezTo>
                          <a:pt x="56" y="14"/>
                          <a:pt x="56" y="12"/>
                          <a:pt x="56" y="10"/>
                        </a:cubicBezTo>
                        <a:cubicBezTo>
                          <a:pt x="55" y="9"/>
                          <a:pt x="55" y="8"/>
                          <a:pt x="55" y="7"/>
                        </a:cubicBezTo>
                        <a:cubicBezTo>
                          <a:pt x="53" y="7"/>
                          <a:pt x="52" y="6"/>
                          <a:pt x="51" y="6"/>
                        </a:cubicBezTo>
                        <a:cubicBezTo>
                          <a:pt x="50" y="5"/>
                          <a:pt x="48" y="6"/>
                          <a:pt x="47" y="6"/>
                        </a:cubicBezTo>
                        <a:cubicBezTo>
                          <a:pt x="46" y="5"/>
                          <a:pt x="44" y="6"/>
                          <a:pt x="42" y="6"/>
                        </a:cubicBezTo>
                        <a:cubicBezTo>
                          <a:pt x="40" y="6"/>
                          <a:pt x="36" y="0"/>
                          <a:pt x="35" y="4"/>
                        </a:cubicBezTo>
                        <a:cubicBezTo>
                          <a:pt x="34" y="7"/>
                          <a:pt x="33" y="10"/>
                          <a:pt x="30" y="13"/>
                        </a:cubicBezTo>
                        <a:cubicBezTo>
                          <a:pt x="27" y="16"/>
                          <a:pt x="23" y="16"/>
                          <a:pt x="20" y="19"/>
                        </a:cubicBezTo>
                        <a:cubicBezTo>
                          <a:pt x="18" y="21"/>
                          <a:pt x="17" y="24"/>
                          <a:pt x="16" y="27"/>
                        </a:cubicBezTo>
                        <a:cubicBezTo>
                          <a:pt x="16" y="29"/>
                          <a:pt x="17" y="32"/>
                          <a:pt x="16" y="35"/>
                        </a:cubicBezTo>
                        <a:cubicBezTo>
                          <a:pt x="15" y="36"/>
                          <a:pt x="14" y="38"/>
                          <a:pt x="14" y="39"/>
                        </a:cubicBezTo>
                        <a:cubicBezTo>
                          <a:pt x="13" y="41"/>
                          <a:pt x="11" y="41"/>
                          <a:pt x="9" y="42"/>
                        </a:cubicBezTo>
                        <a:cubicBezTo>
                          <a:pt x="8" y="43"/>
                          <a:pt x="7" y="44"/>
                          <a:pt x="5" y="45"/>
                        </a:cubicBezTo>
                        <a:cubicBezTo>
                          <a:pt x="4" y="46"/>
                          <a:pt x="2" y="46"/>
                          <a:pt x="0" y="48"/>
                        </a:cubicBezTo>
                        <a:lnTo>
                          <a:pt x="22" y="48"/>
                        </a:ln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  <p:sp>
                <p:nvSpPr>
                  <p:cNvPr id="1171" name="Freeform 775">
                    <a:extLst>
                      <a:ext uri="{FF2B5EF4-FFF2-40B4-BE49-F238E27FC236}">
                        <a16:creationId xmlns:a16="http://schemas.microsoft.com/office/drawing/2014/main" id="{BC5A7B65-F3BA-284C-8ED9-50874DD62C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225233" y="6138865"/>
                    <a:ext cx="1059431" cy="1069479"/>
                  </a:xfrm>
                  <a:custGeom>
                    <a:avLst/>
                    <a:gdLst>
                      <a:gd name="T0" fmla="*/ 35 w 104"/>
                      <a:gd name="T1" fmla="*/ 22 h 99"/>
                      <a:gd name="T2" fmla="*/ 36 w 104"/>
                      <a:gd name="T3" fmla="*/ 29 h 99"/>
                      <a:gd name="T4" fmla="*/ 31 w 104"/>
                      <a:gd name="T5" fmla="*/ 28 h 99"/>
                      <a:gd name="T6" fmla="*/ 29 w 104"/>
                      <a:gd name="T7" fmla="*/ 30 h 99"/>
                      <a:gd name="T8" fmla="*/ 26 w 104"/>
                      <a:gd name="T9" fmla="*/ 31 h 99"/>
                      <a:gd name="T10" fmla="*/ 24 w 104"/>
                      <a:gd name="T11" fmla="*/ 35 h 99"/>
                      <a:gd name="T12" fmla="*/ 20 w 104"/>
                      <a:gd name="T13" fmla="*/ 37 h 99"/>
                      <a:gd name="T14" fmla="*/ 17 w 104"/>
                      <a:gd name="T15" fmla="*/ 40 h 99"/>
                      <a:gd name="T16" fmla="*/ 11 w 104"/>
                      <a:gd name="T17" fmla="*/ 42 h 99"/>
                      <a:gd name="T18" fmla="*/ 8 w 104"/>
                      <a:gd name="T19" fmla="*/ 43 h 99"/>
                      <a:gd name="T20" fmla="*/ 4 w 104"/>
                      <a:gd name="T21" fmla="*/ 45 h 99"/>
                      <a:gd name="T22" fmla="*/ 1 w 104"/>
                      <a:gd name="T23" fmla="*/ 52 h 99"/>
                      <a:gd name="T24" fmla="*/ 2 w 104"/>
                      <a:gd name="T25" fmla="*/ 56 h 99"/>
                      <a:gd name="T26" fmla="*/ 6 w 104"/>
                      <a:gd name="T27" fmla="*/ 59 h 99"/>
                      <a:gd name="T28" fmla="*/ 37 w 104"/>
                      <a:gd name="T29" fmla="*/ 79 h 99"/>
                      <a:gd name="T30" fmla="*/ 48 w 104"/>
                      <a:gd name="T31" fmla="*/ 86 h 99"/>
                      <a:gd name="T32" fmla="*/ 49 w 104"/>
                      <a:gd name="T33" fmla="*/ 87 h 99"/>
                      <a:gd name="T34" fmla="*/ 58 w 104"/>
                      <a:gd name="T35" fmla="*/ 93 h 99"/>
                      <a:gd name="T36" fmla="*/ 61 w 104"/>
                      <a:gd name="T37" fmla="*/ 99 h 99"/>
                      <a:gd name="T38" fmla="*/ 67 w 104"/>
                      <a:gd name="T39" fmla="*/ 97 h 99"/>
                      <a:gd name="T40" fmla="*/ 72 w 104"/>
                      <a:gd name="T41" fmla="*/ 96 h 99"/>
                      <a:gd name="T42" fmla="*/ 85 w 104"/>
                      <a:gd name="T43" fmla="*/ 87 h 99"/>
                      <a:gd name="T44" fmla="*/ 100 w 104"/>
                      <a:gd name="T45" fmla="*/ 77 h 99"/>
                      <a:gd name="T46" fmla="*/ 104 w 104"/>
                      <a:gd name="T47" fmla="*/ 75 h 99"/>
                      <a:gd name="T48" fmla="*/ 97 w 104"/>
                      <a:gd name="T49" fmla="*/ 69 h 99"/>
                      <a:gd name="T50" fmla="*/ 94 w 104"/>
                      <a:gd name="T51" fmla="*/ 69 h 99"/>
                      <a:gd name="T52" fmla="*/ 92 w 104"/>
                      <a:gd name="T53" fmla="*/ 63 h 99"/>
                      <a:gd name="T54" fmla="*/ 92 w 104"/>
                      <a:gd name="T55" fmla="*/ 60 h 99"/>
                      <a:gd name="T56" fmla="*/ 93 w 104"/>
                      <a:gd name="T57" fmla="*/ 55 h 99"/>
                      <a:gd name="T58" fmla="*/ 93 w 104"/>
                      <a:gd name="T59" fmla="*/ 50 h 99"/>
                      <a:gd name="T60" fmla="*/ 93 w 104"/>
                      <a:gd name="T61" fmla="*/ 46 h 99"/>
                      <a:gd name="T62" fmla="*/ 92 w 104"/>
                      <a:gd name="T63" fmla="*/ 42 h 99"/>
                      <a:gd name="T64" fmla="*/ 91 w 104"/>
                      <a:gd name="T65" fmla="*/ 37 h 99"/>
                      <a:gd name="T66" fmla="*/ 87 w 104"/>
                      <a:gd name="T67" fmla="*/ 27 h 99"/>
                      <a:gd name="T68" fmla="*/ 82 w 104"/>
                      <a:gd name="T69" fmla="*/ 20 h 99"/>
                      <a:gd name="T70" fmla="*/ 85 w 104"/>
                      <a:gd name="T71" fmla="*/ 13 h 99"/>
                      <a:gd name="T72" fmla="*/ 86 w 104"/>
                      <a:gd name="T73" fmla="*/ 2 h 99"/>
                      <a:gd name="T74" fmla="*/ 84 w 104"/>
                      <a:gd name="T75" fmla="*/ 1 h 99"/>
                      <a:gd name="T76" fmla="*/ 81 w 104"/>
                      <a:gd name="T77" fmla="*/ 0 h 99"/>
                      <a:gd name="T78" fmla="*/ 79 w 104"/>
                      <a:gd name="T79" fmla="*/ 1 h 99"/>
                      <a:gd name="T80" fmla="*/ 75 w 104"/>
                      <a:gd name="T81" fmla="*/ 0 h 99"/>
                      <a:gd name="T82" fmla="*/ 72 w 104"/>
                      <a:gd name="T83" fmla="*/ 2 h 99"/>
                      <a:gd name="T84" fmla="*/ 68 w 104"/>
                      <a:gd name="T85" fmla="*/ 1 h 99"/>
                      <a:gd name="T86" fmla="*/ 61 w 104"/>
                      <a:gd name="T87" fmla="*/ 2 h 99"/>
                      <a:gd name="T88" fmla="*/ 46 w 104"/>
                      <a:gd name="T89" fmla="*/ 5 h 99"/>
                      <a:gd name="T90" fmla="*/ 43 w 104"/>
                      <a:gd name="T91" fmla="*/ 7 h 99"/>
                      <a:gd name="T92" fmla="*/ 39 w 104"/>
                      <a:gd name="T93" fmla="*/ 8 h 99"/>
                      <a:gd name="T94" fmla="*/ 34 w 104"/>
                      <a:gd name="T95" fmla="*/ 12 h 99"/>
                      <a:gd name="T96" fmla="*/ 35 w 104"/>
                      <a:gd name="T97" fmla="*/ 22 h 99"/>
                      <a:gd name="T98" fmla="*/ 35 w 104"/>
                      <a:gd name="T99" fmla="*/ 22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104" h="99">
                        <a:moveTo>
                          <a:pt x="35" y="22"/>
                        </a:moveTo>
                        <a:cubicBezTo>
                          <a:pt x="36" y="23"/>
                          <a:pt x="40" y="29"/>
                          <a:pt x="36" y="29"/>
                        </a:cubicBezTo>
                        <a:cubicBezTo>
                          <a:pt x="35" y="28"/>
                          <a:pt x="32" y="27"/>
                          <a:pt x="31" y="28"/>
                        </a:cubicBezTo>
                        <a:cubicBezTo>
                          <a:pt x="30" y="29"/>
                          <a:pt x="30" y="29"/>
                          <a:pt x="29" y="30"/>
                        </a:cubicBezTo>
                        <a:cubicBezTo>
                          <a:pt x="28" y="31"/>
                          <a:pt x="27" y="31"/>
                          <a:pt x="26" y="31"/>
                        </a:cubicBezTo>
                        <a:cubicBezTo>
                          <a:pt x="24" y="32"/>
                          <a:pt x="25" y="34"/>
                          <a:pt x="24" y="35"/>
                        </a:cubicBezTo>
                        <a:cubicBezTo>
                          <a:pt x="24" y="37"/>
                          <a:pt x="21" y="36"/>
                          <a:pt x="20" y="37"/>
                        </a:cubicBezTo>
                        <a:cubicBezTo>
                          <a:pt x="18" y="37"/>
                          <a:pt x="18" y="39"/>
                          <a:pt x="17" y="40"/>
                        </a:cubicBezTo>
                        <a:cubicBezTo>
                          <a:pt x="15" y="42"/>
                          <a:pt x="13" y="41"/>
                          <a:pt x="11" y="42"/>
                        </a:cubicBezTo>
                        <a:cubicBezTo>
                          <a:pt x="10" y="42"/>
                          <a:pt x="9" y="42"/>
                          <a:pt x="8" y="43"/>
                        </a:cubicBezTo>
                        <a:cubicBezTo>
                          <a:pt x="7" y="43"/>
                          <a:pt x="5" y="44"/>
                          <a:pt x="4" y="45"/>
                        </a:cubicBezTo>
                        <a:cubicBezTo>
                          <a:pt x="0" y="47"/>
                          <a:pt x="1" y="48"/>
                          <a:pt x="1" y="52"/>
                        </a:cubicBezTo>
                        <a:cubicBezTo>
                          <a:pt x="1" y="55"/>
                          <a:pt x="0" y="55"/>
                          <a:pt x="2" y="56"/>
                        </a:cubicBezTo>
                        <a:cubicBezTo>
                          <a:pt x="3" y="57"/>
                          <a:pt x="5" y="58"/>
                          <a:pt x="6" y="59"/>
                        </a:cubicBezTo>
                        <a:cubicBezTo>
                          <a:pt x="16" y="66"/>
                          <a:pt x="26" y="72"/>
                          <a:pt x="37" y="79"/>
                        </a:cubicBezTo>
                        <a:cubicBezTo>
                          <a:pt x="40" y="81"/>
                          <a:pt x="44" y="84"/>
                          <a:pt x="48" y="86"/>
                        </a:cubicBezTo>
                        <a:cubicBezTo>
                          <a:pt x="48" y="87"/>
                          <a:pt x="49" y="87"/>
                          <a:pt x="49" y="87"/>
                        </a:cubicBezTo>
                        <a:cubicBezTo>
                          <a:pt x="52" y="92"/>
                          <a:pt x="54" y="92"/>
                          <a:pt x="58" y="93"/>
                        </a:cubicBezTo>
                        <a:cubicBezTo>
                          <a:pt x="61" y="94"/>
                          <a:pt x="58" y="98"/>
                          <a:pt x="61" y="99"/>
                        </a:cubicBezTo>
                        <a:cubicBezTo>
                          <a:pt x="62" y="99"/>
                          <a:pt x="65" y="98"/>
                          <a:pt x="67" y="97"/>
                        </a:cubicBezTo>
                        <a:cubicBezTo>
                          <a:pt x="68" y="97"/>
                          <a:pt x="71" y="97"/>
                          <a:pt x="72" y="96"/>
                        </a:cubicBezTo>
                        <a:cubicBezTo>
                          <a:pt x="76" y="93"/>
                          <a:pt x="80" y="90"/>
                          <a:pt x="85" y="87"/>
                        </a:cubicBezTo>
                        <a:cubicBezTo>
                          <a:pt x="90" y="84"/>
                          <a:pt x="95" y="80"/>
                          <a:pt x="100" y="77"/>
                        </a:cubicBezTo>
                        <a:cubicBezTo>
                          <a:pt x="101" y="77"/>
                          <a:pt x="102" y="76"/>
                          <a:pt x="104" y="75"/>
                        </a:cubicBezTo>
                        <a:cubicBezTo>
                          <a:pt x="102" y="71"/>
                          <a:pt x="101" y="70"/>
                          <a:pt x="97" y="69"/>
                        </a:cubicBezTo>
                        <a:cubicBezTo>
                          <a:pt x="96" y="69"/>
                          <a:pt x="94" y="69"/>
                          <a:pt x="94" y="69"/>
                        </a:cubicBezTo>
                        <a:cubicBezTo>
                          <a:pt x="94" y="66"/>
                          <a:pt x="94" y="65"/>
                          <a:pt x="92" y="63"/>
                        </a:cubicBezTo>
                        <a:cubicBezTo>
                          <a:pt x="91" y="61"/>
                          <a:pt x="91" y="61"/>
                          <a:pt x="92" y="60"/>
                        </a:cubicBezTo>
                        <a:cubicBezTo>
                          <a:pt x="94" y="58"/>
                          <a:pt x="93" y="57"/>
                          <a:pt x="93" y="55"/>
                        </a:cubicBezTo>
                        <a:cubicBezTo>
                          <a:pt x="93" y="53"/>
                          <a:pt x="94" y="52"/>
                          <a:pt x="93" y="50"/>
                        </a:cubicBezTo>
                        <a:cubicBezTo>
                          <a:pt x="93" y="49"/>
                          <a:pt x="93" y="48"/>
                          <a:pt x="93" y="46"/>
                        </a:cubicBezTo>
                        <a:cubicBezTo>
                          <a:pt x="93" y="45"/>
                          <a:pt x="93" y="43"/>
                          <a:pt x="92" y="42"/>
                        </a:cubicBezTo>
                        <a:cubicBezTo>
                          <a:pt x="91" y="41"/>
                          <a:pt x="91" y="39"/>
                          <a:pt x="91" y="37"/>
                        </a:cubicBezTo>
                        <a:cubicBezTo>
                          <a:pt x="91" y="34"/>
                          <a:pt x="90" y="30"/>
                          <a:pt x="87" y="27"/>
                        </a:cubicBezTo>
                        <a:cubicBezTo>
                          <a:pt x="85" y="25"/>
                          <a:pt x="83" y="23"/>
                          <a:pt x="82" y="20"/>
                        </a:cubicBezTo>
                        <a:cubicBezTo>
                          <a:pt x="80" y="16"/>
                          <a:pt x="84" y="17"/>
                          <a:pt x="85" y="13"/>
                        </a:cubicBezTo>
                        <a:cubicBezTo>
                          <a:pt x="85" y="9"/>
                          <a:pt x="85" y="6"/>
                          <a:pt x="86" y="2"/>
                        </a:cubicBezTo>
                        <a:cubicBezTo>
                          <a:pt x="85" y="2"/>
                          <a:pt x="85" y="1"/>
                          <a:pt x="84" y="1"/>
                        </a:cubicBezTo>
                        <a:cubicBezTo>
                          <a:pt x="82" y="2"/>
                          <a:pt x="82" y="0"/>
                          <a:pt x="81" y="0"/>
                        </a:cubicBezTo>
                        <a:cubicBezTo>
                          <a:pt x="80" y="0"/>
                          <a:pt x="80" y="1"/>
                          <a:pt x="79" y="1"/>
                        </a:cubicBezTo>
                        <a:cubicBezTo>
                          <a:pt x="77" y="1"/>
                          <a:pt x="77" y="0"/>
                          <a:pt x="75" y="0"/>
                        </a:cubicBezTo>
                        <a:cubicBezTo>
                          <a:pt x="74" y="1"/>
                          <a:pt x="73" y="1"/>
                          <a:pt x="72" y="2"/>
                        </a:cubicBezTo>
                        <a:cubicBezTo>
                          <a:pt x="70" y="3"/>
                          <a:pt x="70" y="2"/>
                          <a:pt x="68" y="1"/>
                        </a:cubicBezTo>
                        <a:cubicBezTo>
                          <a:pt x="66" y="1"/>
                          <a:pt x="63" y="1"/>
                          <a:pt x="61" y="2"/>
                        </a:cubicBezTo>
                        <a:cubicBezTo>
                          <a:pt x="56" y="3"/>
                          <a:pt x="51" y="3"/>
                          <a:pt x="46" y="5"/>
                        </a:cubicBezTo>
                        <a:cubicBezTo>
                          <a:pt x="45" y="6"/>
                          <a:pt x="44" y="7"/>
                          <a:pt x="43" y="7"/>
                        </a:cubicBezTo>
                        <a:cubicBezTo>
                          <a:pt x="42" y="8"/>
                          <a:pt x="40" y="8"/>
                          <a:pt x="39" y="8"/>
                        </a:cubicBezTo>
                        <a:cubicBezTo>
                          <a:pt x="37" y="9"/>
                          <a:pt x="37" y="12"/>
                          <a:pt x="34" y="12"/>
                        </a:cubicBezTo>
                        <a:cubicBezTo>
                          <a:pt x="35" y="15"/>
                          <a:pt x="35" y="18"/>
                          <a:pt x="35" y="22"/>
                        </a:cubicBezTo>
                        <a:cubicBezTo>
                          <a:pt x="36" y="23"/>
                          <a:pt x="35" y="20"/>
                          <a:pt x="35" y="22"/>
                        </a:cubicBezTo>
                        <a:close/>
                      </a:path>
                    </a:pathLst>
                  </a:custGeom>
                  <a:grpFill/>
                  <a:ln w="38100" cap="flat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45720" tIns="22860" rIns="45720" bIns="228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d-ID" sz="1600" dirty="0">
                      <a:latin typeface="Lato Regular" charset="0"/>
                    </a:endParaRPr>
                  </a:p>
                </p:txBody>
              </p:sp>
            </p:grpSp>
          </p:grpSp>
        </p:grpSp>
        <p:grpSp>
          <p:nvGrpSpPr>
            <p:cNvPr id="968" name="Group 967">
              <a:extLst>
                <a:ext uri="{FF2B5EF4-FFF2-40B4-BE49-F238E27FC236}">
                  <a16:creationId xmlns:a16="http://schemas.microsoft.com/office/drawing/2014/main" id="{5ABF373C-9828-E249-96EB-BDAC8900221C}"/>
                </a:ext>
              </a:extLst>
            </p:cNvPr>
            <p:cNvGrpSpPr/>
            <p:nvPr/>
          </p:nvGrpSpPr>
          <p:grpSpPr>
            <a:xfrm>
              <a:off x="3507951" y="3354600"/>
              <a:ext cx="7607584" cy="8498373"/>
              <a:chOff x="3507951" y="3354600"/>
              <a:chExt cx="7607584" cy="8498373"/>
            </a:xfrm>
            <a:grpFill/>
          </p:grpSpPr>
          <p:sp>
            <p:nvSpPr>
              <p:cNvPr id="969" name="Freeform 776">
                <a:extLst>
                  <a:ext uri="{FF2B5EF4-FFF2-40B4-BE49-F238E27FC236}">
                    <a16:creationId xmlns:a16="http://schemas.microsoft.com/office/drawing/2014/main" id="{D4F1BF78-9CA4-9647-B481-AB59E5980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6155" y="3354600"/>
                <a:ext cx="2969380" cy="2190270"/>
              </a:xfrm>
              <a:custGeom>
                <a:avLst/>
                <a:gdLst>
                  <a:gd name="T0" fmla="*/ 33 w 305"/>
                  <a:gd name="T1" fmla="*/ 54 h 227"/>
                  <a:gd name="T2" fmla="*/ 1 w 305"/>
                  <a:gd name="T3" fmla="*/ 63 h 227"/>
                  <a:gd name="T4" fmla="*/ 19 w 305"/>
                  <a:gd name="T5" fmla="*/ 72 h 227"/>
                  <a:gd name="T6" fmla="*/ 24 w 305"/>
                  <a:gd name="T7" fmla="*/ 75 h 227"/>
                  <a:gd name="T8" fmla="*/ 20 w 305"/>
                  <a:gd name="T9" fmla="*/ 81 h 227"/>
                  <a:gd name="T10" fmla="*/ 36 w 305"/>
                  <a:gd name="T11" fmla="*/ 86 h 227"/>
                  <a:gd name="T12" fmla="*/ 73 w 305"/>
                  <a:gd name="T13" fmla="*/ 93 h 227"/>
                  <a:gd name="T14" fmla="*/ 87 w 305"/>
                  <a:gd name="T15" fmla="*/ 112 h 227"/>
                  <a:gd name="T16" fmla="*/ 88 w 305"/>
                  <a:gd name="T17" fmla="*/ 122 h 227"/>
                  <a:gd name="T18" fmla="*/ 89 w 305"/>
                  <a:gd name="T19" fmla="*/ 131 h 227"/>
                  <a:gd name="T20" fmla="*/ 104 w 305"/>
                  <a:gd name="T21" fmla="*/ 129 h 227"/>
                  <a:gd name="T22" fmla="*/ 106 w 305"/>
                  <a:gd name="T23" fmla="*/ 135 h 227"/>
                  <a:gd name="T24" fmla="*/ 106 w 305"/>
                  <a:gd name="T25" fmla="*/ 144 h 227"/>
                  <a:gd name="T26" fmla="*/ 109 w 305"/>
                  <a:gd name="T27" fmla="*/ 155 h 227"/>
                  <a:gd name="T28" fmla="*/ 106 w 305"/>
                  <a:gd name="T29" fmla="*/ 160 h 227"/>
                  <a:gd name="T30" fmla="*/ 100 w 305"/>
                  <a:gd name="T31" fmla="*/ 162 h 227"/>
                  <a:gd name="T32" fmla="*/ 112 w 305"/>
                  <a:gd name="T33" fmla="*/ 165 h 227"/>
                  <a:gd name="T34" fmla="*/ 112 w 305"/>
                  <a:gd name="T35" fmla="*/ 169 h 227"/>
                  <a:gd name="T36" fmla="*/ 107 w 305"/>
                  <a:gd name="T37" fmla="*/ 172 h 227"/>
                  <a:gd name="T38" fmla="*/ 107 w 305"/>
                  <a:gd name="T39" fmla="*/ 180 h 227"/>
                  <a:gd name="T40" fmla="*/ 110 w 305"/>
                  <a:gd name="T41" fmla="*/ 192 h 227"/>
                  <a:gd name="T42" fmla="*/ 114 w 305"/>
                  <a:gd name="T43" fmla="*/ 193 h 227"/>
                  <a:gd name="T44" fmla="*/ 120 w 305"/>
                  <a:gd name="T45" fmla="*/ 210 h 227"/>
                  <a:gd name="T46" fmla="*/ 138 w 305"/>
                  <a:gd name="T47" fmla="*/ 219 h 227"/>
                  <a:gd name="T48" fmla="*/ 142 w 305"/>
                  <a:gd name="T49" fmla="*/ 224 h 227"/>
                  <a:gd name="T50" fmla="*/ 151 w 305"/>
                  <a:gd name="T51" fmla="*/ 214 h 227"/>
                  <a:gd name="T52" fmla="*/ 156 w 305"/>
                  <a:gd name="T53" fmla="*/ 200 h 227"/>
                  <a:gd name="T54" fmla="*/ 163 w 305"/>
                  <a:gd name="T55" fmla="*/ 192 h 227"/>
                  <a:gd name="T56" fmla="*/ 173 w 305"/>
                  <a:gd name="T57" fmla="*/ 179 h 227"/>
                  <a:gd name="T58" fmla="*/ 193 w 305"/>
                  <a:gd name="T59" fmla="*/ 173 h 227"/>
                  <a:gd name="T60" fmla="*/ 216 w 305"/>
                  <a:gd name="T61" fmla="*/ 160 h 227"/>
                  <a:gd name="T62" fmla="*/ 232 w 305"/>
                  <a:gd name="T63" fmla="*/ 142 h 227"/>
                  <a:gd name="T64" fmla="*/ 234 w 305"/>
                  <a:gd name="T65" fmla="*/ 130 h 227"/>
                  <a:gd name="T66" fmla="*/ 253 w 305"/>
                  <a:gd name="T67" fmla="*/ 129 h 227"/>
                  <a:gd name="T68" fmla="*/ 233 w 305"/>
                  <a:gd name="T69" fmla="*/ 119 h 227"/>
                  <a:gd name="T70" fmla="*/ 238 w 305"/>
                  <a:gd name="T71" fmla="*/ 113 h 227"/>
                  <a:gd name="T72" fmla="*/ 262 w 305"/>
                  <a:gd name="T73" fmla="*/ 112 h 227"/>
                  <a:gd name="T74" fmla="*/ 258 w 305"/>
                  <a:gd name="T75" fmla="*/ 106 h 227"/>
                  <a:gd name="T76" fmla="*/ 266 w 305"/>
                  <a:gd name="T77" fmla="*/ 95 h 227"/>
                  <a:gd name="T78" fmla="*/ 253 w 305"/>
                  <a:gd name="T79" fmla="*/ 80 h 227"/>
                  <a:gd name="T80" fmla="*/ 263 w 305"/>
                  <a:gd name="T81" fmla="*/ 66 h 227"/>
                  <a:gd name="T82" fmla="*/ 268 w 305"/>
                  <a:gd name="T83" fmla="*/ 51 h 227"/>
                  <a:gd name="T84" fmla="*/ 283 w 305"/>
                  <a:gd name="T85" fmla="*/ 38 h 227"/>
                  <a:gd name="T86" fmla="*/ 291 w 305"/>
                  <a:gd name="T87" fmla="*/ 33 h 227"/>
                  <a:gd name="T88" fmla="*/ 259 w 305"/>
                  <a:gd name="T89" fmla="*/ 28 h 227"/>
                  <a:gd name="T90" fmla="*/ 238 w 305"/>
                  <a:gd name="T91" fmla="*/ 21 h 227"/>
                  <a:gd name="T92" fmla="*/ 256 w 305"/>
                  <a:gd name="T93" fmla="*/ 14 h 227"/>
                  <a:gd name="T94" fmla="*/ 206 w 305"/>
                  <a:gd name="T95" fmla="*/ 8 h 227"/>
                  <a:gd name="T96" fmla="*/ 213 w 305"/>
                  <a:gd name="T97" fmla="*/ 0 h 227"/>
                  <a:gd name="T98" fmla="*/ 173 w 305"/>
                  <a:gd name="T99" fmla="*/ 8 h 227"/>
                  <a:gd name="T100" fmla="*/ 155 w 305"/>
                  <a:gd name="T101" fmla="*/ 10 h 227"/>
                  <a:gd name="T102" fmla="*/ 154 w 305"/>
                  <a:gd name="T103" fmla="*/ 11 h 227"/>
                  <a:gd name="T104" fmla="*/ 140 w 305"/>
                  <a:gd name="T105" fmla="*/ 14 h 227"/>
                  <a:gd name="T106" fmla="*/ 111 w 305"/>
                  <a:gd name="T107" fmla="*/ 14 h 227"/>
                  <a:gd name="T108" fmla="*/ 98 w 305"/>
                  <a:gd name="T109" fmla="*/ 23 h 227"/>
                  <a:gd name="T110" fmla="*/ 73 w 305"/>
                  <a:gd name="T111" fmla="*/ 21 h 227"/>
                  <a:gd name="T112" fmla="*/ 55 w 305"/>
                  <a:gd name="T113" fmla="*/ 3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5" h="227">
                    <a:moveTo>
                      <a:pt x="32" y="37"/>
                    </a:moveTo>
                    <a:cubicBezTo>
                      <a:pt x="31" y="38"/>
                      <a:pt x="26" y="40"/>
                      <a:pt x="27" y="41"/>
                    </a:cubicBezTo>
                    <a:cubicBezTo>
                      <a:pt x="28" y="42"/>
                      <a:pt x="30" y="42"/>
                      <a:pt x="32" y="43"/>
                    </a:cubicBezTo>
                    <a:cubicBezTo>
                      <a:pt x="34" y="43"/>
                      <a:pt x="36" y="43"/>
                      <a:pt x="39" y="43"/>
                    </a:cubicBezTo>
                    <a:cubicBezTo>
                      <a:pt x="39" y="43"/>
                      <a:pt x="44" y="42"/>
                      <a:pt x="45" y="42"/>
                    </a:cubicBezTo>
                    <a:cubicBezTo>
                      <a:pt x="44" y="42"/>
                      <a:pt x="42" y="43"/>
                      <a:pt x="41" y="44"/>
                    </a:cubicBezTo>
                    <a:cubicBezTo>
                      <a:pt x="40" y="45"/>
                      <a:pt x="39" y="46"/>
                      <a:pt x="40" y="48"/>
                    </a:cubicBezTo>
                    <a:cubicBezTo>
                      <a:pt x="42" y="50"/>
                      <a:pt x="36" y="55"/>
                      <a:pt x="33" y="54"/>
                    </a:cubicBezTo>
                    <a:cubicBezTo>
                      <a:pt x="32" y="53"/>
                      <a:pt x="30" y="54"/>
                      <a:pt x="28" y="54"/>
                    </a:cubicBezTo>
                    <a:cubicBezTo>
                      <a:pt x="27" y="53"/>
                      <a:pt x="25" y="54"/>
                      <a:pt x="24" y="54"/>
                    </a:cubicBezTo>
                    <a:cubicBezTo>
                      <a:pt x="23" y="54"/>
                      <a:pt x="21" y="54"/>
                      <a:pt x="20" y="56"/>
                    </a:cubicBezTo>
                    <a:cubicBezTo>
                      <a:pt x="19" y="57"/>
                      <a:pt x="18" y="57"/>
                      <a:pt x="16" y="57"/>
                    </a:cubicBezTo>
                    <a:cubicBezTo>
                      <a:pt x="13" y="58"/>
                      <a:pt x="10" y="59"/>
                      <a:pt x="7" y="59"/>
                    </a:cubicBezTo>
                    <a:cubicBezTo>
                      <a:pt x="6" y="59"/>
                      <a:pt x="4" y="58"/>
                      <a:pt x="4" y="59"/>
                    </a:cubicBezTo>
                    <a:cubicBezTo>
                      <a:pt x="3" y="60"/>
                      <a:pt x="0" y="60"/>
                      <a:pt x="0" y="62"/>
                    </a:cubicBezTo>
                    <a:cubicBezTo>
                      <a:pt x="0" y="63"/>
                      <a:pt x="1" y="62"/>
                      <a:pt x="1" y="63"/>
                    </a:cubicBezTo>
                    <a:cubicBezTo>
                      <a:pt x="1" y="63"/>
                      <a:pt x="0" y="64"/>
                      <a:pt x="0" y="64"/>
                    </a:cubicBezTo>
                    <a:cubicBezTo>
                      <a:pt x="0" y="65"/>
                      <a:pt x="2" y="67"/>
                      <a:pt x="3" y="68"/>
                    </a:cubicBezTo>
                    <a:cubicBezTo>
                      <a:pt x="3" y="68"/>
                      <a:pt x="4" y="67"/>
                      <a:pt x="4" y="67"/>
                    </a:cubicBezTo>
                    <a:cubicBezTo>
                      <a:pt x="5" y="66"/>
                      <a:pt x="6" y="67"/>
                      <a:pt x="7" y="68"/>
                    </a:cubicBezTo>
                    <a:cubicBezTo>
                      <a:pt x="8" y="68"/>
                      <a:pt x="13" y="69"/>
                      <a:pt x="13" y="67"/>
                    </a:cubicBezTo>
                    <a:cubicBezTo>
                      <a:pt x="13" y="68"/>
                      <a:pt x="12" y="68"/>
                      <a:pt x="13" y="69"/>
                    </a:cubicBezTo>
                    <a:cubicBezTo>
                      <a:pt x="13" y="70"/>
                      <a:pt x="15" y="71"/>
                      <a:pt x="16" y="71"/>
                    </a:cubicBezTo>
                    <a:cubicBezTo>
                      <a:pt x="17" y="72"/>
                      <a:pt x="18" y="72"/>
                      <a:pt x="19" y="72"/>
                    </a:cubicBezTo>
                    <a:cubicBezTo>
                      <a:pt x="21" y="72"/>
                      <a:pt x="21" y="70"/>
                      <a:pt x="22" y="71"/>
                    </a:cubicBezTo>
                    <a:cubicBezTo>
                      <a:pt x="24" y="71"/>
                      <a:pt x="27" y="71"/>
                      <a:pt x="28" y="71"/>
                    </a:cubicBezTo>
                    <a:cubicBezTo>
                      <a:pt x="29" y="71"/>
                      <a:pt x="29" y="70"/>
                      <a:pt x="30" y="69"/>
                    </a:cubicBezTo>
                    <a:cubicBezTo>
                      <a:pt x="31" y="69"/>
                      <a:pt x="34" y="71"/>
                      <a:pt x="34" y="72"/>
                    </a:cubicBezTo>
                    <a:cubicBezTo>
                      <a:pt x="34" y="73"/>
                      <a:pt x="24" y="72"/>
                      <a:pt x="22" y="73"/>
                    </a:cubicBezTo>
                    <a:cubicBezTo>
                      <a:pt x="20" y="73"/>
                      <a:pt x="23" y="74"/>
                      <a:pt x="24" y="74"/>
                    </a:cubicBezTo>
                    <a:cubicBezTo>
                      <a:pt x="26" y="75"/>
                      <a:pt x="27" y="74"/>
                      <a:pt x="29" y="75"/>
                    </a:cubicBezTo>
                    <a:cubicBezTo>
                      <a:pt x="28" y="74"/>
                      <a:pt x="26" y="75"/>
                      <a:pt x="24" y="75"/>
                    </a:cubicBezTo>
                    <a:cubicBezTo>
                      <a:pt x="21" y="75"/>
                      <a:pt x="18" y="74"/>
                      <a:pt x="15" y="74"/>
                    </a:cubicBezTo>
                    <a:cubicBezTo>
                      <a:pt x="13" y="74"/>
                      <a:pt x="9" y="74"/>
                      <a:pt x="9" y="76"/>
                    </a:cubicBezTo>
                    <a:cubicBezTo>
                      <a:pt x="8" y="77"/>
                      <a:pt x="11" y="78"/>
                      <a:pt x="12" y="78"/>
                    </a:cubicBezTo>
                    <a:cubicBezTo>
                      <a:pt x="13" y="78"/>
                      <a:pt x="15" y="77"/>
                      <a:pt x="15" y="77"/>
                    </a:cubicBezTo>
                    <a:cubicBezTo>
                      <a:pt x="16" y="78"/>
                      <a:pt x="15" y="78"/>
                      <a:pt x="15" y="79"/>
                    </a:cubicBezTo>
                    <a:cubicBezTo>
                      <a:pt x="16" y="80"/>
                      <a:pt x="18" y="80"/>
                      <a:pt x="19" y="80"/>
                    </a:cubicBezTo>
                    <a:cubicBezTo>
                      <a:pt x="21" y="80"/>
                      <a:pt x="23" y="80"/>
                      <a:pt x="25" y="80"/>
                    </a:cubicBezTo>
                    <a:cubicBezTo>
                      <a:pt x="25" y="80"/>
                      <a:pt x="21" y="81"/>
                      <a:pt x="20" y="81"/>
                    </a:cubicBezTo>
                    <a:cubicBezTo>
                      <a:pt x="16" y="82"/>
                      <a:pt x="19" y="84"/>
                      <a:pt x="21" y="85"/>
                    </a:cubicBezTo>
                    <a:cubicBezTo>
                      <a:pt x="23" y="86"/>
                      <a:pt x="25" y="86"/>
                      <a:pt x="27" y="87"/>
                    </a:cubicBezTo>
                    <a:cubicBezTo>
                      <a:pt x="27" y="87"/>
                      <a:pt x="31" y="87"/>
                      <a:pt x="31" y="87"/>
                    </a:cubicBezTo>
                    <a:cubicBezTo>
                      <a:pt x="31" y="87"/>
                      <a:pt x="29" y="86"/>
                      <a:pt x="29" y="85"/>
                    </a:cubicBezTo>
                    <a:cubicBezTo>
                      <a:pt x="29" y="84"/>
                      <a:pt x="31" y="85"/>
                      <a:pt x="31" y="85"/>
                    </a:cubicBezTo>
                    <a:cubicBezTo>
                      <a:pt x="32" y="86"/>
                      <a:pt x="33" y="85"/>
                      <a:pt x="34" y="84"/>
                    </a:cubicBezTo>
                    <a:cubicBezTo>
                      <a:pt x="34" y="84"/>
                      <a:pt x="35" y="83"/>
                      <a:pt x="36" y="83"/>
                    </a:cubicBezTo>
                    <a:cubicBezTo>
                      <a:pt x="37" y="84"/>
                      <a:pt x="36" y="86"/>
                      <a:pt x="36" y="86"/>
                    </a:cubicBezTo>
                    <a:cubicBezTo>
                      <a:pt x="37" y="87"/>
                      <a:pt x="40" y="85"/>
                      <a:pt x="41" y="85"/>
                    </a:cubicBezTo>
                    <a:cubicBezTo>
                      <a:pt x="43" y="84"/>
                      <a:pt x="43" y="84"/>
                      <a:pt x="44" y="85"/>
                    </a:cubicBezTo>
                    <a:cubicBezTo>
                      <a:pt x="45" y="86"/>
                      <a:pt x="46" y="84"/>
                      <a:pt x="47" y="84"/>
                    </a:cubicBezTo>
                    <a:cubicBezTo>
                      <a:pt x="48" y="83"/>
                      <a:pt x="50" y="84"/>
                      <a:pt x="51" y="84"/>
                    </a:cubicBezTo>
                    <a:cubicBezTo>
                      <a:pt x="54" y="84"/>
                      <a:pt x="58" y="85"/>
                      <a:pt x="61" y="86"/>
                    </a:cubicBezTo>
                    <a:cubicBezTo>
                      <a:pt x="63" y="86"/>
                      <a:pt x="65" y="88"/>
                      <a:pt x="67" y="88"/>
                    </a:cubicBezTo>
                    <a:cubicBezTo>
                      <a:pt x="69" y="88"/>
                      <a:pt x="71" y="89"/>
                      <a:pt x="72" y="90"/>
                    </a:cubicBezTo>
                    <a:cubicBezTo>
                      <a:pt x="74" y="91"/>
                      <a:pt x="73" y="92"/>
                      <a:pt x="73" y="93"/>
                    </a:cubicBezTo>
                    <a:cubicBezTo>
                      <a:pt x="73" y="94"/>
                      <a:pt x="75" y="96"/>
                      <a:pt x="76" y="96"/>
                    </a:cubicBezTo>
                    <a:cubicBezTo>
                      <a:pt x="77" y="97"/>
                      <a:pt x="79" y="96"/>
                      <a:pt x="80" y="97"/>
                    </a:cubicBezTo>
                    <a:cubicBezTo>
                      <a:pt x="80" y="99"/>
                      <a:pt x="82" y="100"/>
                      <a:pt x="83" y="101"/>
                    </a:cubicBezTo>
                    <a:cubicBezTo>
                      <a:pt x="84" y="102"/>
                      <a:pt x="83" y="104"/>
                      <a:pt x="84" y="105"/>
                    </a:cubicBezTo>
                    <a:cubicBezTo>
                      <a:pt x="84" y="106"/>
                      <a:pt x="86" y="107"/>
                      <a:pt x="86" y="109"/>
                    </a:cubicBezTo>
                    <a:cubicBezTo>
                      <a:pt x="86" y="110"/>
                      <a:pt x="85" y="110"/>
                      <a:pt x="86" y="111"/>
                    </a:cubicBezTo>
                    <a:cubicBezTo>
                      <a:pt x="86" y="111"/>
                      <a:pt x="87" y="112"/>
                      <a:pt x="87" y="112"/>
                    </a:cubicBezTo>
                    <a:cubicBezTo>
                      <a:pt x="87" y="112"/>
                      <a:pt x="87" y="112"/>
                      <a:pt x="87" y="112"/>
                    </a:cubicBezTo>
                    <a:cubicBezTo>
                      <a:pt x="88" y="111"/>
                      <a:pt x="90" y="113"/>
                      <a:pt x="89" y="114"/>
                    </a:cubicBezTo>
                    <a:cubicBezTo>
                      <a:pt x="88" y="115"/>
                      <a:pt x="88" y="115"/>
                      <a:pt x="88" y="117"/>
                    </a:cubicBezTo>
                    <a:cubicBezTo>
                      <a:pt x="88" y="116"/>
                      <a:pt x="90" y="115"/>
                      <a:pt x="91" y="117"/>
                    </a:cubicBezTo>
                    <a:cubicBezTo>
                      <a:pt x="91" y="118"/>
                      <a:pt x="91" y="118"/>
                      <a:pt x="91" y="119"/>
                    </a:cubicBezTo>
                    <a:cubicBezTo>
                      <a:pt x="91" y="119"/>
                      <a:pt x="91" y="121"/>
                      <a:pt x="91" y="120"/>
                    </a:cubicBezTo>
                    <a:cubicBezTo>
                      <a:pt x="91" y="121"/>
                      <a:pt x="93" y="121"/>
                      <a:pt x="93" y="121"/>
                    </a:cubicBezTo>
                    <a:cubicBezTo>
                      <a:pt x="92" y="120"/>
                      <a:pt x="89" y="126"/>
                      <a:pt x="90" y="122"/>
                    </a:cubicBezTo>
                    <a:cubicBezTo>
                      <a:pt x="90" y="122"/>
                      <a:pt x="88" y="121"/>
                      <a:pt x="88" y="122"/>
                    </a:cubicBezTo>
                    <a:cubicBezTo>
                      <a:pt x="88" y="122"/>
                      <a:pt x="89" y="122"/>
                      <a:pt x="89" y="122"/>
                    </a:cubicBezTo>
                    <a:cubicBezTo>
                      <a:pt x="89" y="123"/>
                      <a:pt x="86" y="123"/>
                      <a:pt x="87" y="124"/>
                    </a:cubicBezTo>
                    <a:cubicBezTo>
                      <a:pt x="87" y="124"/>
                      <a:pt x="90" y="125"/>
                      <a:pt x="89" y="125"/>
                    </a:cubicBezTo>
                    <a:cubicBezTo>
                      <a:pt x="87" y="127"/>
                      <a:pt x="91" y="127"/>
                      <a:pt x="92" y="126"/>
                    </a:cubicBezTo>
                    <a:cubicBezTo>
                      <a:pt x="91" y="127"/>
                      <a:pt x="90" y="127"/>
                      <a:pt x="88" y="127"/>
                    </a:cubicBezTo>
                    <a:cubicBezTo>
                      <a:pt x="88" y="127"/>
                      <a:pt x="86" y="129"/>
                      <a:pt x="86" y="129"/>
                    </a:cubicBezTo>
                    <a:cubicBezTo>
                      <a:pt x="86" y="129"/>
                      <a:pt x="87" y="130"/>
                      <a:pt x="87" y="130"/>
                    </a:cubicBezTo>
                    <a:cubicBezTo>
                      <a:pt x="89" y="131"/>
                      <a:pt x="88" y="131"/>
                      <a:pt x="89" y="131"/>
                    </a:cubicBezTo>
                    <a:cubicBezTo>
                      <a:pt x="90" y="131"/>
                      <a:pt x="94" y="133"/>
                      <a:pt x="95" y="131"/>
                    </a:cubicBezTo>
                    <a:cubicBezTo>
                      <a:pt x="95" y="128"/>
                      <a:pt x="97" y="129"/>
                      <a:pt x="98" y="128"/>
                    </a:cubicBezTo>
                    <a:cubicBezTo>
                      <a:pt x="98" y="128"/>
                      <a:pt x="96" y="122"/>
                      <a:pt x="96" y="122"/>
                    </a:cubicBezTo>
                    <a:cubicBezTo>
                      <a:pt x="96" y="123"/>
                      <a:pt x="98" y="126"/>
                      <a:pt x="98" y="126"/>
                    </a:cubicBezTo>
                    <a:cubicBezTo>
                      <a:pt x="99" y="128"/>
                      <a:pt x="100" y="126"/>
                      <a:pt x="101" y="126"/>
                    </a:cubicBezTo>
                    <a:cubicBezTo>
                      <a:pt x="101" y="126"/>
                      <a:pt x="98" y="130"/>
                      <a:pt x="98" y="130"/>
                    </a:cubicBezTo>
                    <a:cubicBezTo>
                      <a:pt x="98" y="130"/>
                      <a:pt x="102" y="129"/>
                      <a:pt x="102" y="129"/>
                    </a:cubicBezTo>
                    <a:cubicBezTo>
                      <a:pt x="103" y="129"/>
                      <a:pt x="104" y="129"/>
                      <a:pt x="104" y="129"/>
                    </a:cubicBezTo>
                    <a:cubicBezTo>
                      <a:pt x="105" y="129"/>
                      <a:pt x="106" y="128"/>
                      <a:pt x="107" y="128"/>
                    </a:cubicBezTo>
                    <a:cubicBezTo>
                      <a:pt x="107" y="129"/>
                      <a:pt x="106" y="130"/>
                      <a:pt x="105" y="130"/>
                    </a:cubicBezTo>
                    <a:cubicBezTo>
                      <a:pt x="104" y="130"/>
                      <a:pt x="102" y="130"/>
                      <a:pt x="101" y="131"/>
                    </a:cubicBezTo>
                    <a:cubicBezTo>
                      <a:pt x="100" y="132"/>
                      <a:pt x="103" y="131"/>
                      <a:pt x="103" y="131"/>
                    </a:cubicBezTo>
                    <a:cubicBezTo>
                      <a:pt x="105" y="131"/>
                      <a:pt x="107" y="131"/>
                      <a:pt x="109" y="131"/>
                    </a:cubicBezTo>
                    <a:cubicBezTo>
                      <a:pt x="108" y="131"/>
                      <a:pt x="104" y="131"/>
                      <a:pt x="104" y="132"/>
                    </a:cubicBezTo>
                    <a:cubicBezTo>
                      <a:pt x="104" y="132"/>
                      <a:pt x="106" y="133"/>
                      <a:pt x="106" y="134"/>
                    </a:cubicBezTo>
                    <a:cubicBezTo>
                      <a:pt x="106" y="134"/>
                      <a:pt x="106" y="135"/>
                      <a:pt x="106" y="135"/>
                    </a:cubicBezTo>
                    <a:cubicBezTo>
                      <a:pt x="106" y="136"/>
                      <a:pt x="105" y="136"/>
                      <a:pt x="106" y="137"/>
                    </a:cubicBezTo>
                    <a:cubicBezTo>
                      <a:pt x="106" y="137"/>
                      <a:pt x="108" y="136"/>
                      <a:pt x="109" y="136"/>
                    </a:cubicBezTo>
                    <a:cubicBezTo>
                      <a:pt x="110" y="136"/>
                      <a:pt x="109" y="136"/>
                      <a:pt x="110" y="137"/>
                    </a:cubicBezTo>
                    <a:cubicBezTo>
                      <a:pt x="111" y="138"/>
                      <a:pt x="111" y="139"/>
                      <a:pt x="112" y="140"/>
                    </a:cubicBezTo>
                    <a:cubicBezTo>
                      <a:pt x="112" y="141"/>
                      <a:pt x="109" y="141"/>
                      <a:pt x="109" y="141"/>
                    </a:cubicBezTo>
                    <a:cubicBezTo>
                      <a:pt x="105" y="138"/>
                      <a:pt x="99" y="136"/>
                      <a:pt x="95" y="137"/>
                    </a:cubicBezTo>
                    <a:cubicBezTo>
                      <a:pt x="91" y="137"/>
                      <a:pt x="96" y="140"/>
                      <a:pt x="98" y="140"/>
                    </a:cubicBezTo>
                    <a:cubicBezTo>
                      <a:pt x="101" y="141"/>
                      <a:pt x="103" y="144"/>
                      <a:pt x="106" y="144"/>
                    </a:cubicBezTo>
                    <a:cubicBezTo>
                      <a:pt x="107" y="144"/>
                      <a:pt x="108" y="143"/>
                      <a:pt x="110" y="143"/>
                    </a:cubicBezTo>
                    <a:cubicBezTo>
                      <a:pt x="110" y="144"/>
                      <a:pt x="113" y="144"/>
                      <a:pt x="113" y="144"/>
                    </a:cubicBezTo>
                    <a:cubicBezTo>
                      <a:pt x="114" y="145"/>
                      <a:pt x="113" y="146"/>
                      <a:pt x="113" y="146"/>
                    </a:cubicBezTo>
                    <a:cubicBezTo>
                      <a:pt x="110" y="147"/>
                      <a:pt x="114" y="148"/>
                      <a:pt x="113" y="149"/>
                    </a:cubicBezTo>
                    <a:cubicBezTo>
                      <a:pt x="113" y="150"/>
                      <a:pt x="111" y="149"/>
                      <a:pt x="111" y="151"/>
                    </a:cubicBezTo>
                    <a:cubicBezTo>
                      <a:pt x="111" y="152"/>
                      <a:pt x="113" y="152"/>
                      <a:pt x="113" y="152"/>
                    </a:cubicBezTo>
                    <a:cubicBezTo>
                      <a:pt x="112" y="153"/>
                      <a:pt x="110" y="151"/>
                      <a:pt x="110" y="152"/>
                    </a:cubicBezTo>
                    <a:cubicBezTo>
                      <a:pt x="109" y="153"/>
                      <a:pt x="109" y="154"/>
                      <a:pt x="109" y="155"/>
                    </a:cubicBezTo>
                    <a:cubicBezTo>
                      <a:pt x="109" y="155"/>
                      <a:pt x="111" y="155"/>
                      <a:pt x="111" y="155"/>
                    </a:cubicBezTo>
                    <a:cubicBezTo>
                      <a:pt x="111" y="156"/>
                      <a:pt x="109" y="157"/>
                      <a:pt x="108" y="157"/>
                    </a:cubicBezTo>
                    <a:cubicBezTo>
                      <a:pt x="107" y="157"/>
                      <a:pt x="106" y="157"/>
                      <a:pt x="105" y="157"/>
                    </a:cubicBezTo>
                    <a:cubicBezTo>
                      <a:pt x="104" y="156"/>
                      <a:pt x="103" y="156"/>
                      <a:pt x="102" y="157"/>
                    </a:cubicBezTo>
                    <a:cubicBezTo>
                      <a:pt x="101" y="158"/>
                      <a:pt x="101" y="157"/>
                      <a:pt x="100" y="158"/>
                    </a:cubicBezTo>
                    <a:cubicBezTo>
                      <a:pt x="100" y="158"/>
                      <a:pt x="103" y="161"/>
                      <a:pt x="104" y="161"/>
                    </a:cubicBezTo>
                    <a:cubicBezTo>
                      <a:pt x="104" y="160"/>
                      <a:pt x="104" y="160"/>
                      <a:pt x="103" y="160"/>
                    </a:cubicBezTo>
                    <a:cubicBezTo>
                      <a:pt x="103" y="160"/>
                      <a:pt x="106" y="160"/>
                      <a:pt x="106" y="160"/>
                    </a:cubicBezTo>
                    <a:cubicBezTo>
                      <a:pt x="106" y="160"/>
                      <a:pt x="111" y="158"/>
                      <a:pt x="111" y="159"/>
                    </a:cubicBezTo>
                    <a:cubicBezTo>
                      <a:pt x="110" y="159"/>
                      <a:pt x="109" y="159"/>
                      <a:pt x="108" y="160"/>
                    </a:cubicBezTo>
                    <a:cubicBezTo>
                      <a:pt x="109" y="159"/>
                      <a:pt x="111" y="161"/>
                      <a:pt x="110" y="161"/>
                    </a:cubicBezTo>
                    <a:cubicBezTo>
                      <a:pt x="111" y="161"/>
                      <a:pt x="114" y="162"/>
                      <a:pt x="115" y="162"/>
                    </a:cubicBezTo>
                    <a:cubicBezTo>
                      <a:pt x="114" y="162"/>
                      <a:pt x="112" y="162"/>
                      <a:pt x="112" y="162"/>
                    </a:cubicBezTo>
                    <a:cubicBezTo>
                      <a:pt x="112" y="162"/>
                      <a:pt x="116" y="165"/>
                      <a:pt x="116" y="165"/>
                    </a:cubicBezTo>
                    <a:cubicBezTo>
                      <a:pt x="113" y="165"/>
                      <a:pt x="111" y="161"/>
                      <a:pt x="108" y="161"/>
                    </a:cubicBezTo>
                    <a:cubicBezTo>
                      <a:pt x="106" y="161"/>
                      <a:pt x="101" y="160"/>
                      <a:pt x="100" y="162"/>
                    </a:cubicBezTo>
                    <a:cubicBezTo>
                      <a:pt x="100" y="163"/>
                      <a:pt x="99" y="163"/>
                      <a:pt x="98" y="164"/>
                    </a:cubicBezTo>
                    <a:cubicBezTo>
                      <a:pt x="97" y="164"/>
                      <a:pt x="97" y="166"/>
                      <a:pt x="98" y="165"/>
                    </a:cubicBezTo>
                    <a:cubicBezTo>
                      <a:pt x="100" y="165"/>
                      <a:pt x="102" y="164"/>
                      <a:pt x="103" y="162"/>
                    </a:cubicBezTo>
                    <a:cubicBezTo>
                      <a:pt x="103" y="163"/>
                      <a:pt x="105" y="163"/>
                      <a:pt x="105" y="163"/>
                    </a:cubicBezTo>
                    <a:cubicBezTo>
                      <a:pt x="106" y="163"/>
                      <a:pt x="108" y="166"/>
                      <a:pt x="108" y="163"/>
                    </a:cubicBezTo>
                    <a:cubicBezTo>
                      <a:pt x="108" y="162"/>
                      <a:pt x="110" y="164"/>
                      <a:pt x="110" y="164"/>
                    </a:cubicBezTo>
                    <a:cubicBezTo>
                      <a:pt x="110" y="164"/>
                      <a:pt x="114" y="164"/>
                      <a:pt x="113" y="165"/>
                    </a:cubicBezTo>
                    <a:cubicBezTo>
                      <a:pt x="113" y="165"/>
                      <a:pt x="112" y="165"/>
                      <a:pt x="112" y="165"/>
                    </a:cubicBezTo>
                    <a:cubicBezTo>
                      <a:pt x="112" y="165"/>
                      <a:pt x="114" y="166"/>
                      <a:pt x="114" y="166"/>
                    </a:cubicBezTo>
                    <a:cubicBezTo>
                      <a:pt x="113" y="166"/>
                      <a:pt x="111" y="166"/>
                      <a:pt x="110" y="165"/>
                    </a:cubicBezTo>
                    <a:cubicBezTo>
                      <a:pt x="109" y="164"/>
                      <a:pt x="109" y="165"/>
                      <a:pt x="109" y="166"/>
                    </a:cubicBezTo>
                    <a:cubicBezTo>
                      <a:pt x="109" y="165"/>
                      <a:pt x="103" y="164"/>
                      <a:pt x="102" y="164"/>
                    </a:cubicBezTo>
                    <a:cubicBezTo>
                      <a:pt x="101" y="164"/>
                      <a:pt x="95" y="166"/>
                      <a:pt x="96" y="168"/>
                    </a:cubicBezTo>
                    <a:cubicBezTo>
                      <a:pt x="97" y="169"/>
                      <a:pt x="103" y="167"/>
                      <a:pt x="104" y="167"/>
                    </a:cubicBezTo>
                    <a:cubicBezTo>
                      <a:pt x="105" y="167"/>
                      <a:pt x="107" y="167"/>
                      <a:pt x="108" y="168"/>
                    </a:cubicBezTo>
                    <a:cubicBezTo>
                      <a:pt x="108" y="168"/>
                      <a:pt x="112" y="169"/>
                      <a:pt x="112" y="169"/>
                    </a:cubicBezTo>
                    <a:cubicBezTo>
                      <a:pt x="112" y="170"/>
                      <a:pt x="107" y="168"/>
                      <a:pt x="107" y="168"/>
                    </a:cubicBezTo>
                    <a:cubicBezTo>
                      <a:pt x="105" y="167"/>
                      <a:pt x="102" y="168"/>
                      <a:pt x="100" y="168"/>
                    </a:cubicBezTo>
                    <a:cubicBezTo>
                      <a:pt x="93" y="170"/>
                      <a:pt x="101" y="172"/>
                      <a:pt x="103" y="171"/>
                    </a:cubicBezTo>
                    <a:cubicBezTo>
                      <a:pt x="102" y="172"/>
                      <a:pt x="101" y="173"/>
                      <a:pt x="99" y="173"/>
                    </a:cubicBezTo>
                    <a:cubicBezTo>
                      <a:pt x="96" y="174"/>
                      <a:pt x="101" y="175"/>
                      <a:pt x="101" y="175"/>
                    </a:cubicBezTo>
                    <a:cubicBezTo>
                      <a:pt x="101" y="175"/>
                      <a:pt x="97" y="174"/>
                      <a:pt x="97" y="176"/>
                    </a:cubicBezTo>
                    <a:cubicBezTo>
                      <a:pt x="97" y="179"/>
                      <a:pt x="99" y="177"/>
                      <a:pt x="101" y="176"/>
                    </a:cubicBezTo>
                    <a:cubicBezTo>
                      <a:pt x="103" y="175"/>
                      <a:pt x="105" y="173"/>
                      <a:pt x="107" y="172"/>
                    </a:cubicBezTo>
                    <a:cubicBezTo>
                      <a:pt x="108" y="172"/>
                      <a:pt x="114" y="169"/>
                      <a:pt x="114" y="171"/>
                    </a:cubicBezTo>
                    <a:cubicBezTo>
                      <a:pt x="114" y="171"/>
                      <a:pt x="111" y="171"/>
                      <a:pt x="111" y="171"/>
                    </a:cubicBezTo>
                    <a:cubicBezTo>
                      <a:pt x="111" y="171"/>
                      <a:pt x="113" y="171"/>
                      <a:pt x="114" y="172"/>
                    </a:cubicBezTo>
                    <a:cubicBezTo>
                      <a:pt x="111" y="170"/>
                      <a:pt x="98" y="178"/>
                      <a:pt x="99" y="179"/>
                    </a:cubicBezTo>
                    <a:cubicBezTo>
                      <a:pt x="99" y="180"/>
                      <a:pt x="105" y="178"/>
                      <a:pt x="106" y="178"/>
                    </a:cubicBezTo>
                    <a:cubicBezTo>
                      <a:pt x="106" y="178"/>
                      <a:pt x="102" y="179"/>
                      <a:pt x="101" y="180"/>
                    </a:cubicBezTo>
                    <a:cubicBezTo>
                      <a:pt x="101" y="180"/>
                      <a:pt x="103" y="184"/>
                      <a:pt x="104" y="183"/>
                    </a:cubicBezTo>
                    <a:cubicBezTo>
                      <a:pt x="105" y="182"/>
                      <a:pt x="106" y="180"/>
                      <a:pt x="107" y="180"/>
                    </a:cubicBezTo>
                    <a:cubicBezTo>
                      <a:pt x="108" y="180"/>
                      <a:pt x="112" y="181"/>
                      <a:pt x="112" y="181"/>
                    </a:cubicBezTo>
                    <a:cubicBezTo>
                      <a:pt x="112" y="181"/>
                      <a:pt x="108" y="181"/>
                      <a:pt x="108" y="181"/>
                    </a:cubicBezTo>
                    <a:cubicBezTo>
                      <a:pt x="106" y="181"/>
                      <a:pt x="105" y="182"/>
                      <a:pt x="104" y="183"/>
                    </a:cubicBezTo>
                    <a:cubicBezTo>
                      <a:pt x="104" y="184"/>
                      <a:pt x="104" y="185"/>
                      <a:pt x="104" y="186"/>
                    </a:cubicBezTo>
                    <a:cubicBezTo>
                      <a:pt x="105" y="189"/>
                      <a:pt x="105" y="188"/>
                      <a:pt x="107" y="187"/>
                    </a:cubicBezTo>
                    <a:cubicBezTo>
                      <a:pt x="106" y="188"/>
                      <a:pt x="105" y="192"/>
                      <a:pt x="106" y="193"/>
                    </a:cubicBezTo>
                    <a:cubicBezTo>
                      <a:pt x="106" y="193"/>
                      <a:pt x="109" y="189"/>
                      <a:pt x="110" y="189"/>
                    </a:cubicBezTo>
                    <a:cubicBezTo>
                      <a:pt x="110" y="190"/>
                      <a:pt x="109" y="191"/>
                      <a:pt x="110" y="192"/>
                    </a:cubicBezTo>
                    <a:cubicBezTo>
                      <a:pt x="110" y="193"/>
                      <a:pt x="111" y="191"/>
                      <a:pt x="112" y="191"/>
                    </a:cubicBezTo>
                    <a:cubicBezTo>
                      <a:pt x="114" y="189"/>
                      <a:pt x="110" y="187"/>
                      <a:pt x="110" y="186"/>
                    </a:cubicBezTo>
                    <a:cubicBezTo>
                      <a:pt x="110" y="186"/>
                      <a:pt x="112" y="189"/>
                      <a:pt x="113" y="189"/>
                    </a:cubicBezTo>
                    <a:cubicBezTo>
                      <a:pt x="114" y="190"/>
                      <a:pt x="114" y="189"/>
                      <a:pt x="115" y="188"/>
                    </a:cubicBezTo>
                    <a:cubicBezTo>
                      <a:pt x="114" y="188"/>
                      <a:pt x="117" y="191"/>
                      <a:pt x="116" y="192"/>
                    </a:cubicBezTo>
                    <a:cubicBezTo>
                      <a:pt x="117" y="191"/>
                      <a:pt x="114" y="189"/>
                      <a:pt x="114" y="191"/>
                    </a:cubicBezTo>
                    <a:cubicBezTo>
                      <a:pt x="114" y="193"/>
                      <a:pt x="116" y="195"/>
                      <a:pt x="114" y="196"/>
                    </a:cubicBezTo>
                    <a:cubicBezTo>
                      <a:pt x="114" y="196"/>
                      <a:pt x="114" y="193"/>
                      <a:pt x="114" y="193"/>
                    </a:cubicBezTo>
                    <a:cubicBezTo>
                      <a:pt x="114" y="192"/>
                      <a:pt x="112" y="194"/>
                      <a:pt x="111" y="194"/>
                    </a:cubicBezTo>
                    <a:cubicBezTo>
                      <a:pt x="110" y="194"/>
                      <a:pt x="109" y="196"/>
                      <a:pt x="109" y="197"/>
                    </a:cubicBezTo>
                    <a:cubicBezTo>
                      <a:pt x="108" y="199"/>
                      <a:pt x="111" y="197"/>
                      <a:pt x="111" y="198"/>
                    </a:cubicBezTo>
                    <a:cubicBezTo>
                      <a:pt x="112" y="199"/>
                      <a:pt x="110" y="200"/>
                      <a:pt x="110" y="200"/>
                    </a:cubicBezTo>
                    <a:cubicBezTo>
                      <a:pt x="110" y="200"/>
                      <a:pt x="112" y="199"/>
                      <a:pt x="113" y="201"/>
                    </a:cubicBezTo>
                    <a:cubicBezTo>
                      <a:pt x="113" y="203"/>
                      <a:pt x="115" y="204"/>
                      <a:pt x="115" y="205"/>
                    </a:cubicBezTo>
                    <a:cubicBezTo>
                      <a:pt x="114" y="207"/>
                      <a:pt x="115" y="207"/>
                      <a:pt x="117" y="209"/>
                    </a:cubicBezTo>
                    <a:cubicBezTo>
                      <a:pt x="118" y="210"/>
                      <a:pt x="119" y="212"/>
                      <a:pt x="120" y="210"/>
                    </a:cubicBezTo>
                    <a:cubicBezTo>
                      <a:pt x="120" y="210"/>
                      <a:pt x="121" y="215"/>
                      <a:pt x="122" y="215"/>
                    </a:cubicBezTo>
                    <a:cubicBezTo>
                      <a:pt x="123" y="216"/>
                      <a:pt x="122" y="215"/>
                      <a:pt x="123" y="215"/>
                    </a:cubicBezTo>
                    <a:cubicBezTo>
                      <a:pt x="124" y="216"/>
                      <a:pt x="125" y="217"/>
                      <a:pt x="126" y="218"/>
                    </a:cubicBezTo>
                    <a:cubicBezTo>
                      <a:pt x="128" y="219"/>
                      <a:pt x="130" y="220"/>
                      <a:pt x="132" y="219"/>
                    </a:cubicBezTo>
                    <a:cubicBezTo>
                      <a:pt x="133" y="219"/>
                      <a:pt x="136" y="219"/>
                      <a:pt x="136" y="218"/>
                    </a:cubicBezTo>
                    <a:cubicBezTo>
                      <a:pt x="136" y="218"/>
                      <a:pt x="136" y="221"/>
                      <a:pt x="136" y="221"/>
                    </a:cubicBezTo>
                    <a:cubicBezTo>
                      <a:pt x="136" y="221"/>
                      <a:pt x="138" y="217"/>
                      <a:pt x="138" y="218"/>
                    </a:cubicBezTo>
                    <a:cubicBezTo>
                      <a:pt x="139" y="218"/>
                      <a:pt x="138" y="219"/>
                      <a:pt x="138" y="219"/>
                    </a:cubicBezTo>
                    <a:cubicBezTo>
                      <a:pt x="138" y="220"/>
                      <a:pt x="139" y="220"/>
                      <a:pt x="139" y="220"/>
                    </a:cubicBezTo>
                    <a:cubicBezTo>
                      <a:pt x="139" y="220"/>
                      <a:pt x="136" y="221"/>
                      <a:pt x="137" y="222"/>
                    </a:cubicBezTo>
                    <a:cubicBezTo>
                      <a:pt x="138" y="222"/>
                      <a:pt x="138" y="222"/>
                      <a:pt x="139" y="221"/>
                    </a:cubicBezTo>
                    <a:cubicBezTo>
                      <a:pt x="140" y="222"/>
                      <a:pt x="139" y="223"/>
                      <a:pt x="139" y="223"/>
                    </a:cubicBezTo>
                    <a:cubicBezTo>
                      <a:pt x="139" y="224"/>
                      <a:pt x="142" y="221"/>
                      <a:pt x="142" y="222"/>
                    </a:cubicBezTo>
                    <a:cubicBezTo>
                      <a:pt x="142" y="223"/>
                      <a:pt x="140" y="224"/>
                      <a:pt x="140" y="225"/>
                    </a:cubicBezTo>
                    <a:cubicBezTo>
                      <a:pt x="140" y="224"/>
                      <a:pt x="143" y="223"/>
                      <a:pt x="142" y="225"/>
                    </a:cubicBezTo>
                    <a:cubicBezTo>
                      <a:pt x="142" y="225"/>
                      <a:pt x="142" y="225"/>
                      <a:pt x="142" y="224"/>
                    </a:cubicBezTo>
                    <a:cubicBezTo>
                      <a:pt x="142" y="226"/>
                      <a:pt x="145" y="223"/>
                      <a:pt x="145" y="223"/>
                    </a:cubicBezTo>
                    <a:cubicBezTo>
                      <a:pt x="146" y="224"/>
                      <a:pt x="145" y="226"/>
                      <a:pt x="145" y="227"/>
                    </a:cubicBezTo>
                    <a:cubicBezTo>
                      <a:pt x="144" y="225"/>
                      <a:pt x="153" y="225"/>
                      <a:pt x="147" y="222"/>
                    </a:cubicBezTo>
                    <a:cubicBezTo>
                      <a:pt x="148" y="222"/>
                      <a:pt x="153" y="222"/>
                      <a:pt x="150" y="221"/>
                    </a:cubicBezTo>
                    <a:cubicBezTo>
                      <a:pt x="147" y="219"/>
                      <a:pt x="151" y="220"/>
                      <a:pt x="152" y="218"/>
                    </a:cubicBezTo>
                    <a:cubicBezTo>
                      <a:pt x="152" y="218"/>
                      <a:pt x="149" y="218"/>
                      <a:pt x="149" y="218"/>
                    </a:cubicBezTo>
                    <a:cubicBezTo>
                      <a:pt x="150" y="217"/>
                      <a:pt x="151" y="216"/>
                      <a:pt x="152" y="216"/>
                    </a:cubicBezTo>
                    <a:cubicBezTo>
                      <a:pt x="154" y="214"/>
                      <a:pt x="151" y="215"/>
                      <a:pt x="151" y="214"/>
                    </a:cubicBezTo>
                    <a:cubicBezTo>
                      <a:pt x="151" y="214"/>
                      <a:pt x="154" y="213"/>
                      <a:pt x="154" y="212"/>
                    </a:cubicBezTo>
                    <a:cubicBezTo>
                      <a:pt x="154" y="211"/>
                      <a:pt x="154" y="209"/>
                      <a:pt x="153" y="208"/>
                    </a:cubicBezTo>
                    <a:cubicBezTo>
                      <a:pt x="152" y="208"/>
                      <a:pt x="154" y="207"/>
                      <a:pt x="153" y="206"/>
                    </a:cubicBezTo>
                    <a:cubicBezTo>
                      <a:pt x="153" y="206"/>
                      <a:pt x="151" y="205"/>
                      <a:pt x="151" y="205"/>
                    </a:cubicBezTo>
                    <a:cubicBezTo>
                      <a:pt x="151" y="205"/>
                      <a:pt x="155" y="204"/>
                      <a:pt x="156" y="204"/>
                    </a:cubicBezTo>
                    <a:cubicBezTo>
                      <a:pt x="159" y="204"/>
                      <a:pt x="156" y="203"/>
                      <a:pt x="155" y="202"/>
                    </a:cubicBezTo>
                    <a:cubicBezTo>
                      <a:pt x="155" y="202"/>
                      <a:pt x="160" y="202"/>
                      <a:pt x="160" y="202"/>
                    </a:cubicBezTo>
                    <a:cubicBezTo>
                      <a:pt x="159" y="201"/>
                      <a:pt x="157" y="201"/>
                      <a:pt x="156" y="200"/>
                    </a:cubicBezTo>
                    <a:cubicBezTo>
                      <a:pt x="156" y="200"/>
                      <a:pt x="160" y="201"/>
                      <a:pt x="160" y="200"/>
                    </a:cubicBezTo>
                    <a:cubicBezTo>
                      <a:pt x="161" y="200"/>
                      <a:pt x="160" y="200"/>
                      <a:pt x="160" y="199"/>
                    </a:cubicBezTo>
                    <a:cubicBezTo>
                      <a:pt x="161" y="199"/>
                      <a:pt x="161" y="199"/>
                      <a:pt x="161" y="199"/>
                    </a:cubicBezTo>
                    <a:cubicBezTo>
                      <a:pt x="162" y="198"/>
                      <a:pt x="158" y="197"/>
                      <a:pt x="158" y="197"/>
                    </a:cubicBezTo>
                    <a:cubicBezTo>
                      <a:pt x="158" y="197"/>
                      <a:pt x="163" y="197"/>
                      <a:pt x="162" y="196"/>
                    </a:cubicBezTo>
                    <a:cubicBezTo>
                      <a:pt x="162" y="195"/>
                      <a:pt x="163" y="195"/>
                      <a:pt x="161" y="194"/>
                    </a:cubicBezTo>
                    <a:cubicBezTo>
                      <a:pt x="161" y="194"/>
                      <a:pt x="158" y="194"/>
                      <a:pt x="158" y="193"/>
                    </a:cubicBezTo>
                    <a:cubicBezTo>
                      <a:pt x="158" y="193"/>
                      <a:pt x="163" y="192"/>
                      <a:pt x="163" y="192"/>
                    </a:cubicBezTo>
                    <a:cubicBezTo>
                      <a:pt x="165" y="192"/>
                      <a:pt x="164" y="189"/>
                      <a:pt x="162" y="189"/>
                    </a:cubicBezTo>
                    <a:cubicBezTo>
                      <a:pt x="161" y="188"/>
                      <a:pt x="158" y="187"/>
                      <a:pt x="161" y="186"/>
                    </a:cubicBezTo>
                    <a:cubicBezTo>
                      <a:pt x="163" y="186"/>
                      <a:pt x="166" y="187"/>
                      <a:pt x="167" y="185"/>
                    </a:cubicBezTo>
                    <a:cubicBezTo>
                      <a:pt x="167" y="185"/>
                      <a:pt x="165" y="183"/>
                      <a:pt x="165" y="183"/>
                    </a:cubicBezTo>
                    <a:cubicBezTo>
                      <a:pt x="165" y="182"/>
                      <a:pt x="167" y="182"/>
                      <a:pt x="167" y="182"/>
                    </a:cubicBezTo>
                    <a:cubicBezTo>
                      <a:pt x="168" y="181"/>
                      <a:pt x="170" y="181"/>
                      <a:pt x="172" y="182"/>
                    </a:cubicBezTo>
                    <a:cubicBezTo>
                      <a:pt x="172" y="182"/>
                      <a:pt x="174" y="182"/>
                      <a:pt x="174" y="182"/>
                    </a:cubicBezTo>
                    <a:cubicBezTo>
                      <a:pt x="175" y="181"/>
                      <a:pt x="173" y="180"/>
                      <a:pt x="173" y="179"/>
                    </a:cubicBezTo>
                    <a:cubicBezTo>
                      <a:pt x="174" y="178"/>
                      <a:pt x="177" y="174"/>
                      <a:pt x="179" y="176"/>
                    </a:cubicBezTo>
                    <a:cubicBezTo>
                      <a:pt x="178" y="175"/>
                      <a:pt x="175" y="181"/>
                      <a:pt x="176" y="181"/>
                    </a:cubicBezTo>
                    <a:cubicBezTo>
                      <a:pt x="177" y="182"/>
                      <a:pt x="179" y="179"/>
                      <a:pt x="181" y="179"/>
                    </a:cubicBezTo>
                    <a:cubicBezTo>
                      <a:pt x="181" y="179"/>
                      <a:pt x="183" y="180"/>
                      <a:pt x="183" y="180"/>
                    </a:cubicBezTo>
                    <a:cubicBezTo>
                      <a:pt x="183" y="180"/>
                      <a:pt x="183" y="178"/>
                      <a:pt x="183" y="178"/>
                    </a:cubicBezTo>
                    <a:cubicBezTo>
                      <a:pt x="186" y="179"/>
                      <a:pt x="186" y="178"/>
                      <a:pt x="187" y="177"/>
                    </a:cubicBezTo>
                    <a:cubicBezTo>
                      <a:pt x="188" y="176"/>
                      <a:pt x="189" y="176"/>
                      <a:pt x="190" y="176"/>
                    </a:cubicBezTo>
                    <a:cubicBezTo>
                      <a:pt x="192" y="175"/>
                      <a:pt x="192" y="174"/>
                      <a:pt x="193" y="173"/>
                    </a:cubicBezTo>
                    <a:cubicBezTo>
                      <a:pt x="194" y="172"/>
                      <a:pt x="196" y="170"/>
                      <a:pt x="197" y="168"/>
                    </a:cubicBezTo>
                    <a:cubicBezTo>
                      <a:pt x="199" y="166"/>
                      <a:pt x="199" y="165"/>
                      <a:pt x="201" y="165"/>
                    </a:cubicBezTo>
                    <a:cubicBezTo>
                      <a:pt x="202" y="164"/>
                      <a:pt x="205" y="164"/>
                      <a:pt x="205" y="162"/>
                    </a:cubicBezTo>
                    <a:cubicBezTo>
                      <a:pt x="204" y="162"/>
                      <a:pt x="203" y="157"/>
                      <a:pt x="203" y="157"/>
                    </a:cubicBezTo>
                    <a:cubicBezTo>
                      <a:pt x="204" y="157"/>
                      <a:pt x="207" y="160"/>
                      <a:pt x="208" y="160"/>
                    </a:cubicBezTo>
                    <a:cubicBezTo>
                      <a:pt x="209" y="161"/>
                      <a:pt x="210" y="161"/>
                      <a:pt x="211" y="161"/>
                    </a:cubicBezTo>
                    <a:cubicBezTo>
                      <a:pt x="211" y="161"/>
                      <a:pt x="213" y="160"/>
                      <a:pt x="213" y="160"/>
                    </a:cubicBezTo>
                    <a:cubicBezTo>
                      <a:pt x="214" y="160"/>
                      <a:pt x="215" y="161"/>
                      <a:pt x="216" y="160"/>
                    </a:cubicBezTo>
                    <a:cubicBezTo>
                      <a:pt x="216" y="160"/>
                      <a:pt x="214" y="158"/>
                      <a:pt x="217" y="159"/>
                    </a:cubicBezTo>
                    <a:cubicBezTo>
                      <a:pt x="219" y="159"/>
                      <a:pt x="221" y="159"/>
                      <a:pt x="223" y="158"/>
                    </a:cubicBezTo>
                    <a:cubicBezTo>
                      <a:pt x="228" y="157"/>
                      <a:pt x="232" y="156"/>
                      <a:pt x="237" y="154"/>
                    </a:cubicBezTo>
                    <a:cubicBezTo>
                      <a:pt x="238" y="153"/>
                      <a:pt x="254" y="143"/>
                      <a:pt x="255" y="143"/>
                    </a:cubicBezTo>
                    <a:cubicBezTo>
                      <a:pt x="254" y="143"/>
                      <a:pt x="247" y="143"/>
                      <a:pt x="246" y="143"/>
                    </a:cubicBezTo>
                    <a:cubicBezTo>
                      <a:pt x="244" y="142"/>
                      <a:pt x="242" y="141"/>
                      <a:pt x="240" y="141"/>
                    </a:cubicBezTo>
                    <a:cubicBezTo>
                      <a:pt x="238" y="141"/>
                      <a:pt x="236" y="142"/>
                      <a:pt x="235" y="142"/>
                    </a:cubicBezTo>
                    <a:cubicBezTo>
                      <a:pt x="233" y="143"/>
                      <a:pt x="233" y="141"/>
                      <a:pt x="232" y="142"/>
                    </a:cubicBezTo>
                    <a:cubicBezTo>
                      <a:pt x="231" y="142"/>
                      <a:pt x="230" y="144"/>
                      <a:pt x="229" y="144"/>
                    </a:cubicBezTo>
                    <a:cubicBezTo>
                      <a:pt x="225" y="144"/>
                      <a:pt x="232" y="140"/>
                      <a:pt x="233" y="141"/>
                    </a:cubicBezTo>
                    <a:cubicBezTo>
                      <a:pt x="232" y="140"/>
                      <a:pt x="229" y="141"/>
                      <a:pt x="228" y="141"/>
                    </a:cubicBezTo>
                    <a:cubicBezTo>
                      <a:pt x="225" y="141"/>
                      <a:pt x="223" y="140"/>
                      <a:pt x="221" y="140"/>
                    </a:cubicBezTo>
                    <a:cubicBezTo>
                      <a:pt x="222" y="140"/>
                      <a:pt x="225" y="138"/>
                      <a:pt x="226" y="137"/>
                    </a:cubicBezTo>
                    <a:cubicBezTo>
                      <a:pt x="226" y="134"/>
                      <a:pt x="228" y="135"/>
                      <a:pt x="229" y="136"/>
                    </a:cubicBezTo>
                    <a:cubicBezTo>
                      <a:pt x="231" y="136"/>
                      <a:pt x="239" y="134"/>
                      <a:pt x="240" y="133"/>
                    </a:cubicBezTo>
                    <a:cubicBezTo>
                      <a:pt x="240" y="132"/>
                      <a:pt x="235" y="131"/>
                      <a:pt x="234" y="130"/>
                    </a:cubicBezTo>
                    <a:cubicBezTo>
                      <a:pt x="235" y="131"/>
                      <a:pt x="239" y="132"/>
                      <a:pt x="240" y="132"/>
                    </a:cubicBezTo>
                    <a:cubicBezTo>
                      <a:pt x="241" y="133"/>
                      <a:pt x="245" y="133"/>
                      <a:pt x="245" y="135"/>
                    </a:cubicBezTo>
                    <a:cubicBezTo>
                      <a:pt x="244" y="138"/>
                      <a:pt x="246" y="139"/>
                      <a:pt x="248" y="139"/>
                    </a:cubicBezTo>
                    <a:cubicBezTo>
                      <a:pt x="248" y="139"/>
                      <a:pt x="254" y="139"/>
                      <a:pt x="253" y="138"/>
                    </a:cubicBezTo>
                    <a:cubicBezTo>
                      <a:pt x="253" y="138"/>
                      <a:pt x="253" y="140"/>
                      <a:pt x="254" y="140"/>
                    </a:cubicBezTo>
                    <a:cubicBezTo>
                      <a:pt x="256" y="139"/>
                      <a:pt x="257" y="136"/>
                      <a:pt x="257" y="134"/>
                    </a:cubicBezTo>
                    <a:cubicBezTo>
                      <a:pt x="257" y="133"/>
                      <a:pt x="257" y="129"/>
                      <a:pt x="255" y="130"/>
                    </a:cubicBezTo>
                    <a:cubicBezTo>
                      <a:pt x="253" y="132"/>
                      <a:pt x="254" y="130"/>
                      <a:pt x="253" y="129"/>
                    </a:cubicBezTo>
                    <a:cubicBezTo>
                      <a:pt x="251" y="127"/>
                      <a:pt x="248" y="126"/>
                      <a:pt x="245" y="124"/>
                    </a:cubicBezTo>
                    <a:cubicBezTo>
                      <a:pt x="244" y="123"/>
                      <a:pt x="243" y="123"/>
                      <a:pt x="242" y="122"/>
                    </a:cubicBezTo>
                    <a:cubicBezTo>
                      <a:pt x="242" y="122"/>
                      <a:pt x="238" y="123"/>
                      <a:pt x="238" y="124"/>
                    </a:cubicBezTo>
                    <a:cubicBezTo>
                      <a:pt x="238" y="124"/>
                      <a:pt x="239" y="123"/>
                      <a:pt x="238" y="123"/>
                    </a:cubicBezTo>
                    <a:cubicBezTo>
                      <a:pt x="238" y="123"/>
                      <a:pt x="237" y="122"/>
                      <a:pt x="237" y="122"/>
                    </a:cubicBezTo>
                    <a:cubicBezTo>
                      <a:pt x="237" y="121"/>
                      <a:pt x="241" y="122"/>
                      <a:pt x="241" y="121"/>
                    </a:cubicBezTo>
                    <a:cubicBezTo>
                      <a:pt x="241" y="119"/>
                      <a:pt x="241" y="118"/>
                      <a:pt x="238" y="118"/>
                    </a:cubicBezTo>
                    <a:cubicBezTo>
                      <a:pt x="236" y="119"/>
                      <a:pt x="235" y="121"/>
                      <a:pt x="233" y="119"/>
                    </a:cubicBezTo>
                    <a:cubicBezTo>
                      <a:pt x="233" y="119"/>
                      <a:pt x="229" y="119"/>
                      <a:pt x="229" y="118"/>
                    </a:cubicBezTo>
                    <a:cubicBezTo>
                      <a:pt x="229" y="116"/>
                      <a:pt x="234" y="119"/>
                      <a:pt x="234" y="119"/>
                    </a:cubicBezTo>
                    <a:cubicBezTo>
                      <a:pt x="235" y="119"/>
                      <a:pt x="240" y="118"/>
                      <a:pt x="240" y="117"/>
                    </a:cubicBezTo>
                    <a:cubicBezTo>
                      <a:pt x="241" y="117"/>
                      <a:pt x="236" y="115"/>
                      <a:pt x="235" y="115"/>
                    </a:cubicBezTo>
                    <a:cubicBezTo>
                      <a:pt x="233" y="115"/>
                      <a:pt x="230" y="115"/>
                      <a:pt x="228" y="116"/>
                    </a:cubicBezTo>
                    <a:cubicBezTo>
                      <a:pt x="229" y="116"/>
                      <a:pt x="233" y="113"/>
                      <a:pt x="233" y="114"/>
                    </a:cubicBezTo>
                    <a:cubicBezTo>
                      <a:pt x="233" y="113"/>
                      <a:pt x="229" y="113"/>
                      <a:pt x="229" y="112"/>
                    </a:cubicBezTo>
                    <a:cubicBezTo>
                      <a:pt x="232" y="113"/>
                      <a:pt x="235" y="115"/>
                      <a:pt x="238" y="113"/>
                    </a:cubicBezTo>
                    <a:cubicBezTo>
                      <a:pt x="238" y="113"/>
                      <a:pt x="241" y="112"/>
                      <a:pt x="241" y="111"/>
                    </a:cubicBezTo>
                    <a:cubicBezTo>
                      <a:pt x="240" y="110"/>
                      <a:pt x="238" y="109"/>
                      <a:pt x="238" y="108"/>
                    </a:cubicBezTo>
                    <a:cubicBezTo>
                      <a:pt x="238" y="109"/>
                      <a:pt x="241" y="110"/>
                      <a:pt x="242" y="110"/>
                    </a:cubicBezTo>
                    <a:cubicBezTo>
                      <a:pt x="244" y="111"/>
                      <a:pt x="243" y="109"/>
                      <a:pt x="245" y="109"/>
                    </a:cubicBezTo>
                    <a:cubicBezTo>
                      <a:pt x="246" y="109"/>
                      <a:pt x="254" y="111"/>
                      <a:pt x="254" y="111"/>
                    </a:cubicBezTo>
                    <a:cubicBezTo>
                      <a:pt x="253" y="111"/>
                      <a:pt x="246" y="110"/>
                      <a:pt x="246" y="110"/>
                    </a:cubicBezTo>
                    <a:cubicBezTo>
                      <a:pt x="248" y="114"/>
                      <a:pt x="254" y="113"/>
                      <a:pt x="257" y="113"/>
                    </a:cubicBezTo>
                    <a:cubicBezTo>
                      <a:pt x="258" y="112"/>
                      <a:pt x="261" y="113"/>
                      <a:pt x="262" y="112"/>
                    </a:cubicBezTo>
                    <a:cubicBezTo>
                      <a:pt x="265" y="111"/>
                      <a:pt x="264" y="109"/>
                      <a:pt x="262" y="108"/>
                    </a:cubicBezTo>
                    <a:cubicBezTo>
                      <a:pt x="261" y="107"/>
                      <a:pt x="258" y="106"/>
                      <a:pt x="257" y="106"/>
                    </a:cubicBezTo>
                    <a:cubicBezTo>
                      <a:pt x="256" y="106"/>
                      <a:pt x="257" y="109"/>
                      <a:pt x="257" y="110"/>
                    </a:cubicBezTo>
                    <a:cubicBezTo>
                      <a:pt x="256" y="109"/>
                      <a:pt x="256" y="108"/>
                      <a:pt x="255" y="107"/>
                    </a:cubicBezTo>
                    <a:cubicBezTo>
                      <a:pt x="255" y="106"/>
                      <a:pt x="254" y="107"/>
                      <a:pt x="253" y="106"/>
                    </a:cubicBezTo>
                    <a:cubicBezTo>
                      <a:pt x="254" y="107"/>
                      <a:pt x="256" y="101"/>
                      <a:pt x="256" y="100"/>
                    </a:cubicBezTo>
                    <a:cubicBezTo>
                      <a:pt x="256" y="100"/>
                      <a:pt x="257" y="103"/>
                      <a:pt x="257" y="103"/>
                    </a:cubicBezTo>
                    <a:cubicBezTo>
                      <a:pt x="257" y="105"/>
                      <a:pt x="257" y="106"/>
                      <a:pt x="258" y="106"/>
                    </a:cubicBezTo>
                    <a:cubicBezTo>
                      <a:pt x="261" y="106"/>
                      <a:pt x="263" y="105"/>
                      <a:pt x="265" y="105"/>
                    </a:cubicBezTo>
                    <a:cubicBezTo>
                      <a:pt x="266" y="105"/>
                      <a:pt x="272" y="103"/>
                      <a:pt x="270" y="101"/>
                    </a:cubicBezTo>
                    <a:cubicBezTo>
                      <a:pt x="268" y="100"/>
                      <a:pt x="267" y="102"/>
                      <a:pt x="266" y="101"/>
                    </a:cubicBezTo>
                    <a:cubicBezTo>
                      <a:pt x="266" y="100"/>
                      <a:pt x="266" y="100"/>
                      <a:pt x="266" y="99"/>
                    </a:cubicBezTo>
                    <a:cubicBezTo>
                      <a:pt x="267" y="98"/>
                      <a:pt x="266" y="97"/>
                      <a:pt x="265" y="97"/>
                    </a:cubicBezTo>
                    <a:cubicBezTo>
                      <a:pt x="265" y="96"/>
                      <a:pt x="262" y="96"/>
                      <a:pt x="261" y="96"/>
                    </a:cubicBezTo>
                    <a:cubicBezTo>
                      <a:pt x="259" y="96"/>
                      <a:pt x="258" y="98"/>
                      <a:pt x="256" y="96"/>
                    </a:cubicBezTo>
                    <a:cubicBezTo>
                      <a:pt x="260" y="99"/>
                      <a:pt x="262" y="91"/>
                      <a:pt x="266" y="95"/>
                    </a:cubicBezTo>
                    <a:cubicBezTo>
                      <a:pt x="267" y="97"/>
                      <a:pt x="269" y="94"/>
                      <a:pt x="269" y="92"/>
                    </a:cubicBezTo>
                    <a:cubicBezTo>
                      <a:pt x="269" y="91"/>
                      <a:pt x="266" y="88"/>
                      <a:pt x="266" y="88"/>
                    </a:cubicBezTo>
                    <a:cubicBezTo>
                      <a:pt x="266" y="87"/>
                      <a:pt x="269" y="90"/>
                      <a:pt x="269" y="91"/>
                    </a:cubicBezTo>
                    <a:cubicBezTo>
                      <a:pt x="269" y="92"/>
                      <a:pt x="271" y="90"/>
                      <a:pt x="270" y="88"/>
                    </a:cubicBezTo>
                    <a:cubicBezTo>
                      <a:pt x="269" y="87"/>
                      <a:pt x="267" y="85"/>
                      <a:pt x="266" y="84"/>
                    </a:cubicBezTo>
                    <a:cubicBezTo>
                      <a:pt x="264" y="84"/>
                      <a:pt x="261" y="85"/>
                      <a:pt x="259" y="84"/>
                    </a:cubicBezTo>
                    <a:cubicBezTo>
                      <a:pt x="258" y="83"/>
                      <a:pt x="258" y="81"/>
                      <a:pt x="256" y="81"/>
                    </a:cubicBezTo>
                    <a:cubicBezTo>
                      <a:pt x="256" y="80"/>
                      <a:pt x="252" y="81"/>
                      <a:pt x="253" y="80"/>
                    </a:cubicBezTo>
                    <a:cubicBezTo>
                      <a:pt x="254" y="78"/>
                      <a:pt x="254" y="77"/>
                      <a:pt x="256" y="79"/>
                    </a:cubicBezTo>
                    <a:cubicBezTo>
                      <a:pt x="258" y="81"/>
                      <a:pt x="260" y="78"/>
                      <a:pt x="262" y="77"/>
                    </a:cubicBezTo>
                    <a:cubicBezTo>
                      <a:pt x="265" y="75"/>
                      <a:pt x="271" y="81"/>
                      <a:pt x="274" y="78"/>
                    </a:cubicBezTo>
                    <a:cubicBezTo>
                      <a:pt x="275" y="77"/>
                      <a:pt x="275" y="72"/>
                      <a:pt x="272" y="73"/>
                    </a:cubicBezTo>
                    <a:cubicBezTo>
                      <a:pt x="271" y="73"/>
                      <a:pt x="270" y="74"/>
                      <a:pt x="269" y="73"/>
                    </a:cubicBezTo>
                    <a:cubicBezTo>
                      <a:pt x="267" y="73"/>
                      <a:pt x="265" y="72"/>
                      <a:pt x="263" y="70"/>
                    </a:cubicBezTo>
                    <a:cubicBezTo>
                      <a:pt x="260" y="68"/>
                      <a:pt x="271" y="71"/>
                      <a:pt x="271" y="70"/>
                    </a:cubicBezTo>
                    <a:cubicBezTo>
                      <a:pt x="270" y="68"/>
                      <a:pt x="265" y="67"/>
                      <a:pt x="263" y="66"/>
                    </a:cubicBezTo>
                    <a:cubicBezTo>
                      <a:pt x="260" y="65"/>
                      <a:pt x="260" y="66"/>
                      <a:pt x="259" y="68"/>
                    </a:cubicBezTo>
                    <a:cubicBezTo>
                      <a:pt x="259" y="69"/>
                      <a:pt x="257" y="70"/>
                      <a:pt x="256" y="69"/>
                    </a:cubicBezTo>
                    <a:cubicBezTo>
                      <a:pt x="255" y="69"/>
                      <a:pt x="258" y="65"/>
                      <a:pt x="258" y="64"/>
                    </a:cubicBezTo>
                    <a:cubicBezTo>
                      <a:pt x="258" y="63"/>
                      <a:pt x="259" y="61"/>
                      <a:pt x="260" y="60"/>
                    </a:cubicBezTo>
                    <a:cubicBezTo>
                      <a:pt x="260" y="59"/>
                      <a:pt x="260" y="57"/>
                      <a:pt x="261" y="57"/>
                    </a:cubicBezTo>
                    <a:cubicBezTo>
                      <a:pt x="262" y="57"/>
                      <a:pt x="264" y="57"/>
                      <a:pt x="265" y="56"/>
                    </a:cubicBezTo>
                    <a:cubicBezTo>
                      <a:pt x="265" y="56"/>
                      <a:pt x="270" y="51"/>
                      <a:pt x="270" y="52"/>
                    </a:cubicBezTo>
                    <a:cubicBezTo>
                      <a:pt x="270" y="52"/>
                      <a:pt x="268" y="51"/>
                      <a:pt x="268" y="51"/>
                    </a:cubicBezTo>
                    <a:cubicBezTo>
                      <a:pt x="268" y="50"/>
                      <a:pt x="268" y="49"/>
                      <a:pt x="268" y="48"/>
                    </a:cubicBezTo>
                    <a:cubicBezTo>
                      <a:pt x="268" y="46"/>
                      <a:pt x="269" y="46"/>
                      <a:pt x="271" y="46"/>
                    </a:cubicBezTo>
                    <a:cubicBezTo>
                      <a:pt x="273" y="46"/>
                      <a:pt x="281" y="43"/>
                      <a:pt x="276" y="43"/>
                    </a:cubicBezTo>
                    <a:cubicBezTo>
                      <a:pt x="273" y="43"/>
                      <a:pt x="268" y="42"/>
                      <a:pt x="266" y="44"/>
                    </a:cubicBezTo>
                    <a:cubicBezTo>
                      <a:pt x="265" y="45"/>
                      <a:pt x="265" y="47"/>
                      <a:pt x="263" y="46"/>
                    </a:cubicBezTo>
                    <a:cubicBezTo>
                      <a:pt x="261" y="45"/>
                      <a:pt x="263" y="43"/>
                      <a:pt x="264" y="42"/>
                    </a:cubicBezTo>
                    <a:cubicBezTo>
                      <a:pt x="266" y="39"/>
                      <a:pt x="270" y="41"/>
                      <a:pt x="273" y="41"/>
                    </a:cubicBezTo>
                    <a:cubicBezTo>
                      <a:pt x="277" y="41"/>
                      <a:pt x="281" y="42"/>
                      <a:pt x="283" y="38"/>
                    </a:cubicBezTo>
                    <a:cubicBezTo>
                      <a:pt x="284" y="38"/>
                      <a:pt x="280" y="37"/>
                      <a:pt x="280" y="37"/>
                    </a:cubicBezTo>
                    <a:cubicBezTo>
                      <a:pt x="278" y="36"/>
                      <a:pt x="276" y="37"/>
                      <a:pt x="274" y="37"/>
                    </a:cubicBezTo>
                    <a:cubicBezTo>
                      <a:pt x="272" y="37"/>
                      <a:pt x="271" y="36"/>
                      <a:pt x="269" y="36"/>
                    </a:cubicBezTo>
                    <a:cubicBezTo>
                      <a:pt x="268" y="36"/>
                      <a:pt x="266" y="36"/>
                      <a:pt x="265" y="36"/>
                    </a:cubicBezTo>
                    <a:cubicBezTo>
                      <a:pt x="266" y="37"/>
                      <a:pt x="269" y="36"/>
                      <a:pt x="271" y="36"/>
                    </a:cubicBezTo>
                    <a:cubicBezTo>
                      <a:pt x="274" y="36"/>
                      <a:pt x="276" y="35"/>
                      <a:pt x="279" y="35"/>
                    </a:cubicBezTo>
                    <a:cubicBezTo>
                      <a:pt x="283" y="36"/>
                      <a:pt x="285" y="34"/>
                      <a:pt x="288" y="34"/>
                    </a:cubicBezTo>
                    <a:cubicBezTo>
                      <a:pt x="289" y="34"/>
                      <a:pt x="291" y="34"/>
                      <a:pt x="291" y="33"/>
                    </a:cubicBezTo>
                    <a:cubicBezTo>
                      <a:pt x="291" y="33"/>
                      <a:pt x="289" y="31"/>
                      <a:pt x="290" y="31"/>
                    </a:cubicBezTo>
                    <a:cubicBezTo>
                      <a:pt x="295" y="30"/>
                      <a:pt x="300" y="29"/>
                      <a:pt x="304" y="26"/>
                    </a:cubicBezTo>
                    <a:cubicBezTo>
                      <a:pt x="305" y="25"/>
                      <a:pt x="301" y="24"/>
                      <a:pt x="301" y="24"/>
                    </a:cubicBezTo>
                    <a:cubicBezTo>
                      <a:pt x="298" y="23"/>
                      <a:pt x="295" y="22"/>
                      <a:pt x="293" y="22"/>
                    </a:cubicBezTo>
                    <a:cubicBezTo>
                      <a:pt x="287" y="21"/>
                      <a:pt x="282" y="20"/>
                      <a:pt x="277" y="25"/>
                    </a:cubicBezTo>
                    <a:cubicBezTo>
                      <a:pt x="275" y="28"/>
                      <a:pt x="273" y="26"/>
                      <a:pt x="269" y="26"/>
                    </a:cubicBezTo>
                    <a:cubicBezTo>
                      <a:pt x="268" y="26"/>
                      <a:pt x="264" y="29"/>
                      <a:pt x="265" y="26"/>
                    </a:cubicBezTo>
                    <a:cubicBezTo>
                      <a:pt x="265" y="24"/>
                      <a:pt x="260" y="27"/>
                      <a:pt x="259" y="28"/>
                    </a:cubicBezTo>
                    <a:cubicBezTo>
                      <a:pt x="257" y="29"/>
                      <a:pt x="255" y="30"/>
                      <a:pt x="253" y="31"/>
                    </a:cubicBezTo>
                    <a:cubicBezTo>
                      <a:pt x="252" y="31"/>
                      <a:pt x="244" y="37"/>
                      <a:pt x="244" y="37"/>
                    </a:cubicBezTo>
                    <a:cubicBezTo>
                      <a:pt x="242" y="35"/>
                      <a:pt x="264" y="22"/>
                      <a:pt x="251" y="19"/>
                    </a:cubicBezTo>
                    <a:cubicBezTo>
                      <a:pt x="246" y="19"/>
                      <a:pt x="247" y="22"/>
                      <a:pt x="243" y="24"/>
                    </a:cubicBezTo>
                    <a:cubicBezTo>
                      <a:pt x="240" y="25"/>
                      <a:pt x="238" y="25"/>
                      <a:pt x="235" y="26"/>
                    </a:cubicBezTo>
                    <a:cubicBezTo>
                      <a:pt x="234" y="26"/>
                      <a:pt x="229" y="28"/>
                      <a:pt x="228" y="28"/>
                    </a:cubicBezTo>
                    <a:cubicBezTo>
                      <a:pt x="226" y="25"/>
                      <a:pt x="233" y="24"/>
                      <a:pt x="235" y="24"/>
                    </a:cubicBezTo>
                    <a:cubicBezTo>
                      <a:pt x="235" y="23"/>
                      <a:pt x="241" y="22"/>
                      <a:pt x="238" y="21"/>
                    </a:cubicBezTo>
                    <a:cubicBezTo>
                      <a:pt x="235" y="20"/>
                      <a:pt x="232" y="20"/>
                      <a:pt x="229" y="20"/>
                    </a:cubicBezTo>
                    <a:cubicBezTo>
                      <a:pt x="221" y="20"/>
                      <a:pt x="213" y="21"/>
                      <a:pt x="205" y="23"/>
                    </a:cubicBezTo>
                    <a:cubicBezTo>
                      <a:pt x="205" y="23"/>
                      <a:pt x="202" y="25"/>
                      <a:pt x="201" y="24"/>
                    </a:cubicBezTo>
                    <a:cubicBezTo>
                      <a:pt x="201" y="22"/>
                      <a:pt x="200" y="22"/>
                      <a:pt x="202" y="22"/>
                    </a:cubicBezTo>
                    <a:cubicBezTo>
                      <a:pt x="206" y="20"/>
                      <a:pt x="210" y="19"/>
                      <a:pt x="214" y="18"/>
                    </a:cubicBezTo>
                    <a:cubicBezTo>
                      <a:pt x="221" y="17"/>
                      <a:pt x="229" y="18"/>
                      <a:pt x="237" y="18"/>
                    </a:cubicBezTo>
                    <a:cubicBezTo>
                      <a:pt x="239" y="18"/>
                      <a:pt x="241" y="18"/>
                      <a:pt x="243" y="18"/>
                    </a:cubicBezTo>
                    <a:cubicBezTo>
                      <a:pt x="247" y="16"/>
                      <a:pt x="252" y="16"/>
                      <a:pt x="256" y="14"/>
                    </a:cubicBezTo>
                    <a:cubicBezTo>
                      <a:pt x="258" y="14"/>
                      <a:pt x="259" y="13"/>
                      <a:pt x="256" y="12"/>
                    </a:cubicBezTo>
                    <a:cubicBezTo>
                      <a:pt x="254" y="11"/>
                      <a:pt x="250" y="10"/>
                      <a:pt x="248" y="11"/>
                    </a:cubicBezTo>
                    <a:cubicBezTo>
                      <a:pt x="246" y="11"/>
                      <a:pt x="246" y="10"/>
                      <a:pt x="244" y="9"/>
                    </a:cubicBezTo>
                    <a:cubicBezTo>
                      <a:pt x="242" y="9"/>
                      <a:pt x="240" y="11"/>
                      <a:pt x="238" y="11"/>
                    </a:cubicBezTo>
                    <a:cubicBezTo>
                      <a:pt x="238" y="11"/>
                      <a:pt x="240" y="8"/>
                      <a:pt x="241" y="8"/>
                    </a:cubicBezTo>
                    <a:cubicBezTo>
                      <a:pt x="242" y="6"/>
                      <a:pt x="238" y="6"/>
                      <a:pt x="237" y="6"/>
                    </a:cubicBezTo>
                    <a:cubicBezTo>
                      <a:pt x="231" y="7"/>
                      <a:pt x="226" y="7"/>
                      <a:pt x="220" y="6"/>
                    </a:cubicBezTo>
                    <a:cubicBezTo>
                      <a:pt x="215" y="6"/>
                      <a:pt x="211" y="8"/>
                      <a:pt x="206" y="8"/>
                    </a:cubicBezTo>
                    <a:cubicBezTo>
                      <a:pt x="204" y="8"/>
                      <a:pt x="201" y="8"/>
                      <a:pt x="199" y="8"/>
                    </a:cubicBezTo>
                    <a:cubicBezTo>
                      <a:pt x="197" y="9"/>
                      <a:pt x="194" y="8"/>
                      <a:pt x="193" y="9"/>
                    </a:cubicBezTo>
                    <a:cubicBezTo>
                      <a:pt x="196" y="8"/>
                      <a:pt x="199" y="8"/>
                      <a:pt x="202" y="7"/>
                    </a:cubicBezTo>
                    <a:cubicBezTo>
                      <a:pt x="207" y="7"/>
                      <a:pt x="211" y="6"/>
                      <a:pt x="215" y="6"/>
                    </a:cubicBezTo>
                    <a:cubicBezTo>
                      <a:pt x="217" y="6"/>
                      <a:pt x="237" y="6"/>
                      <a:pt x="237" y="4"/>
                    </a:cubicBezTo>
                    <a:cubicBezTo>
                      <a:pt x="236" y="4"/>
                      <a:pt x="233" y="3"/>
                      <a:pt x="232" y="2"/>
                    </a:cubicBezTo>
                    <a:cubicBezTo>
                      <a:pt x="229" y="2"/>
                      <a:pt x="227" y="2"/>
                      <a:pt x="224" y="2"/>
                    </a:cubicBezTo>
                    <a:cubicBezTo>
                      <a:pt x="220" y="2"/>
                      <a:pt x="216" y="1"/>
                      <a:pt x="213" y="0"/>
                    </a:cubicBezTo>
                    <a:cubicBezTo>
                      <a:pt x="206" y="0"/>
                      <a:pt x="200" y="0"/>
                      <a:pt x="194" y="0"/>
                    </a:cubicBezTo>
                    <a:cubicBezTo>
                      <a:pt x="191" y="1"/>
                      <a:pt x="188" y="1"/>
                      <a:pt x="185" y="1"/>
                    </a:cubicBezTo>
                    <a:cubicBezTo>
                      <a:pt x="184" y="1"/>
                      <a:pt x="183" y="3"/>
                      <a:pt x="183" y="3"/>
                    </a:cubicBezTo>
                    <a:cubicBezTo>
                      <a:pt x="181" y="3"/>
                      <a:pt x="179" y="2"/>
                      <a:pt x="177" y="2"/>
                    </a:cubicBezTo>
                    <a:cubicBezTo>
                      <a:pt x="176" y="2"/>
                      <a:pt x="175" y="3"/>
                      <a:pt x="173" y="3"/>
                    </a:cubicBezTo>
                    <a:cubicBezTo>
                      <a:pt x="171" y="3"/>
                      <a:pt x="171" y="4"/>
                      <a:pt x="173" y="4"/>
                    </a:cubicBezTo>
                    <a:cubicBezTo>
                      <a:pt x="176" y="5"/>
                      <a:pt x="179" y="5"/>
                      <a:pt x="181" y="6"/>
                    </a:cubicBezTo>
                    <a:cubicBezTo>
                      <a:pt x="180" y="5"/>
                      <a:pt x="174" y="7"/>
                      <a:pt x="173" y="8"/>
                    </a:cubicBezTo>
                    <a:cubicBezTo>
                      <a:pt x="173" y="8"/>
                      <a:pt x="170" y="8"/>
                      <a:pt x="170" y="8"/>
                    </a:cubicBezTo>
                    <a:cubicBezTo>
                      <a:pt x="170" y="8"/>
                      <a:pt x="172" y="10"/>
                      <a:pt x="172" y="10"/>
                    </a:cubicBezTo>
                    <a:cubicBezTo>
                      <a:pt x="171" y="10"/>
                      <a:pt x="169" y="9"/>
                      <a:pt x="168" y="8"/>
                    </a:cubicBezTo>
                    <a:cubicBezTo>
                      <a:pt x="167" y="7"/>
                      <a:pt x="164" y="8"/>
                      <a:pt x="163" y="8"/>
                    </a:cubicBezTo>
                    <a:cubicBezTo>
                      <a:pt x="160" y="7"/>
                      <a:pt x="157" y="6"/>
                      <a:pt x="154" y="5"/>
                    </a:cubicBezTo>
                    <a:cubicBezTo>
                      <a:pt x="152" y="4"/>
                      <a:pt x="150" y="6"/>
                      <a:pt x="147" y="6"/>
                    </a:cubicBezTo>
                    <a:cubicBezTo>
                      <a:pt x="146" y="6"/>
                      <a:pt x="140" y="5"/>
                      <a:pt x="140" y="7"/>
                    </a:cubicBezTo>
                    <a:cubicBezTo>
                      <a:pt x="139" y="7"/>
                      <a:pt x="153" y="9"/>
                      <a:pt x="155" y="10"/>
                    </a:cubicBezTo>
                    <a:cubicBezTo>
                      <a:pt x="158" y="10"/>
                      <a:pt x="161" y="10"/>
                      <a:pt x="163" y="11"/>
                    </a:cubicBezTo>
                    <a:cubicBezTo>
                      <a:pt x="164" y="11"/>
                      <a:pt x="165" y="11"/>
                      <a:pt x="166" y="12"/>
                    </a:cubicBezTo>
                    <a:cubicBezTo>
                      <a:pt x="166" y="12"/>
                      <a:pt x="166" y="15"/>
                      <a:pt x="166" y="15"/>
                    </a:cubicBezTo>
                    <a:cubicBezTo>
                      <a:pt x="166" y="16"/>
                      <a:pt x="165" y="14"/>
                      <a:pt x="165" y="13"/>
                    </a:cubicBezTo>
                    <a:cubicBezTo>
                      <a:pt x="164" y="12"/>
                      <a:pt x="161" y="12"/>
                      <a:pt x="160" y="11"/>
                    </a:cubicBezTo>
                    <a:cubicBezTo>
                      <a:pt x="160" y="11"/>
                      <a:pt x="157" y="11"/>
                      <a:pt x="157" y="11"/>
                    </a:cubicBezTo>
                    <a:cubicBezTo>
                      <a:pt x="157" y="12"/>
                      <a:pt x="158" y="14"/>
                      <a:pt x="158" y="14"/>
                    </a:cubicBezTo>
                    <a:cubicBezTo>
                      <a:pt x="156" y="14"/>
                      <a:pt x="155" y="11"/>
                      <a:pt x="154" y="11"/>
                    </a:cubicBezTo>
                    <a:cubicBezTo>
                      <a:pt x="152" y="11"/>
                      <a:pt x="150" y="11"/>
                      <a:pt x="148" y="10"/>
                    </a:cubicBezTo>
                    <a:cubicBezTo>
                      <a:pt x="147" y="10"/>
                      <a:pt x="139" y="10"/>
                      <a:pt x="139" y="10"/>
                    </a:cubicBezTo>
                    <a:cubicBezTo>
                      <a:pt x="138" y="12"/>
                      <a:pt x="151" y="17"/>
                      <a:pt x="151" y="17"/>
                    </a:cubicBezTo>
                    <a:cubicBezTo>
                      <a:pt x="151" y="18"/>
                      <a:pt x="146" y="17"/>
                      <a:pt x="146" y="17"/>
                    </a:cubicBezTo>
                    <a:cubicBezTo>
                      <a:pt x="143" y="17"/>
                      <a:pt x="142" y="16"/>
                      <a:pt x="143" y="19"/>
                    </a:cubicBezTo>
                    <a:cubicBezTo>
                      <a:pt x="142" y="19"/>
                      <a:pt x="141" y="18"/>
                      <a:pt x="140" y="17"/>
                    </a:cubicBezTo>
                    <a:cubicBezTo>
                      <a:pt x="140" y="16"/>
                      <a:pt x="142" y="17"/>
                      <a:pt x="143" y="16"/>
                    </a:cubicBezTo>
                    <a:cubicBezTo>
                      <a:pt x="143" y="16"/>
                      <a:pt x="141" y="14"/>
                      <a:pt x="140" y="14"/>
                    </a:cubicBezTo>
                    <a:cubicBezTo>
                      <a:pt x="138" y="13"/>
                      <a:pt x="136" y="12"/>
                      <a:pt x="133" y="12"/>
                    </a:cubicBezTo>
                    <a:cubicBezTo>
                      <a:pt x="132" y="12"/>
                      <a:pt x="130" y="11"/>
                      <a:pt x="129" y="12"/>
                    </a:cubicBezTo>
                    <a:cubicBezTo>
                      <a:pt x="128" y="12"/>
                      <a:pt x="131" y="15"/>
                      <a:pt x="131" y="15"/>
                    </a:cubicBezTo>
                    <a:cubicBezTo>
                      <a:pt x="134" y="17"/>
                      <a:pt x="138" y="17"/>
                      <a:pt x="142" y="20"/>
                    </a:cubicBezTo>
                    <a:cubicBezTo>
                      <a:pt x="143" y="20"/>
                      <a:pt x="144" y="21"/>
                      <a:pt x="143" y="22"/>
                    </a:cubicBezTo>
                    <a:cubicBezTo>
                      <a:pt x="141" y="24"/>
                      <a:pt x="139" y="22"/>
                      <a:pt x="137" y="21"/>
                    </a:cubicBezTo>
                    <a:cubicBezTo>
                      <a:pt x="132" y="18"/>
                      <a:pt x="126" y="16"/>
                      <a:pt x="120" y="15"/>
                    </a:cubicBezTo>
                    <a:cubicBezTo>
                      <a:pt x="117" y="14"/>
                      <a:pt x="114" y="13"/>
                      <a:pt x="111" y="14"/>
                    </a:cubicBezTo>
                    <a:cubicBezTo>
                      <a:pt x="110" y="14"/>
                      <a:pt x="113" y="17"/>
                      <a:pt x="113" y="18"/>
                    </a:cubicBezTo>
                    <a:cubicBezTo>
                      <a:pt x="113" y="18"/>
                      <a:pt x="117" y="21"/>
                      <a:pt x="117" y="21"/>
                    </a:cubicBezTo>
                    <a:cubicBezTo>
                      <a:pt x="117" y="22"/>
                      <a:pt x="111" y="21"/>
                      <a:pt x="111" y="21"/>
                    </a:cubicBezTo>
                    <a:cubicBezTo>
                      <a:pt x="111" y="23"/>
                      <a:pt x="115" y="22"/>
                      <a:pt x="115" y="24"/>
                    </a:cubicBezTo>
                    <a:cubicBezTo>
                      <a:pt x="115" y="24"/>
                      <a:pt x="111" y="23"/>
                      <a:pt x="110" y="22"/>
                    </a:cubicBezTo>
                    <a:cubicBezTo>
                      <a:pt x="108" y="21"/>
                      <a:pt x="106" y="21"/>
                      <a:pt x="103" y="20"/>
                    </a:cubicBezTo>
                    <a:cubicBezTo>
                      <a:pt x="101" y="19"/>
                      <a:pt x="101" y="20"/>
                      <a:pt x="101" y="22"/>
                    </a:cubicBezTo>
                    <a:cubicBezTo>
                      <a:pt x="100" y="23"/>
                      <a:pt x="99" y="23"/>
                      <a:pt x="98" y="23"/>
                    </a:cubicBezTo>
                    <a:cubicBezTo>
                      <a:pt x="98" y="24"/>
                      <a:pt x="98" y="26"/>
                      <a:pt x="97" y="26"/>
                    </a:cubicBezTo>
                    <a:cubicBezTo>
                      <a:pt x="97" y="27"/>
                      <a:pt x="97" y="24"/>
                      <a:pt x="97" y="23"/>
                    </a:cubicBezTo>
                    <a:cubicBezTo>
                      <a:pt x="97" y="22"/>
                      <a:pt x="98" y="21"/>
                      <a:pt x="98" y="20"/>
                    </a:cubicBezTo>
                    <a:cubicBezTo>
                      <a:pt x="97" y="16"/>
                      <a:pt x="93" y="16"/>
                      <a:pt x="90" y="16"/>
                    </a:cubicBezTo>
                    <a:cubicBezTo>
                      <a:pt x="86" y="17"/>
                      <a:pt x="82" y="18"/>
                      <a:pt x="78" y="18"/>
                    </a:cubicBezTo>
                    <a:cubicBezTo>
                      <a:pt x="77" y="19"/>
                      <a:pt x="75" y="19"/>
                      <a:pt x="74" y="19"/>
                    </a:cubicBezTo>
                    <a:cubicBezTo>
                      <a:pt x="74" y="19"/>
                      <a:pt x="69" y="20"/>
                      <a:pt x="69" y="20"/>
                    </a:cubicBezTo>
                    <a:cubicBezTo>
                      <a:pt x="70" y="21"/>
                      <a:pt x="72" y="21"/>
                      <a:pt x="73" y="21"/>
                    </a:cubicBezTo>
                    <a:cubicBezTo>
                      <a:pt x="74" y="22"/>
                      <a:pt x="75" y="23"/>
                      <a:pt x="77" y="24"/>
                    </a:cubicBezTo>
                    <a:cubicBezTo>
                      <a:pt x="77" y="24"/>
                      <a:pt x="81" y="27"/>
                      <a:pt x="81" y="27"/>
                    </a:cubicBezTo>
                    <a:cubicBezTo>
                      <a:pt x="80" y="27"/>
                      <a:pt x="76" y="25"/>
                      <a:pt x="75" y="25"/>
                    </a:cubicBezTo>
                    <a:cubicBezTo>
                      <a:pt x="73" y="24"/>
                      <a:pt x="72" y="22"/>
                      <a:pt x="70" y="22"/>
                    </a:cubicBezTo>
                    <a:cubicBezTo>
                      <a:pt x="67" y="21"/>
                      <a:pt x="64" y="22"/>
                      <a:pt x="61" y="22"/>
                    </a:cubicBezTo>
                    <a:cubicBezTo>
                      <a:pt x="58" y="23"/>
                      <a:pt x="58" y="22"/>
                      <a:pt x="60" y="25"/>
                    </a:cubicBezTo>
                    <a:cubicBezTo>
                      <a:pt x="60" y="26"/>
                      <a:pt x="60" y="29"/>
                      <a:pt x="60" y="30"/>
                    </a:cubicBezTo>
                    <a:cubicBezTo>
                      <a:pt x="60" y="32"/>
                      <a:pt x="56" y="30"/>
                      <a:pt x="55" y="30"/>
                    </a:cubicBezTo>
                    <a:cubicBezTo>
                      <a:pt x="54" y="30"/>
                      <a:pt x="51" y="28"/>
                      <a:pt x="50" y="30"/>
                    </a:cubicBezTo>
                    <a:cubicBezTo>
                      <a:pt x="49" y="31"/>
                      <a:pt x="50" y="34"/>
                      <a:pt x="50" y="34"/>
                    </a:cubicBezTo>
                    <a:cubicBezTo>
                      <a:pt x="49" y="35"/>
                      <a:pt x="48" y="33"/>
                      <a:pt x="47" y="32"/>
                    </a:cubicBezTo>
                    <a:cubicBezTo>
                      <a:pt x="45" y="31"/>
                      <a:pt x="43" y="31"/>
                      <a:pt x="42" y="32"/>
                    </a:cubicBezTo>
                    <a:cubicBezTo>
                      <a:pt x="39" y="34"/>
                      <a:pt x="36" y="36"/>
                      <a:pt x="32" y="37"/>
                    </a:cubicBezTo>
                    <a:cubicBezTo>
                      <a:pt x="31" y="38"/>
                      <a:pt x="34" y="37"/>
                      <a:pt x="32" y="37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70" name="Freeform 781">
                <a:extLst>
                  <a:ext uri="{FF2B5EF4-FFF2-40B4-BE49-F238E27FC236}">
                    <a16:creationId xmlns:a16="http://schemas.microsoft.com/office/drawing/2014/main" id="{DCB12D4F-88E4-C142-BF4C-5617EB245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2037" y="3394006"/>
                <a:ext cx="89580" cy="39406"/>
              </a:xfrm>
              <a:custGeom>
                <a:avLst/>
                <a:gdLst>
                  <a:gd name="T0" fmla="*/ 4 w 9"/>
                  <a:gd name="T1" fmla="*/ 3 h 4"/>
                  <a:gd name="T2" fmla="*/ 1 w 9"/>
                  <a:gd name="T3" fmla="*/ 2 h 4"/>
                  <a:gd name="T4" fmla="*/ 5 w 9"/>
                  <a:gd name="T5" fmla="*/ 2 h 4"/>
                  <a:gd name="T6" fmla="*/ 0 w 9"/>
                  <a:gd name="T7" fmla="*/ 0 h 4"/>
                  <a:gd name="T8" fmla="*/ 9 w 9"/>
                  <a:gd name="T9" fmla="*/ 2 h 4"/>
                  <a:gd name="T10" fmla="*/ 5 w 9"/>
                  <a:gd name="T11" fmla="*/ 2 h 4"/>
                  <a:gd name="T12" fmla="*/ 4 w 9"/>
                  <a:gd name="T13" fmla="*/ 3 h 4"/>
                  <a:gd name="T14" fmla="*/ 4 w 9"/>
                  <a:gd name="T1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4" y="3"/>
                      <a:pt x="1" y="2"/>
                      <a:pt x="1" y="2"/>
                    </a:cubicBezTo>
                    <a:cubicBezTo>
                      <a:pt x="1" y="2"/>
                      <a:pt x="4" y="2"/>
                      <a:pt x="5" y="2"/>
                    </a:cubicBezTo>
                    <a:cubicBezTo>
                      <a:pt x="3" y="1"/>
                      <a:pt x="1" y="2"/>
                      <a:pt x="0" y="0"/>
                    </a:cubicBezTo>
                    <a:cubicBezTo>
                      <a:pt x="1" y="1"/>
                      <a:pt x="8" y="0"/>
                      <a:pt x="9" y="2"/>
                    </a:cubicBezTo>
                    <a:cubicBezTo>
                      <a:pt x="9" y="2"/>
                      <a:pt x="6" y="2"/>
                      <a:pt x="5" y="2"/>
                    </a:cubicBezTo>
                    <a:cubicBezTo>
                      <a:pt x="5" y="2"/>
                      <a:pt x="7" y="4"/>
                      <a:pt x="4" y="3"/>
                    </a:cubicBezTo>
                    <a:cubicBezTo>
                      <a:pt x="3" y="3"/>
                      <a:pt x="6" y="4"/>
                      <a:pt x="4" y="3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71" name="Freeform 405">
                <a:extLst>
                  <a:ext uri="{FF2B5EF4-FFF2-40B4-BE49-F238E27FC236}">
                    <a16:creationId xmlns:a16="http://schemas.microsoft.com/office/drawing/2014/main" id="{5662602D-594B-5646-A77B-CD5838ED8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1705" y="5022753"/>
                <a:ext cx="524204" cy="252852"/>
              </a:xfrm>
              <a:custGeom>
                <a:avLst/>
                <a:gdLst>
                  <a:gd name="T0" fmla="*/ 53 w 54"/>
                  <a:gd name="T1" fmla="*/ 10 h 26"/>
                  <a:gd name="T2" fmla="*/ 49 w 54"/>
                  <a:gd name="T3" fmla="*/ 9 h 26"/>
                  <a:gd name="T4" fmla="*/ 50 w 54"/>
                  <a:gd name="T5" fmla="*/ 8 h 26"/>
                  <a:gd name="T6" fmla="*/ 48 w 54"/>
                  <a:gd name="T7" fmla="*/ 7 h 26"/>
                  <a:gd name="T8" fmla="*/ 49 w 54"/>
                  <a:gd name="T9" fmla="*/ 6 h 26"/>
                  <a:gd name="T10" fmla="*/ 46 w 54"/>
                  <a:gd name="T11" fmla="*/ 5 h 26"/>
                  <a:gd name="T12" fmla="*/ 48 w 54"/>
                  <a:gd name="T13" fmla="*/ 3 h 26"/>
                  <a:gd name="T14" fmla="*/ 43 w 54"/>
                  <a:gd name="T15" fmla="*/ 3 h 26"/>
                  <a:gd name="T16" fmla="*/ 39 w 54"/>
                  <a:gd name="T17" fmla="*/ 1 h 26"/>
                  <a:gd name="T18" fmla="*/ 39 w 54"/>
                  <a:gd name="T19" fmla="*/ 4 h 26"/>
                  <a:gd name="T20" fmla="*/ 36 w 54"/>
                  <a:gd name="T21" fmla="*/ 5 h 26"/>
                  <a:gd name="T22" fmla="*/ 32 w 54"/>
                  <a:gd name="T23" fmla="*/ 5 h 26"/>
                  <a:gd name="T24" fmla="*/ 32 w 54"/>
                  <a:gd name="T25" fmla="*/ 9 h 26"/>
                  <a:gd name="T26" fmla="*/ 26 w 54"/>
                  <a:gd name="T27" fmla="*/ 5 h 26"/>
                  <a:gd name="T28" fmla="*/ 25 w 54"/>
                  <a:gd name="T29" fmla="*/ 8 h 26"/>
                  <a:gd name="T30" fmla="*/ 21 w 54"/>
                  <a:gd name="T31" fmla="*/ 5 h 26"/>
                  <a:gd name="T32" fmla="*/ 21 w 54"/>
                  <a:gd name="T33" fmla="*/ 9 h 26"/>
                  <a:gd name="T34" fmla="*/ 19 w 54"/>
                  <a:gd name="T35" fmla="*/ 9 h 26"/>
                  <a:gd name="T36" fmla="*/ 17 w 54"/>
                  <a:gd name="T37" fmla="*/ 12 h 26"/>
                  <a:gd name="T38" fmla="*/ 14 w 54"/>
                  <a:gd name="T39" fmla="*/ 8 h 26"/>
                  <a:gd name="T40" fmla="*/ 16 w 54"/>
                  <a:gd name="T41" fmla="*/ 8 h 26"/>
                  <a:gd name="T42" fmla="*/ 14 w 54"/>
                  <a:gd name="T43" fmla="*/ 5 h 26"/>
                  <a:gd name="T44" fmla="*/ 7 w 54"/>
                  <a:gd name="T45" fmla="*/ 2 h 26"/>
                  <a:gd name="T46" fmla="*/ 9 w 54"/>
                  <a:gd name="T47" fmla="*/ 4 h 26"/>
                  <a:gd name="T48" fmla="*/ 8 w 54"/>
                  <a:gd name="T49" fmla="*/ 4 h 26"/>
                  <a:gd name="T50" fmla="*/ 10 w 54"/>
                  <a:gd name="T51" fmla="*/ 8 h 26"/>
                  <a:gd name="T52" fmla="*/ 5 w 54"/>
                  <a:gd name="T53" fmla="*/ 6 h 26"/>
                  <a:gd name="T54" fmla="*/ 3 w 54"/>
                  <a:gd name="T55" fmla="*/ 6 h 26"/>
                  <a:gd name="T56" fmla="*/ 5 w 54"/>
                  <a:gd name="T57" fmla="*/ 7 h 26"/>
                  <a:gd name="T58" fmla="*/ 5 w 54"/>
                  <a:gd name="T59" fmla="*/ 8 h 26"/>
                  <a:gd name="T60" fmla="*/ 2 w 54"/>
                  <a:gd name="T61" fmla="*/ 7 h 26"/>
                  <a:gd name="T62" fmla="*/ 1 w 54"/>
                  <a:gd name="T63" fmla="*/ 9 h 26"/>
                  <a:gd name="T64" fmla="*/ 8 w 54"/>
                  <a:gd name="T65" fmla="*/ 10 h 26"/>
                  <a:gd name="T66" fmla="*/ 13 w 54"/>
                  <a:gd name="T67" fmla="*/ 11 h 26"/>
                  <a:gd name="T68" fmla="*/ 11 w 54"/>
                  <a:gd name="T69" fmla="*/ 12 h 26"/>
                  <a:gd name="T70" fmla="*/ 12 w 54"/>
                  <a:gd name="T71" fmla="*/ 13 h 26"/>
                  <a:gd name="T72" fmla="*/ 8 w 54"/>
                  <a:gd name="T73" fmla="*/ 14 h 26"/>
                  <a:gd name="T74" fmla="*/ 3 w 54"/>
                  <a:gd name="T75" fmla="*/ 15 h 26"/>
                  <a:gd name="T76" fmla="*/ 10 w 54"/>
                  <a:gd name="T77" fmla="*/ 16 h 26"/>
                  <a:gd name="T78" fmla="*/ 12 w 54"/>
                  <a:gd name="T79" fmla="*/ 18 h 26"/>
                  <a:gd name="T80" fmla="*/ 15 w 54"/>
                  <a:gd name="T81" fmla="*/ 17 h 26"/>
                  <a:gd name="T82" fmla="*/ 13 w 54"/>
                  <a:gd name="T83" fmla="*/ 18 h 26"/>
                  <a:gd name="T84" fmla="*/ 15 w 54"/>
                  <a:gd name="T85" fmla="*/ 18 h 26"/>
                  <a:gd name="T86" fmla="*/ 10 w 54"/>
                  <a:gd name="T87" fmla="*/ 23 h 26"/>
                  <a:gd name="T88" fmla="*/ 15 w 54"/>
                  <a:gd name="T89" fmla="*/ 23 h 26"/>
                  <a:gd name="T90" fmla="*/ 21 w 54"/>
                  <a:gd name="T91" fmla="*/ 24 h 26"/>
                  <a:gd name="T92" fmla="*/ 20 w 54"/>
                  <a:gd name="T93" fmla="*/ 24 h 26"/>
                  <a:gd name="T94" fmla="*/ 22 w 54"/>
                  <a:gd name="T95" fmla="*/ 25 h 26"/>
                  <a:gd name="T96" fmla="*/ 29 w 54"/>
                  <a:gd name="T97" fmla="*/ 26 h 26"/>
                  <a:gd name="T98" fmla="*/ 33 w 54"/>
                  <a:gd name="T99" fmla="*/ 25 h 26"/>
                  <a:gd name="T100" fmla="*/ 39 w 54"/>
                  <a:gd name="T101" fmla="*/ 23 h 26"/>
                  <a:gd name="T102" fmla="*/ 46 w 54"/>
                  <a:gd name="T103" fmla="*/ 19 h 26"/>
                  <a:gd name="T104" fmla="*/ 52 w 54"/>
                  <a:gd name="T105" fmla="*/ 16 h 26"/>
                  <a:gd name="T106" fmla="*/ 52 w 54"/>
                  <a:gd name="T107" fmla="*/ 14 h 26"/>
                  <a:gd name="T108" fmla="*/ 54 w 54"/>
                  <a:gd name="T109" fmla="*/ 13 h 26"/>
                  <a:gd name="T110" fmla="*/ 52 w 54"/>
                  <a:gd name="T111" fmla="*/ 12 h 26"/>
                  <a:gd name="T112" fmla="*/ 53 w 54"/>
                  <a:gd name="T113" fmla="*/ 10 h 26"/>
                  <a:gd name="T114" fmla="*/ 53 w 54"/>
                  <a:gd name="T115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4" h="26">
                    <a:moveTo>
                      <a:pt x="53" y="10"/>
                    </a:moveTo>
                    <a:cubicBezTo>
                      <a:pt x="53" y="10"/>
                      <a:pt x="49" y="9"/>
                      <a:pt x="49" y="9"/>
                    </a:cubicBezTo>
                    <a:cubicBezTo>
                      <a:pt x="49" y="9"/>
                      <a:pt x="50" y="8"/>
                      <a:pt x="50" y="8"/>
                    </a:cubicBezTo>
                    <a:cubicBezTo>
                      <a:pt x="49" y="8"/>
                      <a:pt x="47" y="8"/>
                      <a:pt x="48" y="7"/>
                    </a:cubicBezTo>
                    <a:cubicBezTo>
                      <a:pt x="48" y="7"/>
                      <a:pt x="49" y="6"/>
                      <a:pt x="49" y="6"/>
                    </a:cubicBezTo>
                    <a:cubicBezTo>
                      <a:pt x="48" y="5"/>
                      <a:pt x="46" y="5"/>
                      <a:pt x="46" y="5"/>
                    </a:cubicBezTo>
                    <a:cubicBezTo>
                      <a:pt x="46" y="4"/>
                      <a:pt x="48" y="3"/>
                      <a:pt x="48" y="3"/>
                    </a:cubicBezTo>
                    <a:cubicBezTo>
                      <a:pt x="48" y="3"/>
                      <a:pt x="44" y="4"/>
                      <a:pt x="43" y="3"/>
                    </a:cubicBezTo>
                    <a:cubicBezTo>
                      <a:pt x="42" y="2"/>
                      <a:pt x="41" y="1"/>
                      <a:pt x="39" y="1"/>
                    </a:cubicBezTo>
                    <a:cubicBezTo>
                      <a:pt x="38" y="1"/>
                      <a:pt x="40" y="3"/>
                      <a:pt x="39" y="4"/>
                    </a:cubicBezTo>
                    <a:cubicBezTo>
                      <a:pt x="38" y="5"/>
                      <a:pt x="37" y="4"/>
                      <a:pt x="36" y="5"/>
                    </a:cubicBezTo>
                    <a:cubicBezTo>
                      <a:pt x="35" y="6"/>
                      <a:pt x="34" y="5"/>
                      <a:pt x="32" y="5"/>
                    </a:cubicBezTo>
                    <a:cubicBezTo>
                      <a:pt x="30" y="4"/>
                      <a:pt x="33" y="8"/>
                      <a:pt x="32" y="9"/>
                    </a:cubicBezTo>
                    <a:cubicBezTo>
                      <a:pt x="32" y="9"/>
                      <a:pt x="28" y="2"/>
                      <a:pt x="26" y="5"/>
                    </a:cubicBezTo>
                    <a:cubicBezTo>
                      <a:pt x="25" y="5"/>
                      <a:pt x="26" y="7"/>
                      <a:pt x="25" y="8"/>
                    </a:cubicBezTo>
                    <a:cubicBezTo>
                      <a:pt x="25" y="9"/>
                      <a:pt x="22" y="5"/>
                      <a:pt x="21" y="5"/>
                    </a:cubicBezTo>
                    <a:cubicBezTo>
                      <a:pt x="20" y="5"/>
                      <a:pt x="23" y="9"/>
                      <a:pt x="21" y="9"/>
                    </a:cubicBezTo>
                    <a:cubicBezTo>
                      <a:pt x="20" y="9"/>
                      <a:pt x="20" y="9"/>
                      <a:pt x="19" y="9"/>
                    </a:cubicBezTo>
                    <a:cubicBezTo>
                      <a:pt x="18" y="9"/>
                      <a:pt x="17" y="11"/>
                      <a:pt x="17" y="12"/>
                    </a:cubicBezTo>
                    <a:cubicBezTo>
                      <a:pt x="17" y="11"/>
                      <a:pt x="14" y="9"/>
                      <a:pt x="14" y="8"/>
                    </a:cubicBezTo>
                    <a:cubicBezTo>
                      <a:pt x="14" y="8"/>
                      <a:pt x="16" y="8"/>
                      <a:pt x="16" y="8"/>
                    </a:cubicBezTo>
                    <a:cubicBezTo>
                      <a:pt x="16" y="7"/>
                      <a:pt x="14" y="5"/>
                      <a:pt x="14" y="5"/>
                    </a:cubicBezTo>
                    <a:cubicBezTo>
                      <a:pt x="13" y="5"/>
                      <a:pt x="8" y="0"/>
                      <a:pt x="7" y="2"/>
                    </a:cubicBezTo>
                    <a:cubicBezTo>
                      <a:pt x="7" y="3"/>
                      <a:pt x="10" y="3"/>
                      <a:pt x="9" y="4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10" y="3"/>
                      <a:pt x="11" y="7"/>
                      <a:pt x="10" y="8"/>
                    </a:cubicBezTo>
                    <a:cubicBezTo>
                      <a:pt x="10" y="8"/>
                      <a:pt x="2" y="1"/>
                      <a:pt x="5" y="6"/>
                    </a:cubicBezTo>
                    <a:cubicBezTo>
                      <a:pt x="5" y="6"/>
                      <a:pt x="3" y="6"/>
                      <a:pt x="3" y="6"/>
                    </a:cubicBezTo>
                    <a:cubicBezTo>
                      <a:pt x="3" y="7"/>
                      <a:pt x="5" y="7"/>
                      <a:pt x="5" y="7"/>
                    </a:cubicBezTo>
                    <a:cubicBezTo>
                      <a:pt x="5" y="6"/>
                      <a:pt x="5" y="8"/>
                      <a:pt x="5" y="8"/>
                    </a:cubicBezTo>
                    <a:cubicBezTo>
                      <a:pt x="5" y="8"/>
                      <a:pt x="3" y="7"/>
                      <a:pt x="2" y="7"/>
                    </a:cubicBezTo>
                    <a:cubicBezTo>
                      <a:pt x="3" y="7"/>
                      <a:pt x="0" y="10"/>
                      <a:pt x="1" y="9"/>
                    </a:cubicBezTo>
                    <a:cubicBezTo>
                      <a:pt x="0" y="11"/>
                      <a:pt x="8" y="10"/>
                      <a:pt x="8" y="10"/>
                    </a:cubicBezTo>
                    <a:cubicBezTo>
                      <a:pt x="9" y="10"/>
                      <a:pt x="13" y="11"/>
                      <a:pt x="13" y="11"/>
                    </a:cubicBezTo>
                    <a:cubicBezTo>
                      <a:pt x="12" y="11"/>
                      <a:pt x="11" y="11"/>
                      <a:pt x="11" y="12"/>
                    </a:cubicBezTo>
                    <a:cubicBezTo>
                      <a:pt x="11" y="12"/>
                      <a:pt x="12" y="13"/>
                      <a:pt x="12" y="13"/>
                    </a:cubicBezTo>
                    <a:cubicBezTo>
                      <a:pt x="11" y="14"/>
                      <a:pt x="9" y="14"/>
                      <a:pt x="8" y="14"/>
                    </a:cubicBezTo>
                    <a:cubicBezTo>
                      <a:pt x="8" y="14"/>
                      <a:pt x="2" y="15"/>
                      <a:pt x="3" y="15"/>
                    </a:cubicBezTo>
                    <a:cubicBezTo>
                      <a:pt x="5" y="16"/>
                      <a:pt x="8" y="15"/>
                      <a:pt x="10" y="16"/>
                    </a:cubicBezTo>
                    <a:cubicBezTo>
                      <a:pt x="11" y="17"/>
                      <a:pt x="11" y="18"/>
                      <a:pt x="12" y="18"/>
                    </a:cubicBezTo>
                    <a:cubicBezTo>
                      <a:pt x="12" y="18"/>
                      <a:pt x="14" y="17"/>
                      <a:pt x="15" y="17"/>
                    </a:cubicBezTo>
                    <a:cubicBezTo>
                      <a:pt x="14" y="17"/>
                      <a:pt x="13" y="18"/>
                      <a:pt x="13" y="18"/>
                    </a:cubicBezTo>
                    <a:cubicBezTo>
                      <a:pt x="13" y="19"/>
                      <a:pt x="15" y="18"/>
                      <a:pt x="15" y="18"/>
                    </a:cubicBezTo>
                    <a:cubicBezTo>
                      <a:pt x="16" y="19"/>
                      <a:pt x="8" y="23"/>
                      <a:pt x="10" y="23"/>
                    </a:cubicBezTo>
                    <a:cubicBezTo>
                      <a:pt x="12" y="24"/>
                      <a:pt x="14" y="23"/>
                      <a:pt x="15" y="23"/>
                    </a:cubicBezTo>
                    <a:cubicBezTo>
                      <a:pt x="17" y="23"/>
                      <a:pt x="19" y="23"/>
                      <a:pt x="21" y="24"/>
                    </a:cubicBezTo>
                    <a:cubicBezTo>
                      <a:pt x="20" y="23"/>
                      <a:pt x="20" y="24"/>
                      <a:pt x="20" y="24"/>
                    </a:cubicBezTo>
                    <a:cubicBezTo>
                      <a:pt x="21" y="25"/>
                      <a:pt x="22" y="25"/>
                      <a:pt x="22" y="25"/>
                    </a:cubicBezTo>
                    <a:cubicBezTo>
                      <a:pt x="24" y="26"/>
                      <a:pt x="27" y="26"/>
                      <a:pt x="29" y="26"/>
                    </a:cubicBezTo>
                    <a:cubicBezTo>
                      <a:pt x="31" y="26"/>
                      <a:pt x="31" y="25"/>
                      <a:pt x="33" y="25"/>
                    </a:cubicBezTo>
                    <a:cubicBezTo>
                      <a:pt x="35" y="24"/>
                      <a:pt x="37" y="24"/>
                      <a:pt x="39" y="23"/>
                    </a:cubicBezTo>
                    <a:cubicBezTo>
                      <a:pt x="42" y="21"/>
                      <a:pt x="43" y="20"/>
                      <a:pt x="46" y="19"/>
                    </a:cubicBezTo>
                    <a:cubicBezTo>
                      <a:pt x="48" y="19"/>
                      <a:pt x="49" y="16"/>
                      <a:pt x="52" y="16"/>
                    </a:cubicBezTo>
                    <a:cubicBezTo>
                      <a:pt x="52" y="15"/>
                      <a:pt x="53" y="15"/>
                      <a:pt x="52" y="14"/>
                    </a:cubicBezTo>
                    <a:cubicBezTo>
                      <a:pt x="51" y="13"/>
                      <a:pt x="53" y="13"/>
                      <a:pt x="54" y="13"/>
                    </a:cubicBezTo>
                    <a:cubicBezTo>
                      <a:pt x="54" y="13"/>
                      <a:pt x="52" y="12"/>
                      <a:pt x="52" y="12"/>
                    </a:cubicBezTo>
                    <a:cubicBezTo>
                      <a:pt x="52" y="11"/>
                      <a:pt x="54" y="10"/>
                      <a:pt x="53" y="10"/>
                    </a:cubicBezTo>
                    <a:cubicBezTo>
                      <a:pt x="51" y="9"/>
                      <a:pt x="54" y="10"/>
                      <a:pt x="53" y="10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72" name="Freeform 526">
                <a:extLst>
                  <a:ext uri="{FF2B5EF4-FFF2-40B4-BE49-F238E27FC236}">
                    <a16:creationId xmlns:a16="http://schemas.microsoft.com/office/drawing/2014/main" id="{204B9D1B-35E5-A640-A423-4909B1B41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1528" y="7935448"/>
                <a:ext cx="96213" cy="39406"/>
              </a:xfrm>
              <a:custGeom>
                <a:avLst/>
                <a:gdLst>
                  <a:gd name="T0" fmla="*/ 9 w 10"/>
                  <a:gd name="T1" fmla="*/ 2 h 4"/>
                  <a:gd name="T2" fmla="*/ 4 w 10"/>
                  <a:gd name="T3" fmla="*/ 0 h 4"/>
                  <a:gd name="T4" fmla="*/ 1 w 10"/>
                  <a:gd name="T5" fmla="*/ 3 h 4"/>
                  <a:gd name="T6" fmla="*/ 9 w 10"/>
                  <a:gd name="T7" fmla="*/ 2 h 4"/>
                  <a:gd name="T8" fmla="*/ 9 w 10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9" y="2"/>
                    </a:moveTo>
                    <a:cubicBezTo>
                      <a:pt x="7" y="1"/>
                      <a:pt x="6" y="0"/>
                      <a:pt x="4" y="0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" y="4"/>
                      <a:pt x="9" y="2"/>
                      <a:pt x="9" y="2"/>
                    </a:cubicBezTo>
                    <a:cubicBezTo>
                      <a:pt x="6" y="1"/>
                      <a:pt x="10" y="3"/>
                      <a:pt x="9" y="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73" name="Freeform 527">
                <a:extLst>
                  <a:ext uri="{FF2B5EF4-FFF2-40B4-BE49-F238E27FC236}">
                    <a16:creationId xmlns:a16="http://schemas.microsoft.com/office/drawing/2014/main" id="{A638D8B0-EC32-2B46-8DCB-ED251EEC3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4100" y="7925595"/>
                <a:ext cx="109486" cy="49258"/>
              </a:xfrm>
              <a:custGeom>
                <a:avLst/>
                <a:gdLst>
                  <a:gd name="T0" fmla="*/ 10 w 11"/>
                  <a:gd name="T1" fmla="*/ 4 h 5"/>
                  <a:gd name="T2" fmla="*/ 0 w 11"/>
                  <a:gd name="T3" fmla="*/ 2 h 5"/>
                  <a:gd name="T4" fmla="*/ 5 w 11"/>
                  <a:gd name="T5" fmla="*/ 5 h 5"/>
                  <a:gd name="T6" fmla="*/ 10 w 11"/>
                  <a:gd name="T7" fmla="*/ 4 h 5"/>
                  <a:gd name="T8" fmla="*/ 10 w 1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">
                    <a:moveTo>
                      <a:pt x="10" y="4"/>
                    </a:moveTo>
                    <a:cubicBezTo>
                      <a:pt x="10" y="1"/>
                      <a:pt x="2" y="0"/>
                      <a:pt x="0" y="2"/>
                    </a:cubicBezTo>
                    <a:cubicBezTo>
                      <a:pt x="0" y="2"/>
                      <a:pt x="4" y="5"/>
                      <a:pt x="5" y="5"/>
                    </a:cubicBezTo>
                    <a:cubicBezTo>
                      <a:pt x="6" y="5"/>
                      <a:pt x="11" y="4"/>
                      <a:pt x="10" y="4"/>
                    </a:cubicBezTo>
                    <a:cubicBezTo>
                      <a:pt x="10" y="3"/>
                      <a:pt x="11" y="5"/>
                      <a:pt x="10" y="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74" name="Freeform 528">
                <a:extLst>
                  <a:ext uri="{FF2B5EF4-FFF2-40B4-BE49-F238E27FC236}">
                    <a16:creationId xmlns:a16="http://schemas.microsoft.com/office/drawing/2014/main" id="{0A20D4B9-D14D-D44E-84E7-4586A073B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5506" y="7705585"/>
                <a:ext cx="504298" cy="174041"/>
              </a:xfrm>
              <a:custGeom>
                <a:avLst/>
                <a:gdLst>
                  <a:gd name="T0" fmla="*/ 52 w 52"/>
                  <a:gd name="T1" fmla="*/ 16 h 18"/>
                  <a:gd name="T2" fmla="*/ 41 w 52"/>
                  <a:gd name="T3" fmla="*/ 17 h 18"/>
                  <a:gd name="T4" fmla="*/ 35 w 52"/>
                  <a:gd name="T5" fmla="*/ 17 h 18"/>
                  <a:gd name="T6" fmla="*/ 37 w 52"/>
                  <a:gd name="T7" fmla="*/ 14 h 18"/>
                  <a:gd name="T8" fmla="*/ 32 w 52"/>
                  <a:gd name="T9" fmla="*/ 11 h 18"/>
                  <a:gd name="T10" fmla="*/ 28 w 52"/>
                  <a:gd name="T11" fmla="*/ 8 h 18"/>
                  <a:gd name="T12" fmla="*/ 20 w 52"/>
                  <a:gd name="T13" fmla="*/ 5 h 18"/>
                  <a:gd name="T14" fmla="*/ 14 w 52"/>
                  <a:gd name="T15" fmla="*/ 5 h 18"/>
                  <a:gd name="T16" fmla="*/ 16 w 52"/>
                  <a:gd name="T17" fmla="*/ 3 h 18"/>
                  <a:gd name="T18" fmla="*/ 8 w 52"/>
                  <a:gd name="T19" fmla="*/ 3 h 18"/>
                  <a:gd name="T20" fmla="*/ 0 w 52"/>
                  <a:gd name="T21" fmla="*/ 6 h 18"/>
                  <a:gd name="T22" fmla="*/ 6 w 52"/>
                  <a:gd name="T23" fmla="*/ 2 h 18"/>
                  <a:gd name="T24" fmla="*/ 16 w 52"/>
                  <a:gd name="T25" fmla="*/ 0 h 18"/>
                  <a:gd name="T26" fmla="*/ 24 w 52"/>
                  <a:gd name="T27" fmla="*/ 1 h 18"/>
                  <a:gd name="T28" fmla="*/ 31 w 52"/>
                  <a:gd name="T29" fmla="*/ 4 h 18"/>
                  <a:gd name="T30" fmla="*/ 32 w 52"/>
                  <a:gd name="T31" fmla="*/ 4 h 18"/>
                  <a:gd name="T32" fmla="*/ 34 w 52"/>
                  <a:gd name="T33" fmla="*/ 5 h 18"/>
                  <a:gd name="T34" fmla="*/ 38 w 52"/>
                  <a:gd name="T35" fmla="*/ 8 h 18"/>
                  <a:gd name="T36" fmla="*/ 45 w 52"/>
                  <a:gd name="T37" fmla="*/ 11 h 18"/>
                  <a:gd name="T38" fmla="*/ 52 w 52"/>
                  <a:gd name="T39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18">
                    <a:moveTo>
                      <a:pt x="52" y="16"/>
                    </a:moveTo>
                    <a:cubicBezTo>
                      <a:pt x="52" y="17"/>
                      <a:pt x="42" y="17"/>
                      <a:pt x="41" y="17"/>
                    </a:cubicBezTo>
                    <a:cubicBezTo>
                      <a:pt x="39" y="17"/>
                      <a:pt x="37" y="18"/>
                      <a:pt x="35" y="17"/>
                    </a:cubicBezTo>
                    <a:cubicBezTo>
                      <a:pt x="34" y="16"/>
                      <a:pt x="41" y="15"/>
                      <a:pt x="37" y="14"/>
                    </a:cubicBezTo>
                    <a:cubicBezTo>
                      <a:pt x="35" y="13"/>
                      <a:pt x="33" y="13"/>
                      <a:pt x="32" y="11"/>
                    </a:cubicBezTo>
                    <a:cubicBezTo>
                      <a:pt x="30" y="9"/>
                      <a:pt x="31" y="8"/>
                      <a:pt x="28" y="8"/>
                    </a:cubicBezTo>
                    <a:cubicBezTo>
                      <a:pt x="24" y="9"/>
                      <a:pt x="23" y="6"/>
                      <a:pt x="20" y="5"/>
                    </a:cubicBezTo>
                    <a:cubicBezTo>
                      <a:pt x="19" y="5"/>
                      <a:pt x="15" y="6"/>
                      <a:pt x="14" y="5"/>
                    </a:cubicBezTo>
                    <a:cubicBezTo>
                      <a:pt x="14" y="4"/>
                      <a:pt x="16" y="4"/>
                      <a:pt x="16" y="3"/>
                    </a:cubicBezTo>
                    <a:cubicBezTo>
                      <a:pt x="16" y="2"/>
                      <a:pt x="9" y="3"/>
                      <a:pt x="8" y="3"/>
                    </a:cubicBezTo>
                    <a:cubicBezTo>
                      <a:pt x="8" y="4"/>
                      <a:pt x="0" y="7"/>
                      <a:pt x="0" y="6"/>
                    </a:cubicBezTo>
                    <a:cubicBezTo>
                      <a:pt x="0" y="4"/>
                      <a:pt x="4" y="2"/>
                      <a:pt x="6" y="2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18" y="0"/>
                      <a:pt x="22" y="0"/>
                      <a:pt x="24" y="1"/>
                    </a:cubicBezTo>
                    <a:cubicBezTo>
                      <a:pt x="26" y="2"/>
                      <a:pt x="28" y="4"/>
                      <a:pt x="31" y="4"/>
                    </a:cubicBezTo>
                    <a:cubicBezTo>
                      <a:pt x="31" y="4"/>
                      <a:pt x="31" y="3"/>
                      <a:pt x="32" y="4"/>
                    </a:cubicBezTo>
                    <a:cubicBezTo>
                      <a:pt x="33" y="5"/>
                      <a:pt x="33" y="5"/>
                      <a:pt x="34" y="5"/>
                    </a:cubicBezTo>
                    <a:cubicBezTo>
                      <a:pt x="35" y="6"/>
                      <a:pt x="37" y="7"/>
                      <a:pt x="38" y="8"/>
                    </a:cubicBezTo>
                    <a:cubicBezTo>
                      <a:pt x="40" y="9"/>
                      <a:pt x="44" y="9"/>
                      <a:pt x="45" y="11"/>
                    </a:cubicBezTo>
                    <a:cubicBezTo>
                      <a:pt x="47" y="13"/>
                      <a:pt x="52" y="13"/>
                      <a:pt x="52" y="16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75" name="Freeform 529">
                <a:extLst>
                  <a:ext uri="{FF2B5EF4-FFF2-40B4-BE49-F238E27FC236}">
                    <a16:creationId xmlns:a16="http://schemas.microsoft.com/office/drawing/2014/main" id="{B4121596-8D98-FE43-B243-CC1FA2C4A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4100" y="7600504"/>
                <a:ext cx="39813" cy="36123"/>
              </a:xfrm>
              <a:custGeom>
                <a:avLst/>
                <a:gdLst>
                  <a:gd name="T0" fmla="*/ 2 w 4"/>
                  <a:gd name="T1" fmla="*/ 4 h 4"/>
                  <a:gd name="T2" fmla="*/ 1 w 4"/>
                  <a:gd name="T3" fmla="*/ 0 h 4"/>
                  <a:gd name="T4" fmla="*/ 2 w 4"/>
                  <a:gd name="T5" fmla="*/ 4 h 4"/>
                  <a:gd name="T6" fmla="*/ 2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0" y="4"/>
                      <a:pt x="1" y="1"/>
                      <a:pt x="1" y="0"/>
                    </a:cubicBezTo>
                    <a:cubicBezTo>
                      <a:pt x="2" y="0"/>
                      <a:pt x="4" y="4"/>
                      <a:pt x="2" y="4"/>
                    </a:cubicBezTo>
                    <a:cubicBezTo>
                      <a:pt x="1" y="4"/>
                      <a:pt x="4" y="4"/>
                      <a:pt x="2" y="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76" name="Freeform 530">
                <a:extLst>
                  <a:ext uri="{FF2B5EF4-FFF2-40B4-BE49-F238E27FC236}">
                    <a16:creationId xmlns:a16="http://schemas.microsoft.com/office/drawing/2014/main" id="{19BEFAD6-A37F-4448-9062-50E2BBA36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9614" y="7800814"/>
                <a:ext cx="19908" cy="19703"/>
              </a:xfrm>
              <a:custGeom>
                <a:avLst/>
                <a:gdLst>
                  <a:gd name="T0" fmla="*/ 2 w 2"/>
                  <a:gd name="T1" fmla="*/ 1 h 2"/>
                  <a:gd name="T2" fmla="*/ 0 w 2"/>
                  <a:gd name="T3" fmla="*/ 1 h 2"/>
                  <a:gd name="T4" fmla="*/ 2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1"/>
                      <a:pt x="2" y="2"/>
                      <a:pt x="2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77" name="Freeform 531">
                <a:extLst>
                  <a:ext uri="{FF2B5EF4-FFF2-40B4-BE49-F238E27FC236}">
                    <a16:creationId xmlns:a16="http://schemas.microsoft.com/office/drawing/2014/main" id="{26EEBFAA-FDDE-0E4E-8B3A-9B1774644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3535" y="6382229"/>
                <a:ext cx="56400" cy="98512"/>
              </a:xfrm>
              <a:custGeom>
                <a:avLst/>
                <a:gdLst>
                  <a:gd name="T0" fmla="*/ 3 w 6"/>
                  <a:gd name="T1" fmla="*/ 8 h 10"/>
                  <a:gd name="T2" fmla="*/ 0 w 6"/>
                  <a:gd name="T3" fmla="*/ 7 h 10"/>
                  <a:gd name="T4" fmla="*/ 4 w 6"/>
                  <a:gd name="T5" fmla="*/ 2 h 10"/>
                  <a:gd name="T6" fmla="*/ 6 w 6"/>
                  <a:gd name="T7" fmla="*/ 4 h 10"/>
                  <a:gd name="T8" fmla="*/ 3 w 6"/>
                  <a:gd name="T9" fmla="*/ 8 h 10"/>
                  <a:gd name="T10" fmla="*/ 3 w 6"/>
                  <a:gd name="T11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0">
                    <a:moveTo>
                      <a:pt x="3" y="8"/>
                    </a:moveTo>
                    <a:cubicBezTo>
                      <a:pt x="2" y="10"/>
                      <a:pt x="0" y="9"/>
                      <a:pt x="0" y="7"/>
                    </a:cubicBezTo>
                    <a:cubicBezTo>
                      <a:pt x="1" y="6"/>
                      <a:pt x="3" y="3"/>
                      <a:pt x="4" y="2"/>
                    </a:cubicBezTo>
                    <a:cubicBezTo>
                      <a:pt x="6" y="0"/>
                      <a:pt x="6" y="3"/>
                      <a:pt x="6" y="4"/>
                    </a:cubicBezTo>
                    <a:cubicBezTo>
                      <a:pt x="6" y="6"/>
                      <a:pt x="3" y="6"/>
                      <a:pt x="3" y="8"/>
                    </a:cubicBezTo>
                    <a:cubicBezTo>
                      <a:pt x="2" y="10"/>
                      <a:pt x="3" y="8"/>
                      <a:pt x="3" y="8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78" name="Freeform 532">
                <a:extLst>
                  <a:ext uri="{FF2B5EF4-FFF2-40B4-BE49-F238E27FC236}">
                    <a16:creationId xmlns:a16="http://schemas.microsoft.com/office/drawing/2014/main" id="{3EFFD261-833C-E34E-8A48-38A34078C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0078" y="6431486"/>
                <a:ext cx="69672" cy="39406"/>
              </a:xfrm>
              <a:custGeom>
                <a:avLst/>
                <a:gdLst>
                  <a:gd name="T0" fmla="*/ 3 w 7"/>
                  <a:gd name="T1" fmla="*/ 4 h 4"/>
                  <a:gd name="T2" fmla="*/ 5 w 7"/>
                  <a:gd name="T3" fmla="*/ 1 h 4"/>
                  <a:gd name="T4" fmla="*/ 3 w 7"/>
                  <a:gd name="T5" fmla="*/ 4 h 4"/>
                  <a:gd name="T6" fmla="*/ 3 w 7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3" y="4"/>
                    </a:moveTo>
                    <a:cubicBezTo>
                      <a:pt x="0" y="4"/>
                      <a:pt x="3" y="0"/>
                      <a:pt x="5" y="1"/>
                    </a:cubicBezTo>
                    <a:cubicBezTo>
                      <a:pt x="7" y="1"/>
                      <a:pt x="4" y="4"/>
                      <a:pt x="3" y="4"/>
                    </a:cubicBezTo>
                    <a:cubicBezTo>
                      <a:pt x="2" y="4"/>
                      <a:pt x="4" y="4"/>
                      <a:pt x="3" y="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79" name="Freeform 533">
                <a:extLst>
                  <a:ext uri="{FF2B5EF4-FFF2-40B4-BE49-F238E27FC236}">
                    <a16:creationId xmlns:a16="http://schemas.microsoft.com/office/drawing/2014/main" id="{D5B4D174-26AE-3D42-98CC-66D376253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7647" y="6392079"/>
                <a:ext cx="145980" cy="68959"/>
              </a:xfrm>
              <a:custGeom>
                <a:avLst/>
                <a:gdLst>
                  <a:gd name="T0" fmla="*/ 11 w 15"/>
                  <a:gd name="T1" fmla="*/ 6 h 7"/>
                  <a:gd name="T2" fmla="*/ 10 w 15"/>
                  <a:gd name="T3" fmla="*/ 5 h 7"/>
                  <a:gd name="T4" fmla="*/ 7 w 15"/>
                  <a:gd name="T5" fmla="*/ 5 h 7"/>
                  <a:gd name="T6" fmla="*/ 3 w 15"/>
                  <a:gd name="T7" fmla="*/ 0 h 7"/>
                  <a:gd name="T8" fmla="*/ 6 w 15"/>
                  <a:gd name="T9" fmla="*/ 2 h 7"/>
                  <a:gd name="T10" fmla="*/ 8 w 15"/>
                  <a:gd name="T11" fmla="*/ 3 h 7"/>
                  <a:gd name="T12" fmla="*/ 15 w 15"/>
                  <a:gd name="T13" fmla="*/ 3 h 7"/>
                  <a:gd name="T14" fmla="*/ 11 w 15"/>
                  <a:gd name="T15" fmla="*/ 6 h 7"/>
                  <a:gd name="T16" fmla="*/ 11 w 15"/>
                  <a:gd name="T1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7">
                    <a:moveTo>
                      <a:pt x="11" y="6"/>
                    </a:moveTo>
                    <a:cubicBezTo>
                      <a:pt x="10" y="6"/>
                      <a:pt x="10" y="6"/>
                      <a:pt x="10" y="5"/>
                    </a:cubicBezTo>
                    <a:cubicBezTo>
                      <a:pt x="10" y="5"/>
                      <a:pt x="8" y="6"/>
                      <a:pt x="7" y="5"/>
                    </a:cubicBezTo>
                    <a:cubicBezTo>
                      <a:pt x="7" y="4"/>
                      <a:pt x="0" y="1"/>
                      <a:pt x="3" y="0"/>
                    </a:cubicBezTo>
                    <a:cubicBezTo>
                      <a:pt x="4" y="0"/>
                      <a:pt x="5" y="2"/>
                      <a:pt x="6" y="2"/>
                    </a:cubicBezTo>
                    <a:cubicBezTo>
                      <a:pt x="7" y="3"/>
                      <a:pt x="7" y="2"/>
                      <a:pt x="8" y="3"/>
                    </a:cubicBezTo>
                    <a:cubicBezTo>
                      <a:pt x="9" y="4"/>
                      <a:pt x="13" y="2"/>
                      <a:pt x="15" y="3"/>
                    </a:cubicBezTo>
                    <a:cubicBezTo>
                      <a:pt x="14" y="3"/>
                      <a:pt x="12" y="6"/>
                      <a:pt x="11" y="6"/>
                    </a:cubicBezTo>
                    <a:cubicBezTo>
                      <a:pt x="9" y="7"/>
                      <a:pt x="12" y="6"/>
                      <a:pt x="11" y="6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80" name="Freeform 534">
                <a:extLst>
                  <a:ext uri="{FF2B5EF4-FFF2-40B4-BE49-F238E27FC236}">
                    <a16:creationId xmlns:a16="http://schemas.microsoft.com/office/drawing/2014/main" id="{410EF573-E59A-BD4F-9E72-7A5B1076D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7510" y="6201620"/>
                <a:ext cx="152614" cy="75528"/>
              </a:xfrm>
              <a:custGeom>
                <a:avLst/>
                <a:gdLst>
                  <a:gd name="T0" fmla="*/ 13 w 16"/>
                  <a:gd name="T1" fmla="*/ 6 h 8"/>
                  <a:gd name="T2" fmla="*/ 0 w 16"/>
                  <a:gd name="T3" fmla="*/ 2 h 8"/>
                  <a:gd name="T4" fmla="*/ 13 w 16"/>
                  <a:gd name="T5" fmla="*/ 6 h 8"/>
                  <a:gd name="T6" fmla="*/ 13 w 16"/>
                  <a:gd name="T7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8">
                    <a:moveTo>
                      <a:pt x="13" y="6"/>
                    </a:moveTo>
                    <a:cubicBezTo>
                      <a:pt x="11" y="8"/>
                      <a:pt x="1" y="4"/>
                      <a:pt x="0" y="2"/>
                    </a:cubicBezTo>
                    <a:cubicBezTo>
                      <a:pt x="0" y="0"/>
                      <a:pt x="16" y="4"/>
                      <a:pt x="13" y="6"/>
                    </a:cubicBezTo>
                    <a:cubicBezTo>
                      <a:pt x="12" y="7"/>
                      <a:pt x="14" y="5"/>
                      <a:pt x="13" y="6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81" name="Freeform 535">
                <a:extLst>
                  <a:ext uri="{FF2B5EF4-FFF2-40B4-BE49-F238E27FC236}">
                    <a16:creationId xmlns:a16="http://schemas.microsoft.com/office/drawing/2014/main" id="{1601E848-0981-0F4A-9712-D714D5833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9705" y="6103108"/>
                <a:ext cx="311869" cy="298822"/>
              </a:xfrm>
              <a:custGeom>
                <a:avLst/>
                <a:gdLst>
                  <a:gd name="T0" fmla="*/ 19 w 32"/>
                  <a:gd name="T1" fmla="*/ 1 h 31"/>
                  <a:gd name="T2" fmla="*/ 17 w 32"/>
                  <a:gd name="T3" fmla="*/ 0 h 31"/>
                  <a:gd name="T4" fmla="*/ 14 w 32"/>
                  <a:gd name="T5" fmla="*/ 2 h 31"/>
                  <a:gd name="T6" fmla="*/ 11 w 32"/>
                  <a:gd name="T7" fmla="*/ 5 h 31"/>
                  <a:gd name="T8" fmla="*/ 9 w 32"/>
                  <a:gd name="T9" fmla="*/ 7 h 31"/>
                  <a:gd name="T10" fmla="*/ 7 w 32"/>
                  <a:gd name="T11" fmla="*/ 13 h 31"/>
                  <a:gd name="T12" fmla="*/ 5 w 32"/>
                  <a:gd name="T13" fmla="*/ 17 h 31"/>
                  <a:gd name="T14" fmla="*/ 2 w 32"/>
                  <a:gd name="T15" fmla="*/ 19 h 31"/>
                  <a:gd name="T16" fmla="*/ 4 w 32"/>
                  <a:gd name="T17" fmla="*/ 21 h 31"/>
                  <a:gd name="T18" fmla="*/ 0 w 32"/>
                  <a:gd name="T19" fmla="*/ 25 h 31"/>
                  <a:gd name="T20" fmla="*/ 4 w 32"/>
                  <a:gd name="T21" fmla="*/ 25 h 31"/>
                  <a:gd name="T22" fmla="*/ 10 w 32"/>
                  <a:gd name="T23" fmla="*/ 26 h 31"/>
                  <a:gd name="T24" fmla="*/ 19 w 32"/>
                  <a:gd name="T25" fmla="*/ 27 h 31"/>
                  <a:gd name="T26" fmla="*/ 22 w 32"/>
                  <a:gd name="T27" fmla="*/ 26 h 31"/>
                  <a:gd name="T28" fmla="*/ 19 w 32"/>
                  <a:gd name="T29" fmla="*/ 30 h 31"/>
                  <a:gd name="T30" fmla="*/ 22 w 32"/>
                  <a:gd name="T31" fmla="*/ 28 h 31"/>
                  <a:gd name="T32" fmla="*/ 27 w 32"/>
                  <a:gd name="T33" fmla="*/ 26 h 31"/>
                  <a:gd name="T34" fmla="*/ 32 w 32"/>
                  <a:gd name="T35" fmla="*/ 20 h 31"/>
                  <a:gd name="T36" fmla="*/ 29 w 32"/>
                  <a:gd name="T37" fmla="*/ 20 h 31"/>
                  <a:gd name="T38" fmla="*/ 26 w 32"/>
                  <a:gd name="T39" fmla="*/ 18 h 31"/>
                  <a:gd name="T40" fmla="*/ 29 w 32"/>
                  <a:gd name="T41" fmla="*/ 15 h 31"/>
                  <a:gd name="T42" fmla="*/ 26 w 32"/>
                  <a:gd name="T43" fmla="*/ 15 h 31"/>
                  <a:gd name="T44" fmla="*/ 24 w 32"/>
                  <a:gd name="T45" fmla="*/ 13 h 31"/>
                  <a:gd name="T46" fmla="*/ 21 w 32"/>
                  <a:gd name="T47" fmla="*/ 16 h 31"/>
                  <a:gd name="T48" fmla="*/ 18 w 32"/>
                  <a:gd name="T49" fmla="*/ 13 h 31"/>
                  <a:gd name="T50" fmla="*/ 19 w 32"/>
                  <a:gd name="T51" fmla="*/ 11 h 31"/>
                  <a:gd name="T52" fmla="*/ 16 w 32"/>
                  <a:gd name="T53" fmla="*/ 9 h 31"/>
                  <a:gd name="T54" fmla="*/ 14 w 32"/>
                  <a:gd name="T55" fmla="*/ 12 h 31"/>
                  <a:gd name="T56" fmla="*/ 16 w 32"/>
                  <a:gd name="T57" fmla="*/ 7 h 31"/>
                  <a:gd name="T58" fmla="*/ 18 w 32"/>
                  <a:gd name="T59" fmla="*/ 4 h 31"/>
                  <a:gd name="T60" fmla="*/ 18 w 32"/>
                  <a:gd name="T61" fmla="*/ 2 h 31"/>
                  <a:gd name="T62" fmla="*/ 19 w 32"/>
                  <a:gd name="T63" fmla="*/ 1 h 31"/>
                  <a:gd name="T64" fmla="*/ 19 w 32"/>
                  <a:gd name="T65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2" h="31">
                    <a:moveTo>
                      <a:pt x="19" y="1"/>
                    </a:moveTo>
                    <a:cubicBezTo>
                      <a:pt x="20" y="0"/>
                      <a:pt x="17" y="0"/>
                      <a:pt x="17" y="0"/>
                    </a:cubicBezTo>
                    <a:cubicBezTo>
                      <a:pt x="16" y="0"/>
                      <a:pt x="15" y="1"/>
                      <a:pt x="14" y="2"/>
                    </a:cubicBezTo>
                    <a:cubicBezTo>
                      <a:pt x="13" y="3"/>
                      <a:pt x="12" y="4"/>
                      <a:pt x="11" y="5"/>
                    </a:cubicBezTo>
                    <a:cubicBezTo>
                      <a:pt x="11" y="6"/>
                      <a:pt x="10" y="7"/>
                      <a:pt x="9" y="7"/>
                    </a:cubicBezTo>
                    <a:cubicBezTo>
                      <a:pt x="9" y="9"/>
                      <a:pt x="8" y="11"/>
                      <a:pt x="7" y="13"/>
                    </a:cubicBezTo>
                    <a:cubicBezTo>
                      <a:pt x="7" y="15"/>
                      <a:pt x="6" y="16"/>
                      <a:pt x="5" y="17"/>
                    </a:cubicBezTo>
                    <a:cubicBezTo>
                      <a:pt x="4" y="18"/>
                      <a:pt x="2" y="19"/>
                      <a:pt x="2" y="19"/>
                    </a:cubicBezTo>
                    <a:cubicBezTo>
                      <a:pt x="2" y="20"/>
                      <a:pt x="4" y="20"/>
                      <a:pt x="4" y="21"/>
                    </a:cubicBezTo>
                    <a:cubicBezTo>
                      <a:pt x="4" y="22"/>
                      <a:pt x="0" y="24"/>
                      <a:pt x="0" y="25"/>
                    </a:cubicBezTo>
                    <a:cubicBezTo>
                      <a:pt x="0" y="27"/>
                      <a:pt x="3" y="26"/>
                      <a:pt x="4" y="25"/>
                    </a:cubicBezTo>
                    <a:cubicBezTo>
                      <a:pt x="6" y="25"/>
                      <a:pt x="8" y="26"/>
                      <a:pt x="10" y="26"/>
                    </a:cubicBezTo>
                    <a:cubicBezTo>
                      <a:pt x="13" y="27"/>
                      <a:pt x="16" y="26"/>
                      <a:pt x="19" y="27"/>
                    </a:cubicBezTo>
                    <a:cubicBezTo>
                      <a:pt x="19" y="27"/>
                      <a:pt x="22" y="25"/>
                      <a:pt x="22" y="26"/>
                    </a:cubicBezTo>
                    <a:cubicBezTo>
                      <a:pt x="22" y="27"/>
                      <a:pt x="19" y="30"/>
                      <a:pt x="19" y="30"/>
                    </a:cubicBezTo>
                    <a:cubicBezTo>
                      <a:pt x="20" y="31"/>
                      <a:pt x="22" y="28"/>
                      <a:pt x="22" y="28"/>
                    </a:cubicBezTo>
                    <a:cubicBezTo>
                      <a:pt x="24" y="27"/>
                      <a:pt x="26" y="27"/>
                      <a:pt x="27" y="26"/>
                    </a:cubicBezTo>
                    <a:cubicBezTo>
                      <a:pt x="27" y="25"/>
                      <a:pt x="32" y="20"/>
                      <a:pt x="32" y="20"/>
                    </a:cubicBezTo>
                    <a:cubicBezTo>
                      <a:pt x="31" y="19"/>
                      <a:pt x="30" y="20"/>
                      <a:pt x="29" y="20"/>
                    </a:cubicBezTo>
                    <a:cubicBezTo>
                      <a:pt x="29" y="20"/>
                      <a:pt x="26" y="18"/>
                      <a:pt x="26" y="18"/>
                    </a:cubicBezTo>
                    <a:cubicBezTo>
                      <a:pt x="26" y="17"/>
                      <a:pt x="30" y="16"/>
                      <a:pt x="29" y="15"/>
                    </a:cubicBezTo>
                    <a:cubicBezTo>
                      <a:pt x="29" y="14"/>
                      <a:pt x="27" y="15"/>
                      <a:pt x="26" y="15"/>
                    </a:cubicBezTo>
                    <a:cubicBezTo>
                      <a:pt x="25" y="15"/>
                      <a:pt x="25" y="13"/>
                      <a:pt x="24" y="13"/>
                    </a:cubicBezTo>
                    <a:cubicBezTo>
                      <a:pt x="24" y="13"/>
                      <a:pt x="21" y="16"/>
                      <a:pt x="21" y="16"/>
                    </a:cubicBezTo>
                    <a:cubicBezTo>
                      <a:pt x="20" y="14"/>
                      <a:pt x="20" y="14"/>
                      <a:pt x="18" y="13"/>
                    </a:cubicBezTo>
                    <a:cubicBezTo>
                      <a:pt x="16" y="12"/>
                      <a:pt x="19" y="12"/>
                      <a:pt x="19" y="11"/>
                    </a:cubicBezTo>
                    <a:cubicBezTo>
                      <a:pt x="19" y="11"/>
                      <a:pt x="17" y="9"/>
                      <a:pt x="16" y="9"/>
                    </a:cubicBezTo>
                    <a:cubicBezTo>
                      <a:pt x="16" y="10"/>
                      <a:pt x="14" y="13"/>
                      <a:pt x="14" y="12"/>
                    </a:cubicBezTo>
                    <a:cubicBezTo>
                      <a:pt x="12" y="11"/>
                      <a:pt x="15" y="7"/>
                      <a:pt x="16" y="7"/>
                    </a:cubicBezTo>
                    <a:cubicBezTo>
                      <a:pt x="17" y="6"/>
                      <a:pt x="17" y="5"/>
                      <a:pt x="18" y="4"/>
                    </a:cubicBezTo>
                    <a:cubicBezTo>
                      <a:pt x="18" y="3"/>
                      <a:pt x="18" y="2"/>
                      <a:pt x="18" y="2"/>
                    </a:cubicBezTo>
                    <a:cubicBezTo>
                      <a:pt x="18" y="2"/>
                      <a:pt x="19" y="1"/>
                      <a:pt x="19" y="1"/>
                    </a:cubicBezTo>
                    <a:cubicBezTo>
                      <a:pt x="20" y="0"/>
                      <a:pt x="19" y="1"/>
                      <a:pt x="19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82" name="Freeform 536">
                <a:extLst>
                  <a:ext uri="{FF2B5EF4-FFF2-40B4-BE49-F238E27FC236}">
                    <a16:creationId xmlns:a16="http://schemas.microsoft.com/office/drawing/2014/main" id="{CAF9487F-5EB3-2C4A-900E-328A808B9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1854" y="6316552"/>
                <a:ext cx="79625" cy="95228"/>
              </a:xfrm>
              <a:custGeom>
                <a:avLst/>
                <a:gdLst>
                  <a:gd name="T0" fmla="*/ 6 w 8"/>
                  <a:gd name="T1" fmla="*/ 1 h 10"/>
                  <a:gd name="T2" fmla="*/ 1 w 8"/>
                  <a:gd name="T3" fmla="*/ 9 h 10"/>
                  <a:gd name="T4" fmla="*/ 4 w 8"/>
                  <a:gd name="T5" fmla="*/ 7 h 10"/>
                  <a:gd name="T6" fmla="*/ 3 w 8"/>
                  <a:gd name="T7" fmla="*/ 10 h 10"/>
                  <a:gd name="T8" fmla="*/ 6 w 8"/>
                  <a:gd name="T9" fmla="*/ 8 h 10"/>
                  <a:gd name="T10" fmla="*/ 8 w 8"/>
                  <a:gd name="T11" fmla="*/ 4 h 10"/>
                  <a:gd name="T12" fmla="*/ 5 w 8"/>
                  <a:gd name="T13" fmla="*/ 4 h 10"/>
                  <a:gd name="T14" fmla="*/ 6 w 8"/>
                  <a:gd name="T15" fmla="*/ 1 h 10"/>
                  <a:gd name="T16" fmla="*/ 6 w 8"/>
                  <a:gd name="T1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0">
                    <a:moveTo>
                      <a:pt x="6" y="1"/>
                    </a:moveTo>
                    <a:cubicBezTo>
                      <a:pt x="5" y="2"/>
                      <a:pt x="0" y="6"/>
                      <a:pt x="1" y="9"/>
                    </a:cubicBezTo>
                    <a:cubicBezTo>
                      <a:pt x="1" y="9"/>
                      <a:pt x="3" y="6"/>
                      <a:pt x="4" y="7"/>
                    </a:cubicBezTo>
                    <a:cubicBezTo>
                      <a:pt x="4" y="7"/>
                      <a:pt x="3" y="10"/>
                      <a:pt x="3" y="10"/>
                    </a:cubicBezTo>
                    <a:cubicBezTo>
                      <a:pt x="4" y="10"/>
                      <a:pt x="6" y="9"/>
                      <a:pt x="6" y="8"/>
                    </a:cubicBezTo>
                    <a:cubicBezTo>
                      <a:pt x="6" y="7"/>
                      <a:pt x="7" y="6"/>
                      <a:pt x="8" y="4"/>
                    </a:cubicBezTo>
                    <a:cubicBezTo>
                      <a:pt x="8" y="2"/>
                      <a:pt x="6" y="4"/>
                      <a:pt x="5" y="4"/>
                    </a:cubicBezTo>
                    <a:cubicBezTo>
                      <a:pt x="6" y="4"/>
                      <a:pt x="6" y="0"/>
                      <a:pt x="6" y="1"/>
                    </a:cubicBezTo>
                    <a:cubicBezTo>
                      <a:pt x="5" y="1"/>
                      <a:pt x="7" y="0"/>
                      <a:pt x="6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83" name="Freeform 537">
                <a:extLst>
                  <a:ext uri="{FF2B5EF4-FFF2-40B4-BE49-F238E27FC236}">
                    <a16:creationId xmlns:a16="http://schemas.microsoft.com/office/drawing/2014/main" id="{3DD42180-7B4D-1A45-A84D-705E7E8C9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7746" y="5390531"/>
                <a:ext cx="29859" cy="55822"/>
              </a:xfrm>
              <a:custGeom>
                <a:avLst/>
                <a:gdLst>
                  <a:gd name="T0" fmla="*/ 3 w 3"/>
                  <a:gd name="T1" fmla="*/ 4 h 6"/>
                  <a:gd name="T2" fmla="*/ 1 w 3"/>
                  <a:gd name="T3" fmla="*/ 1 h 6"/>
                  <a:gd name="T4" fmla="*/ 1 w 3"/>
                  <a:gd name="T5" fmla="*/ 2 h 6"/>
                  <a:gd name="T6" fmla="*/ 0 w 3"/>
                  <a:gd name="T7" fmla="*/ 2 h 6"/>
                  <a:gd name="T8" fmla="*/ 3 w 3"/>
                  <a:gd name="T9" fmla="*/ 4 h 6"/>
                  <a:gd name="T10" fmla="*/ 3 w 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3" y="3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3" y="6"/>
                      <a:pt x="3" y="4"/>
                    </a:cubicBezTo>
                    <a:cubicBezTo>
                      <a:pt x="3" y="3"/>
                      <a:pt x="3" y="6"/>
                      <a:pt x="3" y="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84" name="Freeform 538">
                <a:extLst>
                  <a:ext uri="{FF2B5EF4-FFF2-40B4-BE49-F238E27FC236}">
                    <a16:creationId xmlns:a16="http://schemas.microsoft.com/office/drawing/2014/main" id="{C1057294-8D70-634E-8B02-2491869B4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1766" y="5485763"/>
                <a:ext cx="29859" cy="29553"/>
              </a:xfrm>
              <a:custGeom>
                <a:avLst/>
                <a:gdLst>
                  <a:gd name="T0" fmla="*/ 2 w 3"/>
                  <a:gd name="T1" fmla="*/ 1 h 3"/>
                  <a:gd name="T2" fmla="*/ 0 w 3"/>
                  <a:gd name="T3" fmla="*/ 2 h 3"/>
                  <a:gd name="T4" fmla="*/ 2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2" y="0"/>
                      <a:pt x="0" y="2"/>
                      <a:pt x="0" y="2"/>
                    </a:cubicBezTo>
                    <a:cubicBezTo>
                      <a:pt x="1" y="3"/>
                      <a:pt x="3" y="2"/>
                      <a:pt x="2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85" name="Freeform 539">
                <a:extLst>
                  <a:ext uri="{FF2B5EF4-FFF2-40B4-BE49-F238E27FC236}">
                    <a16:creationId xmlns:a16="http://schemas.microsoft.com/office/drawing/2014/main" id="{EF4D0B06-2A5A-A44C-BE46-6E982C822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1579" y="5998029"/>
                <a:ext cx="66355" cy="39406"/>
              </a:xfrm>
              <a:custGeom>
                <a:avLst/>
                <a:gdLst>
                  <a:gd name="T0" fmla="*/ 7 w 7"/>
                  <a:gd name="T1" fmla="*/ 3 h 4"/>
                  <a:gd name="T2" fmla="*/ 1 w 7"/>
                  <a:gd name="T3" fmla="*/ 1 h 4"/>
                  <a:gd name="T4" fmla="*/ 7 w 7"/>
                  <a:gd name="T5" fmla="*/ 3 h 4"/>
                  <a:gd name="T6" fmla="*/ 7 w 7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7" y="3"/>
                    </a:moveTo>
                    <a:cubicBezTo>
                      <a:pt x="7" y="0"/>
                      <a:pt x="3" y="0"/>
                      <a:pt x="1" y="1"/>
                    </a:cubicBezTo>
                    <a:cubicBezTo>
                      <a:pt x="0" y="1"/>
                      <a:pt x="7" y="4"/>
                      <a:pt x="7" y="3"/>
                    </a:cubicBezTo>
                    <a:cubicBezTo>
                      <a:pt x="7" y="0"/>
                      <a:pt x="7" y="4"/>
                      <a:pt x="7" y="3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86" name="Freeform 540">
                <a:extLst>
                  <a:ext uri="{FF2B5EF4-FFF2-40B4-BE49-F238E27FC236}">
                    <a16:creationId xmlns:a16="http://schemas.microsoft.com/office/drawing/2014/main" id="{1A4BC09D-9261-3D41-9AE2-0B9265726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7744" y="5764882"/>
                <a:ext cx="59717" cy="59105"/>
              </a:xfrm>
              <a:custGeom>
                <a:avLst/>
                <a:gdLst>
                  <a:gd name="T0" fmla="*/ 3 w 6"/>
                  <a:gd name="T1" fmla="*/ 5 h 6"/>
                  <a:gd name="T2" fmla="*/ 0 w 6"/>
                  <a:gd name="T3" fmla="*/ 3 h 6"/>
                  <a:gd name="T4" fmla="*/ 4 w 6"/>
                  <a:gd name="T5" fmla="*/ 2 h 6"/>
                  <a:gd name="T6" fmla="*/ 3 w 6"/>
                  <a:gd name="T7" fmla="*/ 5 h 6"/>
                  <a:gd name="T8" fmla="*/ 3 w 6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5"/>
                    </a:moveTo>
                    <a:cubicBezTo>
                      <a:pt x="2" y="4"/>
                      <a:pt x="1" y="4"/>
                      <a:pt x="0" y="3"/>
                    </a:cubicBezTo>
                    <a:cubicBezTo>
                      <a:pt x="1" y="3"/>
                      <a:pt x="3" y="0"/>
                      <a:pt x="4" y="2"/>
                    </a:cubicBezTo>
                    <a:cubicBezTo>
                      <a:pt x="6" y="3"/>
                      <a:pt x="5" y="6"/>
                      <a:pt x="3" y="5"/>
                    </a:cubicBezTo>
                    <a:cubicBezTo>
                      <a:pt x="2" y="4"/>
                      <a:pt x="4" y="6"/>
                      <a:pt x="3" y="5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87" name="Freeform 541">
                <a:extLst>
                  <a:ext uri="{FF2B5EF4-FFF2-40B4-BE49-F238E27FC236}">
                    <a16:creationId xmlns:a16="http://schemas.microsoft.com/office/drawing/2014/main" id="{88AF3644-E31D-2C44-B7FA-1171D407A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7886" y="5351125"/>
                <a:ext cx="59717" cy="68959"/>
              </a:xfrm>
              <a:custGeom>
                <a:avLst/>
                <a:gdLst>
                  <a:gd name="T0" fmla="*/ 3 w 6"/>
                  <a:gd name="T1" fmla="*/ 6 h 7"/>
                  <a:gd name="T2" fmla="*/ 4 w 6"/>
                  <a:gd name="T3" fmla="*/ 1 h 7"/>
                  <a:gd name="T4" fmla="*/ 3 w 6"/>
                  <a:gd name="T5" fmla="*/ 6 h 7"/>
                  <a:gd name="T6" fmla="*/ 3 w 6"/>
                  <a:gd name="T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3" y="6"/>
                    </a:moveTo>
                    <a:cubicBezTo>
                      <a:pt x="0" y="7"/>
                      <a:pt x="1" y="0"/>
                      <a:pt x="4" y="1"/>
                    </a:cubicBezTo>
                    <a:cubicBezTo>
                      <a:pt x="6" y="1"/>
                      <a:pt x="5" y="6"/>
                      <a:pt x="3" y="6"/>
                    </a:cubicBezTo>
                    <a:cubicBezTo>
                      <a:pt x="2" y="6"/>
                      <a:pt x="6" y="6"/>
                      <a:pt x="3" y="6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88" name="Freeform 542">
                <a:extLst>
                  <a:ext uri="{FF2B5EF4-FFF2-40B4-BE49-F238E27FC236}">
                    <a16:creationId xmlns:a16="http://schemas.microsoft.com/office/drawing/2014/main" id="{C3C16E8A-0713-C446-9525-3DC97AE0C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1999" y="5311721"/>
                <a:ext cx="116121" cy="59105"/>
              </a:xfrm>
              <a:custGeom>
                <a:avLst/>
                <a:gdLst>
                  <a:gd name="T0" fmla="*/ 4 w 12"/>
                  <a:gd name="T1" fmla="*/ 6 h 6"/>
                  <a:gd name="T2" fmla="*/ 1 w 12"/>
                  <a:gd name="T3" fmla="*/ 3 h 6"/>
                  <a:gd name="T4" fmla="*/ 8 w 12"/>
                  <a:gd name="T5" fmla="*/ 0 h 6"/>
                  <a:gd name="T6" fmla="*/ 4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4" y="6"/>
                    </a:moveTo>
                    <a:cubicBezTo>
                      <a:pt x="2" y="6"/>
                      <a:pt x="0" y="5"/>
                      <a:pt x="1" y="3"/>
                    </a:cubicBezTo>
                    <a:cubicBezTo>
                      <a:pt x="2" y="1"/>
                      <a:pt x="5" y="1"/>
                      <a:pt x="8" y="0"/>
                    </a:cubicBezTo>
                    <a:cubicBezTo>
                      <a:pt x="12" y="0"/>
                      <a:pt x="6" y="6"/>
                      <a:pt x="4" y="6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89" name="Freeform 543">
                <a:extLst>
                  <a:ext uri="{FF2B5EF4-FFF2-40B4-BE49-F238E27FC236}">
                    <a16:creationId xmlns:a16="http://schemas.microsoft.com/office/drawing/2014/main" id="{BCB02789-E782-8A45-A2A5-16E167FD6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7511" y="5275599"/>
                <a:ext cx="66355" cy="26269"/>
              </a:xfrm>
              <a:custGeom>
                <a:avLst/>
                <a:gdLst>
                  <a:gd name="T0" fmla="*/ 5 w 7"/>
                  <a:gd name="T1" fmla="*/ 3 h 3"/>
                  <a:gd name="T2" fmla="*/ 3 w 7"/>
                  <a:gd name="T3" fmla="*/ 0 h 3"/>
                  <a:gd name="T4" fmla="*/ 7 w 7"/>
                  <a:gd name="T5" fmla="*/ 1 h 3"/>
                  <a:gd name="T6" fmla="*/ 5 w 7"/>
                  <a:gd name="T7" fmla="*/ 3 h 3"/>
                  <a:gd name="T8" fmla="*/ 5 w 7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5" y="3"/>
                    </a:moveTo>
                    <a:cubicBezTo>
                      <a:pt x="4" y="3"/>
                      <a:pt x="0" y="0"/>
                      <a:pt x="3" y="0"/>
                    </a:cubicBezTo>
                    <a:cubicBezTo>
                      <a:pt x="4" y="0"/>
                      <a:pt x="6" y="0"/>
                      <a:pt x="7" y="1"/>
                    </a:cubicBezTo>
                    <a:cubicBezTo>
                      <a:pt x="7" y="1"/>
                      <a:pt x="6" y="3"/>
                      <a:pt x="5" y="3"/>
                    </a:cubicBezTo>
                    <a:cubicBezTo>
                      <a:pt x="4" y="3"/>
                      <a:pt x="7" y="3"/>
                      <a:pt x="5" y="3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90" name="Freeform 544">
                <a:extLst>
                  <a:ext uri="{FF2B5EF4-FFF2-40B4-BE49-F238E27FC236}">
                    <a16:creationId xmlns:a16="http://schemas.microsoft.com/office/drawing/2014/main" id="{68C4FB70-8F39-874C-98AE-E41F7AA3B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6110" y="5081858"/>
                <a:ext cx="331775" cy="229865"/>
              </a:xfrm>
              <a:custGeom>
                <a:avLst/>
                <a:gdLst>
                  <a:gd name="T0" fmla="*/ 31 w 34"/>
                  <a:gd name="T1" fmla="*/ 21 h 24"/>
                  <a:gd name="T2" fmla="*/ 25 w 34"/>
                  <a:gd name="T3" fmla="*/ 18 h 24"/>
                  <a:gd name="T4" fmla="*/ 24 w 34"/>
                  <a:gd name="T5" fmla="*/ 16 h 24"/>
                  <a:gd name="T6" fmla="*/ 22 w 34"/>
                  <a:gd name="T7" fmla="*/ 17 h 24"/>
                  <a:gd name="T8" fmla="*/ 18 w 34"/>
                  <a:gd name="T9" fmla="*/ 16 h 24"/>
                  <a:gd name="T10" fmla="*/ 16 w 34"/>
                  <a:gd name="T11" fmla="*/ 19 h 24"/>
                  <a:gd name="T12" fmla="*/ 11 w 34"/>
                  <a:gd name="T13" fmla="*/ 23 h 24"/>
                  <a:gd name="T14" fmla="*/ 8 w 34"/>
                  <a:gd name="T15" fmla="*/ 19 h 24"/>
                  <a:gd name="T16" fmla="*/ 2 w 34"/>
                  <a:gd name="T17" fmla="*/ 19 h 24"/>
                  <a:gd name="T18" fmla="*/ 4 w 34"/>
                  <a:gd name="T19" fmla="*/ 16 h 24"/>
                  <a:gd name="T20" fmla="*/ 5 w 34"/>
                  <a:gd name="T21" fmla="*/ 10 h 24"/>
                  <a:gd name="T22" fmla="*/ 6 w 34"/>
                  <a:gd name="T23" fmla="*/ 3 h 24"/>
                  <a:gd name="T24" fmla="*/ 11 w 34"/>
                  <a:gd name="T25" fmla="*/ 3 h 24"/>
                  <a:gd name="T26" fmla="*/ 12 w 34"/>
                  <a:gd name="T27" fmla="*/ 5 h 24"/>
                  <a:gd name="T28" fmla="*/ 14 w 34"/>
                  <a:gd name="T29" fmla="*/ 4 h 24"/>
                  <a:gd name="T30" fmla="*/ 17 w 34"/>
                  <a:gd name="T31" fmla="*/ 6 h 24"/>
                  <a:gd name="T32" fmla="*/ 20 w 34"/>
                  <a:gd name="T33" fmla="*/ 7 h 24"/>
                  <a:gd name="T34" fmla="*/ 25 w 34"/>
                  <a:gd name="T35" fmla="*/ 10 h 24"/>
                  <a:gd name="T36" fmla="*/ 28 w 34"/>
                  <a:gd name="T37" fmla="*/ 15 h 24"/>
                  <a:gd name="T38" fmla="*/ 30 w 34"/>
                  <a:gd name="T39" fmla="*/ 15 h 24"/>
                  <a:gd name="T40" fmla="*/ 33 w 34"/>
                  <a:gd name="T41" fmla="*/ 17 h 24"/>
                  <a:gd name="T42" fmla="*/ 34 w 34"/>
                  <a:gd name="T43" fmla="*/ 18 h 24"/>
                  <a:gd name="T44" fmla="*/ 31 w 34"/>
                  <a:gd name="T45" fmla="*/ 21 h 24"/>
                  <a:gd name="T46" fmla="*/ 31 w 34"/>
                  <a:gd name="T4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" h="24">
                    <a:moveTo>
                      <a:pt x="31" y="21"/>
                    </a:moveTo>
                    <a:cubicBezTo>
                      <a:pt x="30" y="20"/>
                      <a:pt x="27" y="19"/>
                      <a:pt x="25" y="18"/>
                    </a:cubicBezTo>
                    <a:cubicBezTo>
                      <a:pt x="24" y="18"/>
                      <a:pt x="25" y="17"/>
                      <a:pt x="24" y="16"/>
                    </a:cubicBezTo>
                    <a:cubicBezTo>
                      <a:pt x="24" y="16"/>
                      <a:pt x="22" y="17"/>
                      <a:pt x="22" y="17"/>
                    </a:cubicBezTo>
                    <a:cubicBezTo>
                      <a:pt x="20" y="17"/>
                      <a:pt x="20" y="15"/>
                      <a:pt x="18" y="16"/>
                    </a:cubicBezTo>
                    <a:cubicBezTo>
                      <a:pt x="18" y="17"/>
                      <a:pt x="17" y="18"/>
                      <a:pt x="16" y="19"/>
                    </a:cubicBezTo>
                    <a:cubicBezTo>
                      <a:pt x="14" y="20"/>
                      <a:pt x="13" y="22"/>
                      <a:pt x="11" y="23"/>
                    </a:cubicBezTo>
                    <a:cubicBezTo>
                      <a:pt x="8" y="24"/>
                      <a:pt x="10" y="20"/>
                      <a:pt x="8" y="19"/>
                    </a:cubicBezTo>
                    <a:cubicBezTo>
                      <a:pt x="8" y="18"/>
                      <a:pt x="3" y="19"/>
                      <a:pt x="2" y="19"/>
                    </a:cubicBezTo>
                    <a:cubicBezTo>
                      <a:pt x="0" y="19"/>
                      <a:pt x="4" y="16"/>
                      <a:pt x="4" y="16"/>
                    </a:cubicBezTo>
                    <a:cubicBezTo>
                      <a:pt x="6" y="14"/>
                      <a:pt x="5" y="12"/>
                      <a:pt x="5" y="10"/>
                    </a:cubicBezTo>
                    <a:cubicBezTo>
                      <a:pt x="5" y="8"/>
                      <a:pt x="5" y="5"/>
                      <a:pt x="6" y="3"/>
                    </a:cubicBezTo>
                    <a:cubicBezTo>
                      <a:pt x="7" y="0"/>
                      <a:pt x="10" y="0"/>
                      <a:pt x="11" y="3"/>
                    </a:cubicBezTo>
                    <a:cubicBezTo>
                      <a:pt x="11" y="4"/>
                      <a:pt x="11" y="6"/>
                      <a:pt x="12" y="5"/>
                    </a:cubicBezTo>
                    <a:cubicBezTo>
                      <a:pt x="13" y="5"/>
                      <a:pt x="13" y="4"/>
                      <a:pt x="14" y="4"/>
                    </a:cubicBezTo>
                    <a:cubicBezTo>
                      <a:pt x="15" y="5"/>
                      <a:pt x="16" y="6"/>
                      <a:pt x="17" y="6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1" y="8"/>
                      <a:pt x="23" y="9"/>
                      <a:pt x="25" y="10"/>
                    </a:cubicBezTo>
                    <a:cubicBezTo>
                      <a:pt x="28" y="11"/>
                      <a:pt x="28" y="12"/>
                      <a:pt x="28" y="15"/>
                    </a:cubicBezTo>
                    <a:cubicBezTo>
                      <a:pt x="28" y="16"/>
                      <a:pt x="30" y="16"/>
                      <a:pt x="30" y="15"/>
                    </a:cubicBezTo>
                    <a:cubicBezTo>
                      <a:pt x="32" y="15"/>
                      <a:pt x="32" y="16"/>
                      <a:pt x="33" y="17"/>
                    </a:cubicBezTo>
                    <a:cubicBezTo>
                      <a:pt x="34" y="17"/>
                      <a:pt x="34" y="17"/>
                      <a:pt x="34" y="18"/>
                    </a:cubicBezTo>
                    <a:cubicBezTo>
                      <a:pt x="33" y="19"/>
                      <a:pt x="33" y="21"/>
                      <a:pt x="31" y="21"/>
                    </a:cubicBezTo>
                    <a:cubicBezTo>
                      <a:pt x="30" y="20"/>
                      <a:pt x="33" y="21"/>
                      <a:pt x="31" y="2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91" name="Freeform 545">
                <a:extLst>
                  <a:ext uri="{FF2B5EF4-FFF2-40B4-BE49-F238E27FC236}">
                    <a16:creationId xmlns:a16="http://schemas.microsoft.com/office/drawing/2014/main" id="{9386AA87-DADE-4446-A11A-3535BCBBF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5506" y="5062153"/>
                <a:ext cx="66355" cy="49258"/>
              </a:xfrm>
              <a:custGeom>
                <a:avLst/>
                <a:gdLst>
                  <a:gd name="T0" fmla="*/ 5 w 7"/>
                  <a:gd name="T1" fmla="*/ 4 h 5"/>
                  <a:gd name="T2" fmla="*/ 1 w 7"/>
                  <a:gd name="T3" fmla="*/ 0 h 5"/>
                  <a:gd name="T4" fmla="*/ 5 w 7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5" y="4"/>
                    </a:moveTo>
                    <a:cubicBezTo>
                      <a:pt x="3" y="5"/>
                      <a:pt x="0" y="0"/>
                      <a:pt x="1" y="0"/>
                    </a:cubicBezTo>
                    <a:cubicBezTo>
                      <a:pt x="2" y="1"/>
                      <a:pt x="7" y="3"/>
                      <a:pt x="5" y="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92" name="Freeform 546">
                <a:extLst>
                  <a:ext uri="{FF2B5EF4-FFF2-40B4-BE49-F238E27FC236}">
                    <a16:creationId xmlns:a16="http://schemas.microsoft.com/office/drawing/2014/main" id="{484A9676-0FD2-FD42-8EDA-5DD4D2EE6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5597" y="5072006"/>
                <a:ext cx="36496" cy="49258"/>
              </a:xfrm>
              <a:custGeom>
                <a:avLst/>
                <a:gdLst>
                  <a:gd name="T0" fmla="*/ 3 w 4"/>
                  <a:gd name="T1" fmla="*/ 4 h 5"/>
                  <a:gd name="T2" fmla="*/ 0 w 4"/>
                  <a:gd name="T3" fmla="*/ 1 h 5"/>
                  <a:gd name="T4" fmla="*/ 3 w 4"/>
                  <a:gd name="T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1" y="5"/>
                      <a:pt x="0" y="2"/>
                      <a:pt x="0" y="1"/>
                    </a:cubicBezTo>
                    <a:cubicBezTo>
                      <a:pt x="1" y="0"/>
                      <a:pt x="4" y="3"/>
                      <a:pt x="3" y="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93" name="Freeform 547">
                <a:extLst>
                  <a:ext uri="{FF2B5EF4-FFF2-40B4-BE49-F238E27FC236}">
                    <a16:creationId xmlns:a16="http://schemas.microsoft.com/office/drawing/2014/main" id="{0D9B819C-2F80-A14E-BB74-C2A287EBC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6017" y="4888118"/>
                <a:ext cx="29859" cy="59105"/>
              </a:xfrm>
              <a:custGeom>
                <a:avLst/>
                <a:gdLst>
                  <a:gd name="T0" fmla="*/ 3 w 3"/>
                  <a:gd name="T1" fmla="*/ 5 h 6"/>
                  <a:gd name="T2" fmla="*/ 3 w 3"/>
                  <a:gd name="T3" fmla="*/ 2 h 6"/>
                  <a:gd name="T4" fmla="*/ 1 w 3"/>
                  <a:gd name="T5" fmla="*/ 1 h 6"/>
                  <a:gd name="T6" fmla="*/ 1 w 3"/>
                  <a:gd name="T7" fmla="*/ 4 h 6"/>
                  <a:gd name="T8" fmla="*/ 3 w 3"/>
                  <a:gd name="T9" fmla="*/ 5 h 6"/>
                  <a:gd name="T10" fmla="*/ 3 w 3"/>
                  <a:gd name="T1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6">
                    <a:moveTo>
                      <a:pt x="3" y="5"/>
                    </a:move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1" y="0"/>
                      <a:pt x="1" y="1"/>
                    </a:cubicBezTo>
                    <a:cubicBezTo>
                      <a:pt x="1" y="2"/>
                      <a:pt x="0" y="4"/>
                      <a:pt x="1" y="4"/>
                    </a:cubicBezTo>
                    <a:cubicBezTo>
                      <a:pt x="1" y="5"/>
                      <a:pt x="2" y="6"/>
                      <a:pt x="3" y="5"/>
                    </a:cubicBezTo>
                    <a:cubicBezTo>
                      <a:pt x="3" y="4"/>
                      <a:pt x="2" y="6"/>
                      <a:pt x="3" y="5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94" name="Freeform 548">
                <a:extLst>
                  <a:ext uri="{FF2B5EF4-FFF2-40B4-BE49-F238E27FC236}">
                    <a16:creationId xmlns:a16="http://schemas.microsoft.com/office/drawing/2014/main" id="{AE325A31-41AE-5E42-94E0-EE65222E7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0037" y="4385703"/>
                <a:ext cx="1400088" cy="1014680"/>
              </a:xfrm>
              <a:custGeom>
                <a:avLst/>
                <a:gdLst>
                  <a:gd name="T0" fmla="*/ 63 w 144"/>
                  <a:gd name="T1" fmla="*/ 86 h 105"/>
                  <a:gd name="T2" fmla="*/ 81 w 144"/>
                  <a:gd name="T3" fmla="*/ 76 h 105"/>
                  <a:gd name="T4" fmla="*/ 91 w 144"/>
                  <a:gd name="T5" fmla="*/ 67 h 105"/>
                  <a:gd name="T6" fmla="*/ 103 w 144"/>
                  <a:gd name="T7" fmla="*/ 68 h 105"/>
                  <a:gd name="T8" fmla="*/ 87 w 144"/>
                  <a:gd name="T9" fmla="*/ 66 h 105"/>
                  <a:gd name="T10" fmla="*/ 80 w 144"/>
                  <a:gd name="T11" fmla="*/ 48 h 105"/>
                  <a:gd name="T12" fmla="*/ 67 w 144"/>
                  <a:gd name="T13" fmla="*/ 49 h 105"/>
                  <a:gd name="T14" fmla="*/ 64 w 144"/>
                  <a:gd name="T15" fmla="*/ 40 h 105"/>
                  <a:gd name="T16" fmla="*/ 54 w 144"/>
                  <a:gd name="T17" fmla="*/ 32 h 105"/>
                  <a:gd name="T18" fmla="*/ 53 w 144"/>
                  <a:gd name="T19" fmla="*/ 38 h 105"/>
                  <a:gd name="T20" fmla="*/ 52 w 144"/>
                  <a:gd name="T21" fmla="*/ 39 h 105"/>
                  <a:gd name="T22" fmla="*/ 37 w 144"/>
                  <a:gd name="T23" fmla="*/ 38 h 105"/>
                  <a:gd name="T24" fmla="*/ 5 w 144"/>
                  <a:gd name="T25" fmla="*/ 32 h 105"/>
                  <a:gd name="T26" fmla="*/ 8 w 144"/>
                  <a:gd name="T27" fmla="*/ 26 h 105"/>
                  <a:gd name="T28" fmla="*/ 16 w 144"/>
                  <a:gd name="T29" fmla="*/ 2 h 105"/>
                  <a:gd name="T30" fmla="*/ 18 w 144"/>
                  <a:gd name="T31" fmla="*/ 18 h 105"/>
                  <a:gd name="T32" fmla="*/ 26 w 144"/>
                  <a:gd name="T33" fmla="*/ 29 h 105"/>
                  <a:gd name="T34" fmla="*/ 20 w 144"/>
                  <a:gd name="T35" fmla="*/ 19 h 105"/>
                  <a:gd name="T36" fmla="*/ 22 w 144"/>
                  <a:gd name="T37" fmla="*/ 13 h 105"/>
                  <a:gd name="T38" fmla="*/ 25 w 144"/>
                  <a:gd name="T39" fmla="*/ 7 h 105"/>
                  <a:gd name="T40" fmla="*/ 34 w 144"/>
                  <a:gd name="T41" fmla="*/ 3 h 105"/>
                  <a:gd name="T42" fmla="*/ 43 w 144"/>
                  <a:gd name="T43" fmla="*/ 16 h 105"/>
                  <a:gd name="T44" fmla="*/ 52 w 144"/>
                  <a:gd name="T45" fmla="*/ 16 h 105"/>
                  <a:gd name="T46" fmla="*/ 54 w 144"/>
                  <a:gd name="T47" fmla="*/ 15 h 105"/>
                  <a:gd name="T48" fmla="*/ 66 w 144"/>
                  <a:gd name="T49" fmla="*/ 13 h 105"/>
                  <a:gd name="T50" fmla="*/ 70 w 144"/>
                  <a:gd name="T51" fmla="*/ 21 h 105"/>
                  <a:gd name="T52" fmla="*/ 76 w 144"/>
                  <a:gd name="T53" fmla="*/ 22 h 105"/>
                  <a:gd name="T54" fmla="*/ 81 w 144"/>
                  <a:gd name="T55" fmla="*/ 23 h 105"/>
                  <a:gd name="T56" fmla="*/ 86 w 144"/>
                  <a:gd name="T57" fmla="*/ 23 h 105"/>
                  <a:gd name="T58" fmla="*/ 92 w 144"/>
                  <a:gd name="T59" fmla="*/ 28 h 105"/>
                  <a:gd name="T60" fmla="*/ 94 w 144"/>
                  <a:gd name="T61" fmla="*/ 31 h 105"/>
                  <a:gd name="T62" fmla="*/ 100 w 144"/>
                  <a:gd name="T63" fmla="*/ 29 h 105"/>
                  <a:gd name="T64" fmla="*/ 99 w 144"/>
                  <a:gd name="T65" fmla="*/ 38 h 105"/>
                  <a:gd name="T66" fmla="*/ 104 w 144"/>
                  <a:gd name="T67" fmla="*/ 38 h 105"/>
                  <a:gd name="T68" fmla="*/ 109 w 144"/>
                  <a:gd name="T69" fmla="*/ 40 h 105"/>
                  <a:gd name="T70" fmla="*/ 106 w 144"/>
                  <a:gd name="T71" fmla="*/ 45 h 105"/>
                  <a:gd name="T72" fmla="*/ 118 w 144"/>
                  <a:gd name="T73" fmla="*/ 54 h 105"/>
                  <a:gd name="T74" fmla="*/ 124 w 144"/>
                  <a:gd name="T75" fmla="*/ 55 h 105"/>
                  <a:gd name="T76" fmla="*/ 128 w 144"/>
                  <a:gd name="T77" fmla="*/ 60 h 105"/>
                  <a:gd name="T78" fmla="*/ 141 w 144"/>
                  <a:gd name="T79" fmla="*/ 64 h 105"/>
                  <a:gd name="T80" fmla="*/ 139 w 144"/>
                  <a:gd name="T81" fmla="*/ 69 h 105"/>
                  <a:gd name="T82" fmla="*/ 133 w 144"/>
                  <a:gd name="T83" fmla="*/ 73 h 105"/>
                  <a:gd name="T84" fmla="*/ 128 w 144"/>
                  <a:gd name="T85" fmla="*/ 77 h 105"/>
                  <a:gd name="T86" fmla="*/ 125 w 144"/>
                  <a:gd name="T87" fmla="*/ 74 h 105"/>
                  <a:gd name="T88" fmla="*/ 120 w 144"/>
                  <a:gd name="T89" fmla="*/ 72 h 105"/>
                  <a:gd name="T90" fmla="*/ 113 w 144"/>
                  <a:gd name="T91" fmla="*/ 67 h 105"/>
                  <a:gd name="T92" fmla="*/ 108 w 144"/>
                  <a:gd name="T93" fmla="*/ 70 h 105"/>
                  <a:gd name="T94" fmla="*/ 118 w 144"/>
                  <a:gd name="T95" fmla="*/ 80 h 105"/>
                  <a:gd name="T96" fmla="*/ 123 w 144"/>
                  <a:gd name="T97" fmla="*/ 82 h 105"/>
                  <a:gd name="T98" fmla="*/ 128 w 144"/>
                  <a:gd name="T99" fmla="*/ 93 h 105"/>
                  <a:gd name="T100" fmla="*/ 126 w 144"/>
                  <a:gd name="T101" fmla="*/ 95 h 105"/>
                  <a:gd name="T102" fmla="*/ 118 w 144"/>
                  <a:gd name="T103" fmla="*/ 96 h 105"/>
                  <a:gd name="T104" fmla="*/ 110 w 144"/>
                  <a:gd name="T105" fmla="*/ 93 h 105"/>
                  <a:gd name="T106" fmla="*/ 109 w 144"/>
                  <a:gd name="T107" fmla="*/ 94 h 105"/>
                  <a:gd name="T108" fmla="*/ 103 w 144"/>
                  <a:gd name="T109" fmla="*/ 99 h 105"/>
                  <a:gd name="T110" fmla="*/ 91 w 144"/>
                  <a:gd name="T111" fmla="*/ 90 h 105"/>
                  <a:gd name="T112" fmla="*/ 77 w 144"/>
                  <a:gd name="T113" fmla="*/ 83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4" h="105">
                    <a:moveTo>
                      <a:pt x="77" y="83"/>
                    </a:moveTo>
                    <a:cubicBezTo>
                      <a:pt x="76" y="86"/>
                      <a:pt x="74" y="83"/>
                      <a:pt x="71" y="84"/>
                    </a:cubicBezTo>
                    <a:cubicBezTo>
                      <a:pt x="70" y="84"/>
                      <a:pt x="69" y="85"/>
                      <a:pt x="68" y="86"/>
                    </a:cubicBezTo>
                    <a:cubicBezTo>
                      <a:pt x="66" y="87"/>
                      <a:pt x="65" y="86"/>
                      <a:pt x="63" y="86"/>
                    </a:cubicBezTo>
                    <a:cubicBezTo>
                      <a:pt x="60" y="85"/>
                      <a:pt x="56" y="83"/>
                      <a:pt x="60" y="80"/>
                    </a:cubicBezTo>
                    <a:cubicBezTo>
                      <a:pt x="62" y="78"/>
                      <a:pt x="62" y="76"/>
                      <a:pt x="65" y="76"/>
                    </a:cubicBezTo>
                    <a:cubicBezTo>
                      <a:pt x="68" y="77"/>
                      <a:pt x="71" y="78"/>
                      <a:pt x="75" y="77"/>
                    </a:cubicBezTo>
                    <a:cubicBezTo>
                      <a:pt x="77" y="77"/>
                      <a:pt x="79" y="76"/>
                      <a:pt x="81" y="76"/>
                    </a:cubicBezTo>
                    <a:cubicBezTo>
                      <a:pt x="82" y="76"/>
                      <a:pt x="81" y="75"/>
                      <a:pt x="81" y="74"/>
                    </a:cubicBezTo>
                    <a:cubicBezTo>
                      <a:pt x="78" y="72"/>
                      <a:pt x="77" y="71"/>
                      <a:pt x="80" y="69"/>
                    </a:cubicBezTo>
                    <a:cubicBezTo>
                      <a:pt x="82" y="66"/>
                      <a:pt x="84" y="66"/>
                      <a:pt x="87" y="66"/>
                    </a:cubicBezTo>
                    <a:cubicBezTo>
                      <a:pt x="88" y="66"/>
                      <a:pt x="90" y="66"/>
                      <a:pt x="91" y="67"/>
                    </a:cubicBezTo>
                    <a:cubicBezTo>
                      <a:pt x="93" y="68"/>
                      <a:pt x="93" y="69"/>
                      <a:pt x="93" y="71"/>
                    </a:cubicBezTo>
                    <a:cubicBezTo>
                      <a:pt x="94" y="73"/>
                      <a:pt x="95" y="70"/>
                      <a:pt x="96" y="70"/>
                    </a:cubicBezTo>
                    <a:cubicBezTo>
                      <a:pt x="96" y="69"/>
                      <a:pt x="99" y="70"/>
                      <a:pt x="99" y="70"/>
                    </a:cubicBezTo>
                    <a:cubicBezTo>
                      <a:pt x="100" y="70"/>
                      <a:pt x="103" y="70"/>
                      <a:pt x="103" y="68"/>
                    </a:cubicBezTo>
                    <a:cubicBezTo>
                      <a:pt x="103" y="67"/>
                      <a:pt x="100" y="66"/>
                      <a:pt x="99" y="66"/>
                    </a:cubicBezTo>
                    <a:cubicBezTo>
                      <a:pt x="97" y="65"/>
                      <a:pt x="96" y="64"/>
                      <a:pt x="95" y="63"/>
                    </a:cubicBezTo>
                    <a:cubicBezTo>
                      <a:pt x="94" y="63"/>
                      <a:pt x="93" y="65"/>
                      <a:pt x="93" y="66"/>
                    </a:cubicBezTo>
                    <a:cubicBezTo>
                      <a:pt x="92" y="67"/>
                      <a:pt x="88" y="66"/>
                      <a:pt x="87" y="66"/>
                    </a:cubicBezTo>
                    <a:cubicBezTo>
                      <a:pt x="81" y="65"/>
                      <a:pt x="89" y="63"/>
                      <a:pt x="88" y="61"/>
                    </a:cubicBezTo>
                    <a:cubicBezTo>
                      <a:pt x="87" y="58"/>
                      <a:pt x="86" y="54"/>
                      <a:pt x="84" y="52"/>
                    </a:cubicBezTo>
                    <a:cubicBezTo>
                      <a:pt x="83" y="52"/>
                      <a:pt x="81" y="53"/>
                      <a:pt x="81" y="52"/>
                    </a:cubicBezTo>
                    <a:cubicBezTo>
                      <a:pt x="81" y="51"/>
                      <a:pt x="81" y="49"/>
                      <a:pt x="80" y="48"/>
                    </a:cubicBezTo>
                    <a:cubicBezTo>
                      <a:pt x="79" y="47"/>
                      <a:pt x="78" y="53"/>
                      <a:pt x="79" y="53"/>
                    </a:cubicBezTo>
                    <a:cubicBezTo>
                      <a:pt x="78" y="53"/>
                      <a:pt x="75" y="46"/>
                      <a:pt x="75" y="46"/>
                    </a:cubicBezTo>
                    <a:cubicBezTo>
                      <a:pt x="73" y="46"/>
                      <a:pt x="72" y="47"/>
                      <a:pt x="71" y="48"/>
                    </a:cubicBezTo>
                    <a:cubicBezTo>
                      <a:pt x="70" y="48"/>
                      <a:pt x="67" y="50"/>
                      <a:pt x="67" y="49"/>
                    </a:cubicBezTo>
                    <a:cubicBezTo>
                      <a:pt x="67" y="46"/>
                      <a:pt x="66" y="46"/>
                      <a:pt x="69" y="46"/>
                    </a:cubicBezTo>
                    <a:cubicBezTo>
                      <a:pt x="70" y="46"/>
                      <a:pt x="71" y="45"/>
                      <a:pt x="71" y="44"/>
                    </a:cubicBezTo>
                    <a:cubicBezTo>
                      <a:pt x="72" y="43"/>
                      <a:pt x="69" y="43"/>
                      <a:pt x="69" y="43"/>
                    </a:cubicBezTo>
                    <a:cubicBezTo>
                      <a:pt x="68" y="42"/>
                      <a:pt x="64" y="40"/>
                      <a:pt x="64" y="40"/>
                    </a:cubicBezTo>
                    <a:cubicBezTo>
                      <a:pt x="64" y="37"/>
                      <a:pt x="63" y="39"/>
                      <a:pt x="62" y="39"/>
                    </a:cubicBezTo>
                    <a:cubicBezTo>
                      <a:pt x="61" y="39"/>
                      <a:pt x="62" y="34"/>
                      <a:pt x="60" y="35"/>
                    </a:cubicBezTo>
                    <a:cubicBezTo>
                      <a:pt x="59" y="35"/>
                      <a:pt x="59" y="36"/>
                      <a:pt x="57" y="34"/>
                    </a:cubicBezTo>
                    <a:cubicBezTo>
                      <a:pt x="56" y="34"/>
                      <a:pt x="55" y="32"/>
                      <a:pt x="54" y="32"/>
                    </a:cubicBezTo>
                    <a:cubicBezTo>
                      <a:pt x="54" y="32"/>
                      <a:pt x="55" y="33"/>
                      <a:pt x="55" y="33"/>
                    </a:cubicBezTo>
                    <a:cubicBezTo>
                      <a:pt x="55" y="33"/>
                      <a:pt x="52" y="33"/>
                      <a:pt x="52" y="34"/>
                    </a:cubicBezTo>
                    <a:cubicBezTo>
                      <a:pt x="53" y="35"/>
                      <a:pt x="55" y="34"/>
                      <a:pt x="56" y="36"/>
                    </a:cubicBezTo>
                    <a:cubicBezTo>
                      <a:pt x="56" y="38"/>
                      <a:pt x="54" y="38"/>
                      <a:pt x="53" y="38"/>
                    </a:cubicBezTo>
                    <a:cubicBezTo>
                      <a:pt x="51" y="39"/>
                      <a:pt x="46" y="35"/>
                      <a:pt x="44" y="37"/>
                    </a:cubicBezTo>
                    <a:cubicBezTo>
                      <a:pt x="43" y="37"/>
                      <a:pt x="45" y="38"/>
                      <a:pt x="46" y="39"/>
                    </a:cubicBezTo>
                    <a:cubicBezTo>
                      <a:pt x="46" y="40"/>
                      <a:pt x="47" y="39"/>
                      <a:pt x="48" y="39"/>
                    </a:cubicBezTo>
                    <a:cubicBezTo>
                      <a:pt x="49" y="39"/>
                      <a:pt x="52" y="38"/>
                      <a:pt x="52" y="39"/>
                    </a:cubicBezTo>
                    <a:cubicBezTo>
                      <a:pt x="52" y="40"/>
                      <a:pt x="51" y="41"/>
                      <a:pt x="50" y="42"/>
                    </a:cubicBezTo>
                    <a:cubicBezTo>
                      <a:pt x="50" y="42"/>
                      <a:pt x="39" y="35"/>
                      <a:pt x="37" y="36"/>
                    </a:cubicBezTo>
                    <a:cubicBezTo>
                      <a:pt x="38" y="36"/>
                      <a:pt x="39" y="37"/>
                      <a:pt x="40" y="37"/>
                    </a:cubicBezTo>
                    <a:cubicBezTo>
                      <a:pt x="42" y="39"/>
                      <a:pt x="37" y="38"/>
                      <a:pt x="37" y="38"/>
                    </a:cubicBezTo>
                    <a:cubicBezTo>
                      <a:pt x="34" y="36"/>
                      <a:pt x="30" y="38"/>
                      <a:pt x="27" y="37"/>
                    </a:cubicBezTo>
                    <a:cubicBezTo>
                      <a:pt x="23" y="36"/>
                      <a:pt x="20" y="37"/>
                      <a:pt x="17" y="34"/>
                    </a:cubicBezTo>
                    <a:cubicBezTo>
                      <a:pt x="14" y="32"/>
                      <a:pt x="12" y="35"/>
                      <a:pt x="9" y="34"/>
                    </a:cubicBezTo>
                    <a:cubicBezTo>
                      <a:pt x="8" y="33"/>
                      <a:pt x="6" y="33"/>
                      <a:pt x="5" y="32"/>
                    </a:cubicBezTo>
                    <a:cubicBezTo>
                      <a:pt x="5" y="31"/>
                      <a:pt x="2" y="28"/>
                      <a:pt x="4" y="28"/>
                    </a:cubicBezTo>
                    <a:cubicBezTo>
                      <a:pt x="7" y="28"/>
                      <a:pt x="11" y="31"/>
                      <a:pt x="14" y="29"/>
                    </a:cubicBezTo>
                    <a:cubicBezTo>
                      <a:pt x="15" y="28"/>
                      <a:pt x="13" y="27"/>
                      <a:pt x="13" y="27"/>
                    </a:cubicBezTo>
                    <a:cubicBezTo>
                      <a:pt x="11" y="26"/>
                      <a:pt x="9" y="26"/>
                      <a:pt x="8" y="26"/>
                    </a:cubicBezTo>
                    <a:cubicBezTo>
                      <a:pt x="5" y="26"/>
                      <a:pt x="0" y="26"/>
                      <a:pt x="0" y="23"/>
                    </a:cubicBezTo>
                    <a:cubicBezTo>
                      <a:pt x="0" y="19"/>
                      <a:pt x="0" y="16"/>
                      <a:pt x="2" y="12"/>
                    </a:cubicBezTo>
                    <a:cubicBezTo>
                      <a:pt x="3" y="9"/>
                      <a:pt x="6" y="7"/>
                      <a:pt x="9" y="5"/>
                    </a:cubicBezTo>
                    <a:cubicBezTo>
                      <a:pt x="11" y="3"/>
                      <a:pt x="13" y="3"/>
                      <a:pt x="16" y="2"/>
                    </a:cubicBezTo>
                    <a:cubicBezTo>
                      <a:pt x="18" y="2"/>
                      <a:pt x="24" y="0"/>
                      <a:pt x="25" y="3"/>
                    </a:cubicBezTo>
                    <a:cubicBezTo>
                      <a:pt x="25" y="2"/>
                      <a:pt x="20" y="7"/>
                      <a:pt x="19" y="7"/>
                    </a:cubicBezTo>
                    <a:cubicBezTo>
                      <a:pt x="17" y="9"/>
                      <a:pt x="15" y="11"/>
                      <a:pt x="17" y="13"/>
                    </a:cubicBezTo>
                    <a:cubicBezTo>
                      <a:pt x="19" y="15"/>
                      <a:pt x="17" y="16"/>
                      <a:pt x="18" y="18"/>
                    </a:cubicBezTo>
                    <a:cubicBezTo>
                      <a:pt x="18" y="20"/>
                      <a:pt x="20" y="21"/>
                      <a:pt x="21" y="22"/>
                    </a:cubicBezTo>
                    <a:cubicBezTo>
                      <a:pt x="22" y="23"/>
                      <a:pt x="24" y="24"/>
                      <a:pt x="25" y="25"/>
                    </a:cubicBezTo>
                    <a:cubicBezTo>
                      <a:pt x="26" y="26"/>
                      <a:pt x="22" y="26"/>
                      <a:pt x="22" y="27"/>
                    </a:cubicBezTo>
                    <a:cubicBezTo>
                      <a:pt x="22" y="26"/>
                      <a:pt x="26" y="29"/>
                      <a:pt x="26" y="29"/>
                    </a:cubicBezTo>
                    <a:cubicBezTo>
                      <a:pt x="27" y="28"/>
                      <a:pt x="26" y="26"/>
                      <a:pt x="26" y="25"/>
                    </a:cubicBezTo>
                    <a:cubicBezTo>
                      <a:pt x="26" y="25"/>
                      <a:pt x="28" y="24"/>
                      <a:pt x="27" y="23"/>
                    </a:cubicBezTo>
                    <a:cubicBezTo>
                      <a:pt x="26" y="22"/>
                      <a:pt x="22" y="21"/>
                      <a:pt x="21" y="20"/>
                    </a:cubicBezTo>
                    <a:cubicBezTo>
                      <a:pt x="20" y="20"/>
                      <a:pt x="19" y="19"/>
                      <a:pt x="20" y="19"/>
                    </a:cubicBezTo>
                    <a:cubicBezTo>
                      <a:pt x="22" y="19"/>
                      <a:pt x="22" y="18"/>
                      <a:pt x="23" y="17"/>
                    </a:cubicBezTo>
                    <a:cubicBezTo>
                      <a:pt x="25" y="16"/>
                      <a:pt x="28" y="18"/>
                      <a:pt x="29" y="19"/>
                    </a:cubicBezTo>
                    <a:cubicBezTo>
                      <a:pt x="28" y="18"/>
                      <a:pt x="27" y="17"/>
                      <a:pt x="27" y="16"/>
                    </a:cubicBezTo>
                    <a:cubicBezTo>
                      <a:pt x="27" y="14"/>
                      <a:pt x="22" y="15"/>
                      <a:pt x="22" y="13"/>
                    </a:cubicBezTo>
                    <a:cubicBezTo>
                      <a:pt x="20" y="7"/>
                      <a:pt x="29" y="12"/>
                      <a:pt x="29" y="12"/>
                    </a:cubicBezTo>
                    <a:cubicBezTo>
                      <a:pt x="29" y="11"/>
                      <a:pt x="23" y="9"/>
                      <a:pt x="23" y="9"/>
                    </a:cubicBezTo>
                    <a:cubicBezTo>
                      <a:pt x="23" y="8"/>
                      <a:pt x="28" y="9"/>
                      <a:pt x="28" y="9"/>
                    </a:cubicBezTo>
                    <a:cubicBezTo>
                      <a:pt x="28" y="8"/>
                      <a:pt x="25" y="7"/>
                      <a:pt x="25" y="7"/>
                    </a:cubicBezTo>
                    <a:cubicBezTo>
                      <a:pt x="24" y="6"/>
                      <a:pt x="25" y="6"/>
                      <a:pt x="26" y="6"/>
                    </a:cubicBezTo>
                    <a:cubicBezTo>
                      <a:pt x="27" y="7"/>
                      <a:pt x="27" y="6"/>
                      <a:pt x="28" y="6"/>
                    </a:cubicBezTo>
                    <a:cubicBezTo>
                      <a:pt x="30" y="5"/>
                      <a:pt x="30" y="6"/>
                      <a:pt x="32" y="6"/>
                    </a:cubicBezTo>
                    <a:cubicBezTo>
                      <a:pt x="29" y="5"/>
                      <a:pt x="33" y="3"/>
                      <a:pt x="34" y="3"/>
                    </a:cubicBezTo>
                    <a:cubicBezTo>
                      <a:pt x="36" y="2"/>
                      <a:pt x="42" y="2"/>
                      <a:pt x="43" y="4"/>
                    </a:cubicBezTo>
                    <a:cubicBezTo>
                      <a:pt x="44" y="5"/>
                      <a:pt x="44" y="6"/>
                      <a:pt x="44" y="7"/>
                    </a:cubicBezTo>
                    <a:cubicBezTo>
                      <a:pt x="45" y="8"/>
                      <a:pt x="46" y="9"/>
                      <a:pt x="47" y="10"/>
                    </a:cubicBezTo>
                    <a:cubicBezTo>
                      <a:pt x="48" y="12"/>
                      <a:pt x="43" y="16"/>
                      <a:pt x="43" y="16"/>
                    </a:cubicBezTo>
                    <a:cubicBezTo>
                      <a:pt x="44" y="17"/>
                      <a:pt x="46" y="14"/>
                      <a:pt x="47" y="14"/>
                    </a:cubicBezTo>
                    <a:cubicBezTo>
                      <a:pt x="47" y="14"/>
                      <a:pt x="45" y="20"/>
                      <a:pt x="46" y="19"/>
                    </a:cubicBezTo>
                    <a:cubicBezTo>
                      <a:pt x="47" y="19"/>
                      <a:pt x="47" y="17"/>
                      <a:pt x="48" y="17"/>
                    </a:cubicBezTo>
                    <a:cubicBezTo>
                      <a:pt x="50" y="17"/>
                      <a:pt x="50" y="18"/>
                      <a:pt x="52" y="16"/>
                    </a:cubicBezTo>
                    <a:cubicBezTo>
                      <a:pt x="53" y="15"/>
                      <a:pt x="53" y="16"/>
                      <a:pt x="54" y="17"/>
                    </a:cubicBezTo>
                    <a:cubicBezTo>
                      <a:pt x="55" y="18"/>
                      <a:pt x="54" y="18"/>
                      <a:pt x="54" y="19"/>
                    </a:cubicBezTo>
                    <a:cubicBezTo>
                      <a:pt x="54" y="20"/>
                      <a:pt x="59" y="21"/>
                      <a:pt x="60" y="21"/>
                    </a:cubicBezTo>
                    <a:cubicBezTo>
                      <a:pt x="60" y="21"/>
                      <a:pt x="55" y="16"/>
                      <a:pt x="54" y="15"/>
                    </a:cubicBezTo>
                    <a:cubicBezTo>
                      <a:pt x="54" y="15"/>
                      <a:pt x="63" y="18"/>
                      <a:pt x="63" y="17"/>
                    </a:cubicBezTo>
                    <a:cubicBezTo>
                      <a:pt x="63" y="17"/>
                      <a:pt x="57" y="16"/>
                      <a:pt x="57" y="14"/>
                    </a:cubicBezTo>
                    <a:cubicBezTo>
                      <a:pt x="57" y="13"/>
                      <a:pt x="60" y="12"/>
                      <a:pt x="61" y="12"/>
                    </a:cubicBezTo>
                    <a:cubicBezTo>
                      <a:pt x="63" y="11"/>
                      <a:pt x="64" y="12"/>
                      <a:pt x="66" y="13"/>
                    </a:cubicBezTo>
                    <a:cubicBezTo>
                      <a:pt x="69" y="14"/>
                      <a:pt x="73" y="13"/>
                      <a:pt x="74" y="17"/>
                    </a:cubicBezTo>
                    <a:cubicBezTo>
                      <a:pt x="74" y="17"/>
                      <a:pt x="67" y="17"/>
                      <a:pt x="68" y="20"/>
                    </a:cubicBezTo>
                    <a:cubicBezTo>
                      <a:pt x="68" y="19"/>
                      <a:pt x="71" y="18"/>
                      <a:pt x="71" y="18"/>
                    </a:cubicBezTo>
                    <a:cubicBezTo>
                      <a:pt x="73" y="18"/>
                      <a:pt x="70" y="20"/>
                      <a:pt x="70" y="21"/>
                    </a:cubicBezTo>
                    <a:cubicBezTo>
                      <a:pt x="70" y="21"/>
                      <a:pt x="73" y="19"/>
                      <a:pt x="73" y="19"/>
                    </a:cubicBezTo>
                    <a:cubicBezTo>
                      <a:pt x="73" y="18"/>
                      <a:pt x="77" y="18"/>
                      <a:pt x="78" y="19"/>
                    </a:cubicBezTo>
                    <a:cubicBezTo>
                      <a:pt x="82" y="19"/>
                      <a:pt x="73" y="22"/>
                      <a:pt x="74" y="23"/>
                    </a:cubicBezTo>
                    <a:cubicBezTo>
                      <a:pt x="74" y="23"/>
                      <a:pt x="76" y="21"/>
                      <a:pt x="76" y="22"/>
                    </a:cubicBezTo>
                    <a:cubicBezTo>
                      <a:pt x="76" y="23"/>
                      <a:pt x="74" y="25"/>
                      <a:pt x="75" y="26"/>
                    </a:cubicBezTo>
                    <a:cubicBezTo>
                      <a:pt x="74" y="25"/>
                      <a:pt x="78" y="21"/>
                      <a:pt x="79" y="22"/>
                    </a:cubicBezTo>
                    <a:cubicBezTo>
                      <a:pt x="79" y="24"/>
                      <a:pt x="78" y="26"/>
                      <a:pt x="79" y="27"/>
                    </a:cubicBezTo>
                    <a:cubicBezTo>
                      <a:pt x="79" y="27"/>
                      <a:pt x="79" y="23"/>
                      <a:pt x="81" y="23"/>
                    </a:cubicBezTo>
                    <a:cubicBezTo>
                      <a:pt x="83" y="24"/>
                      <a:pt x="80" y="27"/>
                      <a:pt x="81" y="28"/>
                    </a:cubicBezTo>
                    <a:cubicBezTo>
                      <a:pt x="81" y="28"/>
                      <a:pt x="82" y="25"/>
                      <a:pt x="83" y="25"/>
                    </a:cubicBezTo>
                    <a:cubicBezTo>
                      <a:pt x="83" y="25"/>
                      <a:pt x="82" y="28"/>
                      <a:pt x="83" y="28"/>
                    </a:cubicBezTo>
                    <a:cubicBezTo>
                      <a:pt x="82" y="28"/>
                      <a:pt x="85" y="24"/>
                      <a:pt x="86" y="23"/>
                    </a:cubicBezTo>
                    <a:cubicBezTo>
                      <a:pt x="87" y="22"/>
                      <a:pt x="90" y="23"/>
                      <a:pt x="91" y="24"/>
                    </a:cubicBezTo>
                    <a:cubicBezTo>
                      <a:pt x="93" y="25"/>
                      <a:pt x="94" y="27"/>
                      <a:pt x="91" y="27"/>
                    </a:cubicBezTo>
                    <a:cubicBezTo>
                      <a:pt x="90" y="27"/>
                      <a:pt x="86" y="27"/>
                      <a:pt x="86" y="30"/>
                    </a:cubicBezTo>
                    <a:cubicBezTo>
                      <a:pt x="86" y="29"/>
                      <a:pt x="92" y="27"/>
                      <a:pt x="92" y="28"/>
                    </a:cubicBezTo>
                    <a:cubicBezTo>
                      <a:pt x="92" y="28"/>
                      <a:pt x="88" y="30"/>
                      <a:pt x="88" y="31"/>
                    </a:cubicBezTo>
                    <a:cubicBezTo>
                      <a:pt x="88" y="30"/>
                      <a:pt x="92" y="30"/>
                      <a:pt x="92" y="30"/>
                    </a:cubicBezTo>
                    <a:cubicBezTo>
                      <a:pt x="93" y="29"/>
                      <a:pt x="95" y="26"/>
                      <a:pt x="96" y="27"/>
                    </a:cubicBezTo>
                    <a:cubicBezTo>
                      <a:pt x="97" y="29"/>
                      <a:pt x="96" y="31"/>
                      <a:pt x="94" y="31"/>
                    </a:cubicBezTo>
                    <a:cubicBezTo>
                      <a:pt x="93" y="32"/>
                      <a:pt x="92" y="33"/>
                      <a:pt x="91" y="34"/>
                    </a:cubicBezTo>
                    <a:cubicBezTo>
                      <a:pt x="91" y="34"/>
                      <a:pt x="93" y="32"/>
                      <a:pt x="94" y="32"/>
                    </a:cubicBezTo>
                    <a:cubicBezTo>
                      <a:pt x="94" y="32"/>
                      <a:pt x="93" y="36"/>
                      <a:pt x="93" y="36"/>
                    </a:cubicBezTo>
                    <a:cubicBezTo>
                      <a:pt x="92" y="34"/>
                      <a:pt x="99" y="27"/>
                      <a:pt x="100" y="29"/>
                    </a:cubicBezTo>
                    <a:cubicBezTo>
                      <a:pt x="101" y="30"/>
                      <a:pt x="99" y="31"/>
                      <a:pt x="98" y="31"/>
                    </a:cubicBezTo>
                    <a:cubicBezTo>
                      <a:pt x="99" y="31"/>
                      <a:pt x="102" y="31"/>
                      <a:pt x="103" y="31"/>
                    </a:cubicBezTo>
                    <a:cubicBezTo>
                      <a:pt x="104" y="31"/>
                      <a:pt x="106" y="31"/>
                      <a:pt x="107" y="32"/>
                    </a:cubicBezTo>
                    <a:cubicBezTo>
                      <a:pt x="108" y="35"/>
                      <a:pt x="98" y="35"/>
                      <a:pt x="99" y="38"/>
                    </a:cubicBezTo>
                    <a:cubicBezTo>
                      <a:pt x="99" y="38"/>
                      <a:pt x="102" y="35"/>
                      <a:pt x="103" y="35"/>
                    </a:cubicBezTo>
                    <a:cubicBezTo>
                      <a:pt x="104" y="35"/>
                      <a:pt x="106" y="35"/>
                      <a:pt x="106" y="36"/>
                    </a:cubicBezTo>
                    <a:cubicBezTo>
                      <a:pt x="107" y="37"/>
                      <a:pt x="101" y="39"/>
                      <a:pt x="101" y="39"/>
                    </a:cubicBezTo>
                    <a:cubicBezTo>
                      <a:pt x="101" y="39"/>
                      <a:pt x="104" y="38"/>
                      <a:pt x="104" y="38"/>
                    </a:cubicBezTo>
                    <a:cubicBezTo>
                      <a:pt x="105" y="38"/>
                      <a:pt x="107" y="37"/>
                      <a:pt x="108" y="36"/>
                    </a:cubicBezTo>
                    <a:cubicBezTo>
                      <a:pt x="109" y="36"/>
                      <a:pt x="108" y="35"/>
                      <a:pt x="109" y="34"/>
                    </a:cubicBezTo>
                    <a:cubicBezTo>
                      <a:pt x="110" y="34"/>
                      <a:pt x="112" y="36"/>
                      <a:pt x="112" y="37"/>
                    </a:cubicBezTo>
                    <a:cubicBezTo>
                      <a:pt x="116" y="40"/>
                      <a:pt x="112" y="39"/>
                      <a:pt x="109" y="40"/>
                    </a:cubicBezTo>
                    <a:cubicBezTo>
                      <a:pt x="109" y="40"/>
                      <a:pt x="102" y="42"/>
                      <a:pt x="102" y="41"/>
                    </a:cubicBezTo>
                    <a:cubicBezTo>
                      <a:pt x="102" y="42"/>
                      <a:pt x="118" y="42"/>
                      <a:pt x="117" y="44"/>
                    </a:cubicBezTo>
                    <a:cubicBezTo>
                      <a:pt x="116" y="45"/>
                      <a:pt x="111" y="45"/>
                      <a:pt x="110" y="44"/>
                    </a:cubicBezTo>
                    <a:cubicBezTo>
                      <a:pt x="110" y="44"/>
                      <a:pt x="106" y="45"/>
                      <a:pt x="106" y="45"/>
                    </a:cubicBezTo>
                    <a:cubicBezTo>
                      <a:pt x="107" y="46"/>
                      <a:pt x="110" y="45"/>
                      <a:pt x="110" y="46"/>
                    </a:cubicBezTo>
                    <a:cubicBezTo>
                      <a:pt x="111" y="46"/>
                      <a:pt x="107" y="47"/>
                      <a:pt x="107" y="48"/>
                    </a:cubicBezTo>
                    <a:cubicBezTo>
                      <a:pt x="107" y="50"/>
                      <a:pt x="111" y="51"/>
                      <a:pt x="112" y="51"/>
                    </a:cubicBezTo>
                    <a:cubicBezTo>
                      <a:pt x="114" y="52"/>
                      <a:pt x="117" y="52"/>
                      <a:pt x="118" y="54"/>
                    </a:cubicBezTo>
                    <a:cubicBezTo>
                      <a:pt x="119" y="55"/>
                      <a:pt x="119" y="56"/>
                      <a:pt x="120" y="56"/>
                    </a:cubicBezTo>
                    <a:cubicBezTo>
                      <a:pt x="120" y="56"/>
                      <a:pt x="122" y="55"/>
                      <a:pt x="122" y="55"/>
                    </a:cubicBezTo>
                    <a:cubicBezTo>
                      <a:pt x="122" y="55"/>
                      <a:pt x="122" y="57"/>
                      <a:pt x="123" y="57"/>
                    </a:cubicBezTo>
                    <a:cubicBezTo>
                      <a:pt x="123" y="57"/>
                      <a:pt x="123" y="55"/>
                      <a:pt x="124" y="55"/>
                    </a:cubicBezTo>
                    <a:cubicBezTo>
                      <a:pt x="124" y="55"/>
                      <a:pt x="124" y="57"/>
                      <a:pt x="124" y="57"/>
                    </a:cubicBezTo>
                    <a:cubicBezTo>
                      <a:pt x="124" y="58"/>
                      <a:pt x="126" y="57"/>
                      <a:pt x="127" y="57"/>
                    </a:cubicBezTo>
                    <a:cubicBezTo>
                      <a:pt x="127" y="57"/>
                      <a:pt x="129" y="58"/>
                      <a:pt x="129" y="59"/>
                    </a:cubicBezTo>
                    <a:cubicBezTo>
                      <a:pt x="129" y="60"/>
                      <a:pt x="128" y="59"/>
                      <a:pt x="128" y="60"/>
                    </a:cubicBezTo>
                    <a:cubicBezTo>
                      <a:pt x="129" y="59"/>
                      <a:pt x="138" y="62"/>
                      <a:pt x="138" y="62"/>
                    </a:cubicBezTo>
                    <a:cubicBezTo>
                      <a:pt x="137" y="63"/>
                      <a:pt x="137" y="63"/>
                      <a:pt x="137" y="63"/>
                    </a:cubicBezTo>
                    <a:cubicBezTo>
                      <a:pt x="137" y="64"/>
                      <a:pt x="139" y="63"/>
                      <a:pt x="139" y="63"/>
                    </a:cubicBezTo>
                    <a:cubicBezTo>
                      <a:pt x="140" y="62"/>
                      <a:pt x="140" y="63"/>
                      <a:pt x="141" y="64"/>
                    </a:cubicBezTo>
                    <a:cubicBezTo>
                      <a:pt x="142" y="64"/>
                      <a:pt x="144" y="66"/>
                      <a:pt x="143" y="67"/>
                    </a:cubicBezTo>
                    <a:cubicBezTo>
                      <a:pt x="143" y="67"/>
                      <a:pt x="141" y="67"/>
                      <a:pt x="141" y="67"/>
                    </a:cubicBezTo>
                    <a:cubicBezTo>
                      <a:pt x="141" y="68"/>
                      <a:pt x="143" y="68"/>
                      <a:pt x="142" y="69"/>
                    </a:cubicBezTo>
                    <a:cubicBezTo>
                      <a:pt x="142" y="69"/>
                      <a:pt x="139" y="69"/>
                      <a:pt x="139" y="69"/>
                    </a:cubicBezTo>
                    <a:cubicBezTo>
                      <a:pt x="137" y="70"/>
                      <a:pt x="139" y="70"/>
                      <a:pt x="139" y="71"/>
                    </a:cubicBezTo>
                    <a:cubicBezTo>
                      <a:pt x="140" y="73"/>
                      <a:pt x="136" y="71"/>
                      <a:pt x="135" y="71"/>
                    </a:cubicBezTo>
                    <a:cubicBezTo>
                      <a:pt x="136" y="72"/>
                      <a:pt x="138" y="73"/>
                      <a:pt x="137" y="74"/>
                    </a:cubicBezTo>
                    <a:cubicBezTo>
                      <a:pt x="136" y="74"/>
                      <a:pt x="132" y="74"/>
                      <a:pt x="133" y="73"/>
                    </a:cubicBezTo>
                    <a:cubicBezTo>
                      <a:pt x="132" y="74"/>
                      <a:pt x="135" y="76"/>
                      <a:pt x="134" y="77"/>
                    </a:cubicBezTo>
                    <a:cubicBezTo>
                      <a:pt x="133" y="77"/>
                      <a:pt x="133" y="75"/>
                      <a:pt x="132" y="76"/>
                    </a:cubicBezTo>
                    <a:cubicBezTo>
                      <a:pt x="131" y="77"/>
                      <a:pt x="135" y="82"/>
                      <a:pt x="131" y="79"/>
                    </a:cubicBezTo>
                    <a:cubicBezTo>
                      <a:pt x="131" y="79"/>
                      <a:pt x="128" y="77"/>
                      <a:pt x="128" y="77"/>
                    </a:cubicBezTo>
                    <a:cubicBezTo>
                      <a:pt x="127" y="78"/>
                      <a:pt x="127" y="79"/>
                      <a:pt x="126" y="79"/>
                    </a:cubicBezTo>
                    <a:cubicBezTo>
                      <a:pt x="126" y="78"/>
                      <a:pt x="127" y="77"/>
                      <a:pt x="127" y="76"/>
                    </a:cubicBezTo>
                    <a:cubicBezTo>
                      <a:pt x="127" y="77"/>
                      <a:pt x="125" y="77"/>
                      <a:pt x="125" y="77"/>
                    </a:cubicBezTo>
                    <a:cubicBezTo>
                      <a:pt x="124" y="76"/>
                      <a:pt x="126" y="75"/>
                      <a:pt x="125" y="74"/>
                    </a:cubicBezTo>
                    <a:cubicBezTo>
                      <a:pt x="125" y="74"/>
                      <a:pt x="123" y="75"/>
                      <a:pt x="123" y="75"/>
                    </a:cubicBezTo>
                    <a:cubicBezTo>
                      <a:pt x="122" y="74"/>
                      <a:pt x="123" y="72"/>
                      <a:pt x="123" y="72"/>
                    </a:cubicBezTo>
                    <a:cubicBezTo>
                      <a:pt x="124" y="72"/>
                      <a:pt x="128" y="70"/>
                      <a:pt x="127" y="70"/>
                    </a:cubicBezTo>
                    <a:cubicBezTo>
                      <a:pt x="126" y="69"/>
                      <a:pt x="122" y="73"/>
                      <a:pt x="120" y="72"/>
                    </a:cubicBezTo>
                    <a:cubicBezTo>
                      <a:pt x="120" y="72"/>
                      <a:pt x="123" y="69"/>
                      <a:pt x="122" y="69"/>
                    </a:cubicBezTo>
                    <a:cubicBezTo>
                      <a:pt x="121" y="69"/>
                      <a:pt x="120" y="71"/>
                      <a:pt x="119" y="70"/>
                    </a:cubicBezTo>
                    <a:cubicBezTo>
                      <a:pt x="118" y="69"/>
                      <a:pt x="117" y="69"/>
                      <a:pt x="116" y="68"/>
                    </a:cubicBezTo>
                    <a:cubicBezTo>
                      <a:pt x="115" y="67"/>
                      <a:pt x="114" y="66"/>
                      <a:pt x="113" y="67"/>
                    </a:cubicBezTo>
                    <a:cubicBezTo>
                      <a:pt x="113" y="68"/>
                      <a:pt x="113" y="68"/>
                      <a:pt x="113" y="69"/>
                    </a:cubicBezTo>
                    <a:cubicBezTo>
                      <a:pt x="113" y="69"/>
                      <a:pt x="112" y="69"/>
                      <a:pt x="112" y="69"/>
                    </a:cubicBezTo>
                    <a:cubicBezTo>
                      <a:pt x="112" y="70"/>
                      <a:pt x="116" y="72"/>
                      <a:pt x="112" y="72"/>
                    </a:cubicBezTo>
                    <a:cubicBezTo>
                      <a:pt x="111" y="72"/>
                      <a:pt x="107" y="71"/>
                      <a:pt x="108" y="70"/>
                    </a:cubicBezTo>
                    <a:cubicBezTo>
                      <a:pt x="107" y="72"/>
                      <a:pt x="111" y="74"/>
                      <a:pt x="112" y="75"/>
                    </a:cubicBezTo>
                    <a:cubicBezTo>
                      <a:pt x="114" y="75"/>
                      <a:pt x="114" y="78"/>
                      <a:pt x="115" y="79"/>
                    </a:cubicBezTo>
                    <a:cubicBezTo>
                      <a:pt x="116" y="80"/>
                      <a:pt x="116" y="81"/>
                      <a:pt x="117" y="81"/>
                    </a:cubicBezTo>
                    <a:cubicBezTo>
                      <a:pt x="118" y="81"/>
                      <a:pt x="117" y="80"/>
                      <a:pt x="118" y="80"/>
                    </a:cubicBezTo>
                    <a:cubicBezTo>
                      <a:pt x="118" y="80"/>
                      <a:pt x="119" y="81"/>
                      <a:pt x="119" y="82"/>
                    </a:cubicBezTo>
                    <a:cubicBezTo>
                      <a:pt x="120" y="83"/>
                      <a:pt x="120" y="82"/>
                      <a:pt x="121" y="81"/>
                    </a:cubicBezTo>
                    <a:cubicBezTo>
                      <a:pt x="122" y="81"/>
                      <a:pt x="121" y="85"/>
                      <a:pt x="122" y="84"/>
                    </a:cubicBezTo>
                    <a:cubicBezTo>
                      <a:pt x="123" y="84"/>
                      <a:pt x="122" y="83"/>
                      <a:pt x="123" y="82"/>
                    </a:cubicBezTo>
                    <a:cubicBezTo>
                      <a:pt x="123" y="82"/>
                      <a:pt x="123" y="84"/>
                      <a:pt x="123" y="85"/>
                    </a:cubicBezTo>
                    <a:cubicBezTo>
                      <a:pt x="123" y="86"/>
                      <a:pt x="123" y="86"/>
                      <a:pt x="124" y="87"/>
                    </a:cubicBezTo>
                    <a:cubicBezTo>
                      <a:pt x="125" y="87"/>
                      <a:pt x="126" y="88"/>
                      <a:pt x="126" y="89"/>
                    </a:cubicBezTo>
                    <a:cubicBezTo>
                      <a:pt x="127" y="89"/>
                      <a:pt x="128" y="93"/>
                      <a:pt x="128" y="93"/>
                    </a:cubicBezTo>
                    <a:cubicBezTo>
                      <a:pt x="127" y="92"/>
                      <a:pt x="127" y="91"/>
                      <a:pt x="127" y="91"/>
                    </a:cubicBezTo>
                    <a:cubicBezTo>
                      <a:pt x="126" y="91"/>
                      <a:pt x="127" y="95"/>
                      <a:pt x="127" y="95"/>
                    </a:cubicBezTo>
                    <a:cubicBezTo>
                      <a:pt x="127" y="95"/>
                      <a:pt x="125" y="91"/>
                      <a:pt x="124" y="90"/>
                    </a:cubicBezTo>
                    <a:cubicBezTo>
                      <a:pt x="124" y="90"/>
                      <a:pt x="125" y="94"/>
                      <a:pt x="126" y="95"/>
                    </a:cubicBezTo>
                    <a:cubicBezTo>
                      <a:pt x="126" y="98"/>
                      <a:pt x="124" y="95"/>
                      <a:pt x="124" y="96"/>
                    </a:cubicBezTo>
                    <a:cubicBezTo>
                      <a:pt x="123" y="97"/>
                      <a:pt x="128" y="99"/>
                      <a:pt x="128" y="100"/>
                    </a:cubicBezTo>
                    <a:cubicBezTo>
                      <a:pt x="128" y="101"/>
                      <a:pt x="119" y="95"/>
                      <a:pt x="118" y="95"/>
                    </a:cubicBezTo>
                    <a:cubicBezTo>
                      <a:pt x="118" y="95"/>
                      <a:pt x="118" y="96"/>
                      <a:pt x="118" y="96"/>
                    </a:cubicBezTo>
                    <a:cubicBezTo>
                      <a:pt x="118" y="97"/>
                      <a:pt x="116" y="93"/>
                      <a:pt x="115" y="93"/>
                    </a:cubicBezTo>
                    <a:cubicBezTo>
                      <a:pt x="115" y="93"/>
                      <a:pt x="116" y="95"/>
                      <a:pt x="116" y="95"/>
                    </a:cubicBezTo>
                    <a:cubicBezTo>
                      <a:pt x="115" y="96"/>
                      <a:pt x="113" y="92"/>
                      <a:pt x="112" y="91"/>
                    </a:cubicBezTo>
                    <a:cubicBezTo>
                      <a:pt x="111" y="90"/>
                      <a:pt x="111" y="92"/>
                      <a:pt x="110" y="93"/>
                    </a:cubicBezTo>
                    <a:cubicBezTo>
                      <a:pt x="110" y="94"/>
                      <a:pt x="108" y="90"/>
                      <a:pt x="108" y="90"/>
                    </a:cubicBezTo>
                    <a:cubicBezTo>
                      <a:pt x="108" y="90"/>
                      <a:pt x="105" y="90"/>
                      <a:pt x="105" y="90"/>
                    </a:cubicBezTo>
                    <a:cubicBezTo>
                      <a:pt x="105" y="91"/>
                      <a:pt x="106" y="92"/>
                      <a:pt x="107" y="92"/>
                    </a:cubicBezTo>
                    <a:cubicBezTo>
                      <a:pt x="108" y="93"/>
                      <a:pt x="108" y="93"/>
                      <a:pt x="109" y="94"/>
                    </a:cubicBezTo>
                    <a:cubicBezTo>
                      <a:pt x="110" y="95"/>
                      <a:pt x="112" y="96"/>
                      <a:pt x="114" y="97"/>
                    </a:cubicBezTo>
                    <a:cubicBezTo>
                      <a:pt x="116" y="99"/>
                      <a:pt x="117" y="100"/>
                      <a:pt x="118" y="102"/>
                    </a:cubicBezTo>
                    <a:cubicBezTo>
                      <a:pt x="120" y="105"/>
                      <a:pt x="120" y="105"/>
                      <a:pt x="117" y="104"/>
                    </a:cubicBezTo>
                    <a:cubicBezTo>
                      <a:pt x="113" y="102"/>
                      <a:pt x="106" y="103"/>
                      <a:pt x="103" y="99"/>
                    </a:cubicBezTo>
                    <a:cubicBezTo>
                      <a:pt x="102" y="97"/>
                      <a:pt x="99" y="99"/>
                      <a:pt x="97" y="97"/>
                    </a:cubicBezTo>
                    <a:cubicBezTo>
                      <a:pt x="96" y="96"/>
                      <a:pt x="90" y="94"/>
                      <a:pt x="90" y="93"/>
                    </a:cubicBezTo>
                    <a:cubicBezTo>
                      <a:pt x="90" y="92"/>
                      <a:pt x="93" y="93"/>
                      <a:pt x="93" y="92"/>
                    </a:cubicBezTo>
                    <a:cubicBezTo>
                      <a:pt x="94" y="91"/>
                      <a:pt x="91" y="90"/>
                      <a:pt x="91" y="90"/>
                    </a:cubicBezTo>
                    <a:cubicBezTo>
                      <a:pt x="88" y="89"/>
                      <a:pt x="86" y="87"/>
                      <a:pt x="84" y="86"/>
                    </a:cubicBezTo>
                    <a:cubicBezTo>
                      <a:pt x="83" y="85"/>
                      <a:pt x="84" y="84"/>
                      <a:pt x="82" y="84"/>
                    </a:cubicBezTo>
                    <a:cubicBezTo>
                      <a:pt x="82" y="83"/>
                      <a:pt x="77" y="83"/>
                      <a:pt x="77" y="83"/>
                    </a:cubicBezTo>
                    <a:cubicBezTo>
                      <a:pt x="77" y="84"/>
                      <a:pt x="78" y="82"/>
                      <a:pt x="77" y="83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95" name="Freeform 549">
                <a:extLst>
                  <a:ext uri="{FF2B5EF4-FFF2-40B4-BE49-F238E27FC236}">
                    <a16:creationId xmlns:a16="http://schemas.microsoft.com/office/drawing/2014/main" id="{37C361AD-3AD2-BD44-948E-0A254B75C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5780" y="5331427"/>
                <a:ext cx="59717" cy="19703"/>
              </a:xfrm>
              <a:custGeom>
                <a:avLst/>
                <a:gdLst>
                  <a:gd name="T0" fmla="*/ 5 w 6"/>
                  <a:gd name="T1" fmla="*/ 1 h 2"/>
                  <a:gd name="T2" fmla="*/ 1 w 6"/>
                  <a:gd name="T3" fmla="*/ 0 h 2"/>
                  <a:gd name="T4" fmla="*/ 5 w 6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">
                    <a:moveTo>
                      <a:pt x="5" y="1"/>
                    </a:moveTo>
                    <a:cubicBezTo>
                      <a:pt x="5" y="2"/>
                      <a:pt x="0" y="0"/>
                      <a:pt x="1" y="0"/>
                    </a:cubicBezTo>
                    <a:cubicBezTo>
                      <a:pt x="3" y="0"/>
                      <a:pt x="6" y="0"/>
                      <a:pt x="5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96" name="Freeform 550">
                <a:extLst>
                  <a:ext uri="{FF2B5EF4-FFF2-40B4-BE49-F238E27FC236}">
                    <a16:creationId xmlns:a16="http://schemas.microsoft.com/office/drawing/2014/main" id="{D095EB03-B8A2-5C4A-A6E4-C839A1952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9942" y="4907821"/>
                <a:ext cx="79625" cy="19703"/>
              </a:xfrm>
              <a:custGeom>
                <a:avLst/>
                <a:gdLst>
                  <a:gd name="T0" fmla="*/ 7 w 8"/>
                  <a:gd name="T1" fmla="*/ 1 h 2"/>
                  <a:gd name="T2" fmla="*/ 2 w 8"/>
                  <a:gd name="T3" fmla="*/ 2 h 2"/>
                  <a:gd name="T4" fmla="*/ 3 w 8"/>
                  <a:gd name="T5" fmla="*/ 0 h 2"/>
                  <a:gd name="T6" fmla="*/ 7 w 8"/>
                  <a:gd name="T7" fmla="*/ 1 h 2"/>
                  <a:gd name="T8" fmla="*/ 7 w 8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7" y="1"/>
                    </a:moveTo>
                    <a:cubicBezTo>
                      <a:pt x="8" y="2"/>
                      <a:pt x="3" y="2"/>
                      <a:pt x="2" y="2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5" y="0"/>
                      <a:pt x="7" y="0"/>
                      <a:pt x="7" y="1"/>
                    </a:cubicBezTo>
                    <a:cubicBezTo>
                      <a:pt x="8" y="2"/>
                      <a:pt x="7" y="0"/>
                      <a:pt x="7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97" name="Freeform 551">
                <a:extLst>
                  <a:ext uri="{FF2B5EF4-FFF2-40B4-BE49-F238E27FC236}">
                    <a16:creationId xmlns:a16="http://schemas.microsoft.com/office/drawing/2014/main" id="{EF867A32-EC60-5D4C-9244-FEF2E0F80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3821" y="4888118"/>
                <a:ext cx="116121" cy="95228"/>
              </a:xfrm>
              <a:custGeom>
                <a:avLst/>
                <a:gdLst>
                  <a:gd name="T0" fmla="*/ 10 w 12"/>
                  <a:gd name="T1" fmla="*/ 7 h 10"/>
                  <a:gd name="T2" fmla="*/ 3 w 12"/>
                  <a:gd name="T3" fmla="*/ 9 h 10"/>
                  <a:gd name="T4" fmla="*/ 2 w 12"/>
                  <a:gd name="T5" fmla="*/ 2 h 10"/>
                  <a:gd name="T6" fmla="*/ 9 w 12"/>
                  <a:gd name="T7" fmla="*/ 0 h 10"/>
                  <a:gd name="T8" fmla="*/ 10 w 12"/>
                  <a:gd name="T9" fmla="*/ 7 h 10"/>
                  <a:gd name="T10" fmla="*/ 10 w 12"/>
                  <a:gd name="T11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0">
                    <a:moveTo>
                      <a:pt x="10" y="7"/>
                    </a:moveTo>
                    <a:cubicBezTo>
                      <a:pt x="8" y="8"/>
                      <a:pt x="6" y="10"/>
                      <a:pt x="3" y="9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3" y="0"/>
                      <a:pt x="7" y="0"/>
                      <a:pt x="9" y="0"/>
                    </a:cubicBezTo>
                    <a:cubicBezTo>
                      <a:pt x="11" y="0"/>
                      <a:pt x="12" y="5"/>
                      <a:pt x="10" y="7"/>
                    </a:cubicBezTo>
                    <a:cubicBezTo>
                      <a:pt x="9" y="8"/>
                      <a:pt x="12" y="6"/>
                      <a:pt x="10" y="7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98" name="Freeform 552">
                <a:extLst>
                  <a:ext uri="{FF2B5EF4-FFF2-40B4-BE49-F238E27FC236}">
                    <a16:creationId xmlns:a16="http://schemas.microsoft.com/office/drawing/2014/main" id="{899123F2-5D61-E246-B317-679B6E5BE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7652" y="4802739"/>
                <a:ext cx="66355" cy="36123"/>
              </a:xfrm>
              <a:custGeom>
                <a:avLst/>
                <a:gdLst>
                  <a:gd name="T0" fmla="*/ 1 w 7"/>
                  <a:gd name="T1" fmla="*/ 4 h 4"/>
                  <a:gd name="T2" fmla="*/ 5 w 7"/>
                  <a:gd name="T3" fmla="*/ 0 h 4"/>
                  <a:gd name="T4" fmla="*/ 1 w 7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4">
                    <a:moveTo>
                      <a:pt x="1" y="4"/>
                    </a:moveTo>
                    <a:cubicBezTo>
                      <a:pt x="0" y="4"/>
                      <a:pt x="4" y="0"/>
                      <a:pt x="5" y="0"/>
                    </a:cubicBezTo>
                    <a:cubicBezTo>
                      <a:pt x="7" y="1"/>
                      <a:pt x="3" y="4"/>
                      <a:pt x="1" y="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999" name="Freeform 553">
                <a:extLst>
                  <a:ext uri="{FF2B5EF4-FFF2-40B4-BE49-F238E27FC236}">
                    <a16:creationId xmlns:a16="http://schemas.microsoft.com/office/drawing/2014/main" id="{642C0174-5C4E-A348-BCA7-CF8B5720A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3868" y="4792887"/>
                <a:ext cx="59717" cy="29553"/>
              </a:xfrm>
              <a:custGeom>
                <a:avLst/>
                <a:gdLst>
                  <a:gd name="T0" fmla="*/ 2 w 6"/>
                  <a:gd name="T1" fmla="*/ 3 h 3"/>
                  <a:gd name="T2" fmla="*/ 2 w 6"/>
                  <a:gd name="T3" fmla="*/ 1 h 3"/>
                  <a:gd name="T4" fmla="*/ 2 w 6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3"/>
                      <a:pt x="0" y="1"/>
                      <a:pt x="2" y="1"/>
                    </a:cubicBezTo>
                    <a:cubicBezTo>
                      <a:pt x="3" y="0"/>
                      <a:pt x="6" y="3"/>
                      <a:pt x="2" y="3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00" name="Freeform 554">
                <a:extLst>
                  <a:ext uri="{FF2B5EF4-FFF2-40B4-BE49-F238E27FC236}">
                    <a16:creationId xmlns:a16="http://schemas.microsoft.com/office/drawing/2014/main" id="{0655319C-EEDE-884B-8522-59B6D7177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7465" y="4773186"/>
                <a:ext cx="46449" cy="19703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0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2" y="2"/>
                      <a:pt x="5" y="1"/>
                      <a:pt x="4" y="0"/>
                    </a:cubicBezTo>
                    <a:cubicBezTo>
                      <a:pt x="2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01" name="Freeform 555">
                <a:extLst>
                  <a:ext uri="{FF2B5EF4-FFF2-40B4-BE49-F238E27FC236}">
                    <a16:creationId xmlns:a16="http://schemas.microsoft.com/office/drawing/2014/main" id="{86B2C30A-EDC2-0A41-B589-E4F22C605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8027" y="4405403"/>
                <a:ext cx="255466" cy="108366"/>
              </a:xfrm>
              <a:custGeom>
                <a:avLst/>
                <a:gdLst>
                  <a:gd name="T0" fmla="*/ 25 w 26"/>
                  <a:gd name="T1" fmla="*/ 9 h 11"/>
                  <a:gd name="T2" fmla="*/ 18 w 26"/>
                  <a:gd name="T3" fmla="*/ 8 h 11"/>
                  <a:gd name="T4" fmla="*/ 10 w 26"/>
                  <a:gd name="T5" fmla="*/ 10 h 11"/>
                  <a:gd name="T6" fmla="*/ 3 w 26"/>
                  <a:gd name="T7" fmla="*/ 6 h 11"/>
                  <a:gd name="T8" fmla="*/ 2 w 26"/>
                  <a:gd name="T9" fmla="*/ 1 h 11"/>
                  <a:gd name="T10" fmla="*/ 8 w 26"/>
                  <a:gd name="T11" fmla="*/ 2 h 11"/>
                  <a:gd name="T12" fmla="*/ 17 w 26"/>
                  <a:gd name="T13" fmla="*/ 2 h 11"/>
                  <a:gd name="T14" fmla="*/ 22 w 26"/>
                  <a:gd name="T15" fmla="*/ 5 h 11"/>
                  <a:gd name="T16" fmla="*/ 25 w 26"/>
                  <a:gd name="T17" fmla="*/ 9 h 11"/>
                  <a:gd name="T18" fmla="*/ 25 w 26"/>
                  <a:gd name="T1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11">
                    <a:moveTo>
                      <a:pt x="25" y="9"/>
                    </a:moveTo>
                    <a:cubicBezTo>
                      <a:pt x="22" y="9"/>
                      <a:pt x="20" y="8"/>
                      <a:pt x="18" y="8"/>
                    </a:cubicBezTo>
                    <a:cubicBezTo>
                      <a:pt x="15" y="8"/>
                      <a:pt x="13" y="10"/>
                      <a:pt x="10" y="10"/>
                    </a:cubicBezTo>
                    <a:cubicBezTo>
                      <a:pt x="7" y="11"/>
                      <a:pt x="6" y="7"/>
                      <a:pt x="3" y="6"/>
                    </a:cubicBezTo>
                    <a:cubicBezTo>
                      <a:pt x="2" y="5"/>
                      <a:pt x="0" y="3"/>
                      <a:pt x="2" y="1"/>
                    </a:cubicBezTo>
                    <a:cubicBezTo>
                      <a:pt x="3" y="0"/>
                      <a:pt x="7" y="2"/>
                      <a:pt x="8" y="2"/>
                    </a:cubicBezTo>
                    <a:cubicBezTo>
                      <a:pt x="11" y="3"/>
                      <a:pt x="14" y="1"/>
                      <a:pt x="17" y="2"/>
                    </a:cubicBezTo>
                    <a:cubicBezTo>
                      <a:pt x="19" y="2"/>
                      <a:pt x="20" y="4"/>
                      <a:pt x="22" y="5"/>
                    </a:cubicBezTo>
                    <a:cubicBezTo>
                      <a:pt x="22" y="6"/>
                      <a:pt x="25" y="9"/>
                      <a:pt x="25" y="9"/>
                    </a:cubicBezTo>
                    <a:cubicBezTo>
                      <a:pt x="23" y="9"/>
                      <a:pt x="26" y="9"/>
                      <a:pt x="25" y="9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02" name="Freeform 556">
                <a:extLst>
                  <a:ext uri="{FF2B5EF4-FFF2-40B4-BE49-F238E27FC236}">
                    <a16:creationId xmlns:a16="http://schemas.microsoft.com/office/drawing/2014/main" id="{4B23D7B7-1971-AB49-9550-3917A8FA8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2147" y="6152366"/>
                <a:ext cx="282007" cy="183893"/>
              </a:xfrm>
              <a:custGeom>
                <a:avLst/>
                <a:gdLst>
                  <a:gd name="T0" fmla="*/ 27 w 29"/>
                  <a:gd name="T1" fmla="*/ 16 h 19"/>
                  <a:gd name="T2" fmla="*/ 24 w 29"/>
                  <a:gd name="T3" fmla="*/ 12 h 19"/>
                  <a:gd name="T4" fmla="*/ 19 w 29"/>
                  <a:gd name="T5" fmla="*/ 10 h 19"/>
                  <a:gd name="T6" fmla="*/ 14 w 29"/>
                  <a:gd name="T7" fmla="*/ 3 h 19"/>
                  <a:gd name="T8" fmla="*/ 8 w 29"/>
                  <a:gd name="T9" fmla="*/ 2 h 19"/>
                  <a:gd name="T10" fmla="*/ 2 w 29"/>
                  <a:gd name="T11" fmla="*/ 0 h 19"/>
                  <a:gd name="T12" fmla="*/ 3 w 29"/>
                  <a:gd name="T13" fmla="*/ 2 h 19"/>
                  <a:gd name="T14" fmla="*/ 5 w 29"/>
                  <a:gd name="T15" fmla="*/ 3 h 19"/>
                  <a:gd name="T16" fmla="*/ 6 w 29"/>
                  <a:gd name="T17" fmla="*/ 4 h 19"/>
                  <a:gd name="T18" fmla="*/ 4 w 29"/>
                  <a:gd name="T19" fmla="*/ 2 h 19"/>
                  <a:gd name="T20" fmla="*/ 4 w 29"/>
                  <a:gd name="T21" fmla="*/ 4 h 19"/>
                  <a:gd name="T22" fmla="*/ 7 w 29"/>
                  <a:gd name="T23" fmla="*/ 6 h 19"/>
                  <a:gd name="T24" fmla="*/ 12 w 29"/>
                  <a:gd name="T25" fmla="*/ 9 h 19"/>
                  <a:gd name="T26" fmla="*/ 10 w 29"/>
                  <a:gd name="T27" fmla="*/ 10 h 19"/>
                  <a:gd name="T28" fmla="*/ 14 w 29"/>
                  <a:gd name="T29" fmla="*/ 10 h 19"/>
                  <a:gd name="T30" fmla="*/ 14 w 29"/>
                  <a:gd name="T31" fmla="*/ 12 h 19"/>
                  <a:gd name="T32" fmla="*/ 19 w 29"/>
                  <a:gd name="T33" fmla="*/ 12 h 19"/>
                  <a:gd name="T34" fmla="*/ 27 w 29"/>
                  <a:gd name="T35" fmla="*/ 16 h 19"/>
                  <a:gd name="T36" fmla="*/ 27 w 29"/>
                  <a:gd name="T37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19">
                    <a:moveTo>
                      <a:pt x="27" y="16"/>
                    </a:moveTo>
                    <a:cubicBezTo>
                      <a:pt x="26" y="15"/>
                      <a:pt x="25" y="13"/>
                      <a:pt x="24" y="12"/>
                    </a:cubicBezTo>
                    <a:cubicBezTo>
                      <a:pt x="23" y="10"/>
                      <a:pt x="21" y="10"/>
                      <a:pt x="19" y="10"/>
                    </a:cubicBezTo>
                    <a:cubicBezTo>
                      <a:pt x="17" y="8"/>
                      <a:pt x="17" y="4"/>
                      <a:pt x="14" y="3"/>
                    </a:cubicBezTo>
                    <a:cubicBezTo>
                      <a:pt x="13" y="3"/>
                      <a:pt x="10" y="3"/>
                      <a:pt x="8" y="2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0" y="0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4"/>
                      <a:pt x="4" y="3"/>
                      <a:pt x="4" y="2"/>
                    </a:cubicBezTo>
                    <a:cubicBezTo>
                      <a:pt x="4" y="2"/>
                      <a:pt x="4" y="4"/>
                      <a:pt x="4" y="4"/>
                    </a:cubicBezTo>
                    <a:cubicBezTo>
                      <a:pt x="4" y="6"/>
                      <a:pt x="6" y="6"/>
                      <a:pt x="7" y="6"/>
                    </a:cubicBezTo>
                    <a:cubicBezTo>
                      <a:pt x="7" y="6"/>
                      <a:pt x="12" y="9"/>
                      <a:pt x="12" y="9"/>
                    </a:cubicBezTo>
                    <a:cubicBezTo>
                      <a:pt x="12" y="9"/>
                      <a:pt x="11" y="9"/>
                      <a:pt x="10" y="10"/>
                    </a:cubicBezTo>
                    <a:cubicBezTo>
                      <a:pt x="10" y="10"/>
                      <a:pt x="14" y="10"/>
                      <a:pt x="14" y="10"/>
                    </a:cubicBezTo>
                    <a:cubicBezTo>
                      <a:pt x="16" y="11"/>
                      <a:pt x="14" y="12"/>
                      <a:pt x="14" y="12"/>
                    </a:cubicBezTo>
                    <a:cubicBezTo>
                      <a:pt x="15" y="13"/>
                      <a:pt x="18" y="12"/>
                      <a:pt x="19" y="12"/>
                    </a:cubicBezTo>
                    <a:cubicBezTo>
                      <a:pt x="14" y="13"/>
                      <a:pt x="29" y="19"/>
                      <a:pt x="27" y="16"/>
                    </a:cubicBezTo>
                    <a:cubicBezTo>
                      <a:pt x="26" y="15"/>
                      <a:pt x="28" y="18"/>
                      <a:pt x="27" y="16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03" name="Freeform 557">
                <a:extLst>
                  <a:ext uri="{FF2B5EF4-FFF2-40B4-BE49-F238E27FC236}">
                    <a16:creationId xmlns:a16="http://schemas.microsoft.com/office/drawing/2014/main" id="{52D2F2C6-6B11-1549-9A0D-B8A61D514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861" y="5938921"/>
                <a:ext cx="126073" cy="134635"/>
              </a:xfrm>
              <a:custGeom>
                <a:avLst/>
                <a:gdLst>
                  <a:gd name="T0" fmla="*/ 11 w 13"/>
                  <a:gd name="T1" fmla="*/ 14 h 14"/>
                  <a:gd name="T2" fmla="*/ 11 w 13"/>
                  <a:gd name="T3" fmla="*/ 14 h 14"/>
                  <a:gd name="T4" fmla="*/ 8 w 13"/>
                  <a:gd name="T5" fmla="*/ 11 h 14"/>
                  <a:gd name="T6" fmla="*/ 7 w 13"/>
                  <a:gd name="T7" fmla="*/ 7 h 14"/>
                  <a:gd name="T8" fmla="*/ 6 w 13"/>
                  <a:gd name="T9" fmla="*/ 5 h 14"/>
                  <a:gd name="T10" fmla="*/ 7 w 13"/>
                  <a:gd name="T11" fmla="*/ 2 h 14"/>
                  <a:gd name="T12" fmla="*/ 4 w 13"/>
                  <a:gd name="T13" fmla="*/ 4 h 14"/>
                  <a:gd name="T14" fmla="*/ 6 w 13"/>
                  <a:gd name="T15" fmla="*/ 1 h 14"/>
                  <a:gd name="T16" fmla="*/ 1 w 13"/>
                  <a:gd name="T17" fmla="*/ 0 h 14"/>
                  <a:gd name="T18" fmla="*/ 3 w 13"/>
                  <a:gd name="T19" fmla="*/ 6 h 14"/>
                  <a:gd name="T20" fmla="*/ 11 w 13"/>
                  <a:gd name="T21" fmla="*/ 14 h 14"/>
                  <a:gd name="T22" fmla="*/ 11 w 13"/>
                  <a:gd name="T2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4">
                    <a:moveTo>
                      <a:pt x="11" y="14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3"/>
                      <a:pt x="9" y="11"/>
                      <a:pt x="8" y="11"/>
                    </a:cubicBezTo>
                    <a:cubicBezTo>
                      <a:pt x="7" y="9"/>
                      <a:pt x="8" y="8"/>
                      <a:pt x="7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5" y="3"/>
                      <a:pt x="6" y="3"/>
                      <a:pt x="7" y="2"/>
                    </a:cubicBezTo>
                    <a:cubicBezTo>
                      <a:pt x="9" y="0"/>
                      <a:pt x="3" y="3"/>
                      <a:pt x="4" y="4"/>
                    </a:cubicBezTo>
                    <a:cubicBezTo>
                      <a:pt x="3" y="3"/>
                      <a:pt x="6" y="1"/>
                      <a:pt x="6" y="1"/>
                    </a:cubicBezTo>
                    <a:cubicBezTo>
                      <a:pt x="5" y="0"/>
                      <a:pt x="1" y="0"/>
                      <a:pt x="1" y="0"/>
                    </a:cubicBezTo>
                    <a:cubicBezTo>
                      <a:pt x="0" y="1"/>
                      <a:pt x="2" y="5"/>
                      <a:pt x="3" y="6"/>
                    </a:cubicBezTo>
                    <a:cubicBezTo>
                      <a:pt x="5" y="8"/>
                      <a:pt x="8" y="13"/>
                      <a:pt x="11" y="14"/>
                    </a:cubicBezTo>
                    <a:cubicBezTo>
                      <a:pt x="13" y="14"/>
                      <a:pt x="8" y="13"/>
                      <a:pt x="11" y="1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04" name="Freeform 558">
                <a:extLst>
                  <a:ext uri="{FF2B5EF4-FFF2-40B4-BE49-F238E27FC236}">
                    <a16:creationId xmlns:a16="http://schemas.microsoft.com/office/drawing/2014/main" id="{B1354585-8612-D240-A07B-756A3F282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9815" y="5784584"/>
                <a:ext cx="39813" cy="39406"/>
              </a:xfrm>
              <a:custGeom>
                <a:avLst/>
                <a:gdLst>
                  <a:gd name="T0" fmla="*/ 3 w 4"/>
                  <a:gd name="T1" fmla="*/ 3 h 4"/>
                  <a:gd name="T2" fmla="*/ 2 w 4"/>
                  <a:gd name="T3" fmla="*/ 1 h 4"/>
                  <a:gd name="T4" fmla="*/ 3 w 4"/>
                  <a:gd name="T5" fmla="*/ 3 h 4"/>
                  <a:gd name="T6" fmla="*/ 3 w 4"/>
                  <a:gd name="T7" fmla="*/ 3 h 4"/>
                  <a:gd name="T8" fmla="*/ 3 w 4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3"/>
                    </a:moveTo>
                    <a:cubicBezTo>
                      <a:pt x="2" y="2"/>
                      <a:pt x="0" y="2"/>
                      <a:pt x="2" y="1"/>
                    </a:cubicBezTo>
                    <a:cubicBezTo>
                      <a:pt x="3" y="0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4" y="4"/>
                      <a:pt x="3" y="3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05" name="Freeform 559">
                <a:extLst>
                  <a:ext uri="{FF2B5EF4-FFF2-40B4-BE49-F238E27FC236}">
                    <a16:creationId xmlns:a16="http://schemas.microsoft.com/office/drawing/2014/main" id="{B98F2B1C-98C2-624E-AC68-39742EA5D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0046" y="5738614"/>
                <a:ext cx="59717" cy="55822"/>
              </a:xfrm>
              <a:custGeom>
                <a:avLst/>
                <a:gdLst>
                  <a:gd name="T0" fmla="*/ 5 w 6"/>
                  <a:gd name="T1" fmla="*/ 2 h 6"/>
                  <a:gd name="T2" fmla="*/ 0 w 6"/>
                  <a:gd name="T3" fmla="*/ 1 h 6"/>
                  <a:gd name="T4" fmla="*/ 1 w 6"/>
                  <a:gd name="T5" fmla="*/ 3 h 6"/>
                  <a:gd name="T6" fmla="*/ 1 w 6"/>
                  <a:gd name="T7" fmla="*/ 6 h 6"/>
                  <a:gd name="T8" fmla="*/ 5 w 6"/>
                  <a:gd name="T9" fmla="*/ 5 h 6"/>
                  <a:gd name="T10" fmla="*/ 3 w 6"/>
                  <a:gd name="T11" fmla="*/ 3 h 6"/>
                  <a:gd name="T12" fmla="*/ 5 w 6"/>
                  <a:gd name="T13" fmla="*/ 2 h 6"/>
                  <a:gd name="T14" fmla="*/ 5 w 6"/>
                  <a:gd name="T1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5" y="2"/>
                    </a:moveTo>
                    <a:cubicBezTo>
                      <a:pt x="4" y="2"/>
                      <a:pt x="1" y="0"/>
                      <a:pt x="0" y="1"/>
                    </a:cubicBezTo>
                    <a:cubicBezTo>
                      <a:pt x="1" y="0"/>
                      <a:pt x="2" y="4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5" y="4"/>
                      <a:pt x="5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4" y="4"/>
                      <a:pt x="6" y="2"/>
                      <a:pt x="5" y="2"/>
                    </a:cubicBezTo>
                    <a:cubicBezTo>
                      <a:pt x="4" y="2"/>
                      <a:pt x="6" y="2"/>
                      <a:pt x="5" y="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06" name="Freeform 560">
                <a:extLst>
                  <a:ext uri="{FF2B5EF4-FFF2-40B4-BE49-F238E27FC236}">
                    <a16:creationId xmlns:a16="http://schemas.microsoft.com/office/drawing/2014/main" id="{2AE20E30-FCCC-5446-8CBC-B948E7A5D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3505" y="5755030"/>
                <a:ext cx="36496" cy="59105"/>
              </a:xfrm>
              <a:custGeom>
                <a:avLst/>
                <a:gdLst>
                  <a:gd name="T0" fmla="*/ 2 w 4"/>
                  <a:gd name="T1" fmla="*/ 0 h 6"/>
                  <a:gd name="T2" fmla="*/ 2 w 4"/>
                  <a:gd name="T3" fmla="*/ 2 h 6"/>
                  <a:gd name="T4" fmla="*/ 2 w 4"/>
                  <a:gd name="T5" fmla="*/ 5 h 6"/>
                  <a:gd name="T6" fmla="*/ 3 w 4"/>
                  <a:gd name="T7" fmla="*/ 3 h 6"/>
                  <a:gd name="T8" fmla="*/ 2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2" y="0"/>
                    </a:moveTo>
                    <a:cubicBezTo>
                      <a:pt x="0" y="0"/>
                      <a:pt x="2" y="1"/>
                      <a:pt x="2" y="2"/>
                    </a:cubicBezTo>
                    <a:cubicBezTo>
                      <a:pt x="2" y="3"/>
                      <a:pt x="1" y="5"/>
                      <a:pt x="2" y="5"/>
                    </a:cubicBezTo>
                    <a:cubicBezTo>
                      <a:pt x="3" y="6"/>
                      <a:pt x="3" y="3"/>
                      <a:pt x="3" y="3"/>
                    </a:cubicBezTo>
                    <a:cubicBezTo>
                      <a:pt x="3" y="2"/>
                      <a:pt x="4" y="0"/>
                      <a:pt x="2" y="0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07" name="Freeform 561">
                <a:extLst>
                  <a:ext uri="{FF2B5EF4-FFF2-40B4-BE49-F238E27FC236}">
                    <a16:creationId xmlns:a16="http://schemas.microsoft.com/office/drawing/2014/main" id="{E1FBE693-5A7B-DA4F-97E2-F2A0B45BB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3785" y="5699204"/>
                <a:ext cx="49766" cy="105079"/>
              </a:xfrm>
              <a:custGeom>
                <a:avLst/>
                <a:gdLst>
                  <a:gd name="T0" fmla="*/ 4 w 5"/>
                  <a:gd name="T1" fmla="*/ 10 h 11"/>
                  <a:gd name="T2" fmla="*/ 2 w 5"/>
                  <a:gd name="T3" fmla="*/ 6 h 11"/>
                  <a:gd name="T4" fmla="*/ 1 w 5"/>
                  <a:gd name="T5" fmla="*/ 3 h 11"/>
                  <a:gd name="T6" fmla="*/ 5 w 5"/>
                  <a:gd name="T7" fmla="*/ 5 h 11"/>
                  <a:gd name="T8" fmla="*/ 4 w 5"/>
                  <a:gd name="T9" fmla="*/ 10 h 11"/>
                  <a:gd name="T10" fmla="*/ 4 w 5"/>
                  <a:gd name="T1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1">
                    <a:moveTo>
                      <a:pt x="4" y="10"/>
                    </a:moveTo>
                    <a:cubicBezTo>
                      <a:pt x="4" y="9"/>
                      <a:pt x="2" y="6"/>
                      <a:pt x="2" y="6"/>
                    </a:cubicBezTo>
                    <a:cubicBezTo>
                      <a:pt x="4" y="4"/>
                      <a:pt x="0" y="4"/>
                      <a:pt x="1" y="3"/>
                    </a:cubicBezTo>
                    <a:cubicBezTo>
                      <a:pt x="2" y="0"/>
                      <a:pt x="5" y="5"/>
                      <a:pt x="5" y="5"/>
                    </a:cubicBezTo>
                    <a:cubicBezTo>
                      <a:pt x="5" y="6"/>
                      <a:pt x="5" y="11"/>
                      <a:pt x="4" y="10"/>
                    </a:cubicBezTo>
                    <a:cubicBezTo>
                      <a:pt x="4" y="9"/>
                      <a:pt x="5" y="11"/>
                      <a:pt x="4" y="10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08" name="Freeform 562">
                <a:extLst>
                  <a:ext uri="{FF2B5EF4-FFF2-40B4-BE49-F238E27FC236}">
                    <a16:creationId xmlns:a16="http://schemas.microsoft.com/office/drawing/2014/main" id="{0E3B03D3-B6A6-4E46-A225-11A237EC0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3972" y="5659800"/>
                <a:ext cx="69672" cy="68959"/>
              </a:xfrm>
              <a:custGeom>
                <a:avLst/>
                <a:gdLst>
                  <a:gd name="T0" fmla="*/ 4 w 7"/>
                  <a:gd name="T1" fmla="*/ 6 h 7"/>
                  <a:gd name="T2" fmla="*/ 2 w 7"/>
                  <a:gd name="T3" fmla="*/ 3 h 7"/>
                  <a:gd name="T4" fmla="*/ 0 w 7"/>
                  <a:gd name="T5" fmla="*/ 2 h 7"/>
                  <a:gd name="T6" fmla="*/ 5 w 7"/>
                  <a:gd name="T7" fmla="*/ 1 h 7"/>
                  <a:gd name="T8" fmla="*/ 4 w 7"/>
                  <a:gd name="T9" fmla="*/ 3 h 7"/>
                  <a:gd name="T10" fmla="*/ 7 w 7"/>
                  <a:gd name="T11" fmla="*/ 4 h 7"/>
                  <a:gd name="T12" fmla="*/ 5 w 7"/>
                  <a:gd name="T13" fmla="*/ 5 h 7"/>
                  <a:gd name="T14" fmla="*/ 4 w 7"/>
                  <a:gd name="T15" fmla="*/ 6 h 7"/>
                  <a:gd name="T16" fmla="*/ 4 w 7"/>
                  <a:gd name="T1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4" y="6"/>
                    </a:moveTo>
                    <a:cubicBezTo>
                      <a:pt x="2" y="4"/>
                      <a:pt x="1" y="4"/>
                      <a:pt x="2" y="3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1"/>
                      <a:pt x="4" y="0"/>
                      <a:pt x="5" y="1"/>
                    </a:cubicBezTo>
                    <a:cubicBezTo>
                      <a:pt x="5" y="1"/>
                      <a:pt x="3" y="2"/>
                      <a:pt x="4" y="3"/>
                    </a:cubicBezTo>
                    <a:cubicBezTo>
                      <a:pt x="5" y="3"/>
                      <a:pt x="7" y="4"/>
                      <a:pt x="7" y="4"/>
                    </a:cubicBezTo>
                    <a:cubicBezTo>
                      <a:pt x="7" y="5"/>
                      <a:pt x="5" y="5"/>
                      <a:pt x="5" y="5"/>
                    </a:cubicBezTo>
                    <a:cubicBezTo>
                      <a:pt x="4" y="5"/>
                      <a:pt x="5" y="7"/>
                      <a:pt x="4" y="6"/>
                    </a:cubicBezTo>
                    <a:cubicBezTo>
                      <a:pt x="2" y="5"/>
                      <a:pt x="4" y="6"/>
                      <a:pt x="4" y="6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09" name="Freeform 563">
                <a:extLst>
                  <a:ext uri="{FF2B5EF4-FFF2-40B4-BE49-F238E27FC236}">
                    <a16:creationId xmlns:a16="http://schemas.microsoft.com/office/drawing/2014/main" id="{221C539A-71D8-AA47-BE7F-C8DD26D01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3645" y="5659800"/>
                <a:ext cx="66355" cy="88662"/>
              </a:xfrm>
              <a:custGeom>
                <a:avLst/>
                <a:gdLst>
                  <a:gd name="T0" fmla="*/ 3 w 7"/>
                  <a:gd name="T1" fmla="*/ 8 h 9"/>
                  <a:gd name="T2" fmla="*/ 4 w 7"/>
                  <a:gd name="T3" fmla="*/ 6 h 9"/>
                  <a:gd name="T4" fmla="*/ 2 w 7"/>
                  <a:gd name="T5" fmla="*/ 4 h 9"/>
                  <a:gd name="T6" fmla="*/ 3 w 7"/>
                  <a:gd name="T7" fmla="*/ 1 h 9"/>
                  <a:gd name="T8" fmla="*/ 6 w 7"/>
                  <a:gd name="T9" fmla="*/ 5 h 9"/>
                  <a:gd name="T10" fmla="*/ 3 w 7"/>
                  <a:gd name="T11" fmla="*/ 8 h 9"/>
                  <a:gd name="T12" fmla="*/ 3 w 7"/>
                  <a:gd name="T13" fmla="*/ 8 h 9"/>
                  <a:gd name="T14" fmla="*/ 3 w 7"/>
                  <a:gd name="T1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3" y="8"/>
                    </a:moveTo>
                    <a:cubicBezTo>
                      <a:pt x="4" y="7"/>
                      <a:pt x="5" y="7"/>
                      <a:pt x="4" y="6"/>
                    </a:cubicBezTo>
                    <a:cubicBezTo>
                      <a:pt x="4" y="5"/>
                      <a:pt x="2" y="5"/>
                      <a:pt x="2" y="4"/>
                    </a:cubicBezTo>
                    <a:cubicBezTo>
                      <a:pt x="3" y="3"/>
                      <a:pt x="0" y="0"/>
                      <a:pt x="3" y="1"/>
                    </a:cubicBezTo>
                    <a:cubicBezTo>
                      <a:pt x="6" y="2"/>
                      <a:pt x="6" y="3"/>
                      <a:pt x="6" y="5"/>
                    </a:cubicBezTo>
                    <a:cubicBezTo>
                      <a:pt x="7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7"/>
                      <a:pt x="2" y="9"/>
                      <a:pt x="3" y="8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10" name="Freeform 564">
                <a:extLst>
                  <a:ext uri="{FF2B5EF4-FFF2-40B4-BE49-F238E27FC236}">
                    <a16:creationId xmlns:a16="http://schemas.microsoft.com/office/drawing/2014/main" id="{8E3DB9F3-A248-8143-BBBE-E4337D905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3736" y="5679503"/>
                <a:ext cx="29859" cy="9851"/>
              </a:xfrm>
              <a:custGeom>
                <a:avLst/>
                <a:gdLst>
                  <a:gd name="T0" fmla="*/ 2 w 3"/>
                  <a:gd name="T1" fmla="*/ 1 h 1"/>
                  <a:gd name="T2" fmla="*/ 0 w 3"/>
                  <a:gd name="T3" fmla="*/ 0 h 1"/>
                  <a:gd name="T4" fmla="*/ 3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11" name="Freeform 565">
                <a:extLst>
                  <a:ext uri="{FF2B5EF4-FFF2-40B4-BE49-F238E27FC236}">
                    <a16:creationId xmlns:a16="http://schemas.microsoft.com/office/drawing/2014/main" id="{18CCD325-785D-9342-9BF1-F099DD3E2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8135" y="5689355"/>
                <a:ext cx="129390" cy="65675"/>
              </a:xfrm>
              <a:custGeom>
                <a:avLst/>
                <a:gdLst>
                  <a:gd name="T0" fmla="*/ 10 w 13"/>
                  <a:gd name="T1" fmla="*/ 1 h 7"/>
                  <a:gd name="T2" fmla="*/ 7 w 13"/>
                  <a:gd name="T3" fmla="*/ 1 h 7"/>
                  <a:gd name="T4" fmla="*/ 5 w 13"/>
                  <a:gd name="T5" fmla="*/ 1 h 7"/>
                  <a:gd name="T6" fmla="*/ 5 w 13"/>
                  <a:gd name="T7" fmla="*/ 4 h 7"/>
                  <a:gd name="T8" fmla="*/ 1 w 13"/>
                  <a:gd name="T9" fmla="*/ 3 h 7"/>
                  <a:gd name="T10" fmla="*/ 1 w 13"/>
                  <a:gd name="T11" fmla="*/ 6 h 7"/>
                  <a:gd name="T12" fmla="*/ 11 w 13"/>
                  <a:gd name="T13" fmla="*/ 4 h 7"/>
                  <a:gd name="T14" fmla="*/ 9 w 13"/>
                  <a:gd name="T15" fmla="*/ 3 h 7"/>
                  <a:gd name="T16" fmla="*/ 12 w 13"/>
                  <a:gd name="T17" fmla="*/ 3 h 7"/>
                  <a:gd name="T18" fmla="*/ 10 w 13"/>
                  <a:gd name="T19" fmla="*/ 1 h 7"/>
                  <a:gd name="T20" fmla="*/ 10 w 13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7">
                    <a:moveTo>
                      <a:pt x="10" y="1"/>
                    </a:move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3" y="2"/>
                      <a:pt x="4" y="4"/>
                      <a:pt x="5" y="4"/>
                    </a:cubicBezTo>
                    <a:cubicBezTo>
                      <a:pt x="4" y="4"/>
                      <a:pt x="2" y="1"/>
                      <a:pt x="1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2" y="7"/>
                      <a:pt x="10" y="5"/>
                      <a:pt x="11" y="4"/>
                    </a:cubicBezTo>
                    <a:cubicBezTo>
                      <a:pt x="11" y="4"/>
                      <a:pt x="10" y="3"/>
                      <a:pt x="9" y="3"/>
                    </a:cubicBezTo>
                    <a:cubicBezTo>
                      <a:pt x="10" y="3"/>
                      <a:pt x="12" y="3"/>
                      <a:pt x="12" y="3"/>
                    </a:cubicBezTo>
                    <a:cubicBezTo>
                      <a:pt x="13" y="2"/>
                      <a:pt x="11" y="0"/>
                      <a:pt x="10" y="1"/>
                    </a:cubicBezTo>
                    <a:cubicBezTo>
                      <a:pt x="9" y="1"/>
                      <a:pt x="11" y="0"/>
                      <a:pt x="10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12" name="Freeform 566">
                <a:extLst>
                  <a:ext uri="{FF2B5EF4-FFF2-40B4-BE49-F238E27FC236}">
                    <a16:creationId xmlns:a16="http://schemas.microsoft.com/office/drawing/2014/main" id="{73BB5D22-49AA-B447-A4A9-D33A5FD2F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7901" y="5630246"/>
                <a:ext cx="79625" cy="68959"/>
              </a:xfrm>
              <a:custGeom>
                <a:avLst/>
                <a:gdLst>
                  <a:gd name="T0" fmla="*/ 2 w 8"/>
                  <a:gd name="T1" fmla="*/ 6 h 7"/>
                  <a:gd name="T2" fmla="*/ 5 w 8"/>
                  <a:gd name="T3" fmla="*/ 4 h 7"/>
                  <a:gd name="T4" fmla="*/ 8 w 8"/>
                  <a:gd name="T5" fmla="*/ 4 h 7"/>
                  <a:gd name="T6" fmla="*/ 5 w 8"/>
                  <a:gd name="T7" fmla="*/ 2 h 7"/>
                  <a:gd name="T8" fmla="*/ 2 w 8"/>
                  <a:gd name="T9" fmla="*/ 6 h 7"/>
                  <a:gd name="T10" fmla="*/ 2 w 8"/>
                  <a:gd name="T11" fmla="*/ 6 h 7"/>
                  <a:gd name="T12" fmla="*/ 2 w 8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3" y="5"/>
                      <a:pt x="4" y="5"/>
                      <a:pt x="5" y="4"/>
                    </a:cubicBezTo>
                    <a:cubicBezTo>
                      <a:pt x="6" y="4"/>
                      <a:pt x="8" y="4"/>
                      <a:pt x="8" y="4"/>
                    </a:cubicBezTo>
                    <a:cubicBezTo>
                      <a:pt x="8" y="4"/>
                      <a:pt x="7" y="0"/>
                      <a:pt x="5" y="2"/>
                    </a:cubicBezTo>
                    <a:cubicBezTo>
                      <a:pt x="5" y="2"/>
                      <a:pt x="1" y="5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4" y="5"/>
                      <a:pt x="0" y="7"/>
                      <a:pt x="2" y="6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13" name="Freeform 567">
                <a:extLst>
                  <a:ext uri="{FF2B5EF4-FFF2-40B4-BE49-F238E27FC236}">
                    <a16:creationId xmlns:a16="http://schemas.microsoft.com/office/drawing/2014/main" id="{79650E50-5BF5-C74D-A4E0-78878FD69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838" y="5892946"/>
                <a:ext cx="96213" cy="36123"/>
              </a:xfrm>
              <a:custGeom>
                <a:avLst/>
                <a:gdLst>
                  <a:gd name="T0" fmla="*/ 9 w 10"/>
                  <a:gd name="T1" fmla="*/ 2 h 4"/>
                  <a:gd name="T2" fmla="*/ 9 w 10"/>
                  <a:gd name="T3" fmla="*/ 1 h 4"/>
                  <a:gd name="T4" fmla="*/ 6 w 10"/>
                  <a:gd name="T5" fmla="*/ 0 h 4"/>
                  <a:gd name="T6" fmla="*/ 2 w 10"/>
                  <a:gd name="T7" fmla="*/ 2 h 4"/>
                  <a:gd name="T8" fmla="*/ 3 w 10"/>
                  <a:gd name="T9" fmla="*/ 4 h 4"/>
                  <a:gd name="T10" fmla="*/ 9 w 10"/>
                  <a:gd name="T11" fmla="*/ 2 h 4"/>
                  <a:gd name="T12" fmla="*/ 9 w 10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4">
                    <a:moveTo>
                      <a:pt x="9" y="2"/>
                    </a:moveTo>
                    <a:cubicBezTo>
                      <a:pt x="10" y="2"/>
                      <a:pt x="8" y="1"/>
                      <a:pt x="9" y="1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5" y="1"/>
                      <a:pt x="3" y="1"/>
                      <a:pt x="2" y="2"/>
                    </a:cubicBezTo>
                    <a:cubicBezTo>
                      <a:pt x="0" y="3"/>
                      <a:pt x="2" y="4"/>
                      <a:pt x="3" y="4"/>
                    </a:cubicBezTo>
                    <a:cubicBezTo>
                      <a:pt x="5" y="4"/>
                      <a:pt x="7" y="1"/>
                      <a:pt x="9" y="2"/>
                    </a:cubicBezTo>
                    <a:cubicBezTo>
                      <a:pt x="10" y="2"/>
                      <a:pt x="7" y="1"/>
                      <a:pt x="9" y="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14" name="Freeform 568">
                <a:extLst>
                  <a:ext uri="{FF2B5EF4-FFF2-40B4-BE49-F238E27FC236}">
                    <a16:creationId xmlns:a16="http://schemas.microsoft.com/office/drawing/2014/main" id="{DE756A1A-12B8-4C48-B3C1-B7C1DFDFB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717" y="5948771"/>
                <a:ext cx="56400" cy="49258"/>
              </a:xfrm>
              <a:custGeom>
                <a:avLst/>
                <a:gdLst>
                  <a:gd name="T0" fmla="*/ 6 w 6"/>
                  <a:gd name="T1" fmla="*/ 2 h 5"/>
                  <a:gd name="T2" fmla="*/ 3 w 6"/>
                  <a:gd name="T3" fmla="*/ 2 h 5"/>
                  <a:gd name="T4" fmla="*/ 3 w 6"/>
                  <a:gd name="T5" fmla="*/ 4 h 5"/>
                  <a:gd name="T6" fmla="*/ 0 w 6"/>
                  <a:gd name="T7" fmla="*/ 5 h 5"/>
                  <a:gd name="T8" fmla="*/ 6 w 6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0"/>
                      <a:pt x="4" y="1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0" y="5"/>
                      <a:pt x="0" y="5"/>
                    </a:cubicBezTo>
                    <a:cubicBezTo>
                      <a:pt x="0" y="5"/>
                      <a:pt x="6" y="5"/>
                      <a:pt x="6" y="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15" name="Freeform 569">
                <a:extLst>
                  <a:ext uri="{FF2B5EF4-FFF2-40B4-BE49-F238E27FC236}">
                    <a16:creationId xmlns:a16="http://schemas.microsoft.com/office/drawing/2014/main" id="{31037173-88B8-0D4B-8C66-2B3F1BDE9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5506" y="4753481"/>
                <a:ext cx="202382" cy="124782"/>
              </a:xfrm>
              <a:custGeom>
                <a:avLst/>
                <a:gdLst>
                  <a:gd name="T0" fmla="*/ 19 w 21"/>
                  <a:gd name="T1" fmla="*/ 9 h 13"/>
                  <a:gd name="T2" fmla="*/ 18 w 21"/>
                  <a:gd name="T3" fmla="*/ 7 h 13"/>
                  <a:gd name="T4" fmla="*/ 14 w 21"/>
                  <a:gd name="T5" fmla="*/ 4 h 13"/>
                  <a:gd name="T6" fmla="*/ 8 w 21"/>
                  <a:gd name="T7" fmla="*/ 1 h 13"/>
                  <a:gd name="T8" fmla="*/ 5 w 21"/>
                  <a:gd name="T9" fmla="*/ 6 h 13"/>
                  <a:gd name="T10" fmla="*/ 0 w 21"/>
                  <a:gd name="T11" fmla="*/ 8 h 13"/>
                  <a:gd name="T12" fmla="*/ 7 w 21"/>
                  <a:gd name="T13" fmla="*/ 11 h 13"/>
                  <a:gd name="T14" fmla="*/ 15 w 21"/>
                  <a:gd name="T15" fmla="*/ 12 h 13"/>
                  <a:gd name="T16" fmla="*/ 20 w 21"/>
                  <a:gd name="T17" fmla="*/ 9 h 13"/>
                  <a:gd name="T18" fmla="*/ 19 w 21"/>
                  <a:gd name="T19" fmla="*/ 9 h 13"/>
                  <a:gd name="T20" fmla="*/ 19 w 21"/>
                  <a:gd name="T2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3">
                    <a:moveTo>
                      <a:pt x="19" y="9"/>
                    </a:moveTo>
                    <a:cubicBezTo>
                      <a:pt x="15" y="10"/>
                      <a:pt x="19" y="8"/>
                      <a:pt x="18" y="7"/>
                    </a:cubicBezTo>
                    <a:cubicBezTo>
                      <a:pt x="17" y="7"/>
                      <a:pt x="15" y="4"/>
                      <a:pt x="14" y="4"/>
                    </a:cubicBezTo>
                    <a:cubicBezTo>
                      <a:pt x="12" y="4"/>
                      <a:pt x="10" y="1"/>
                      <a:pt x="8" y="1"/>
                    </a:cubicBezTo>
                    <a:cubicBezTo>
                      <a:pt x="6" y="0"/>
                      <a:pt x="6" y="5"/>
                      <a:pt x="5" y="6"/>
                    </a:cubicBezTo>
                    <a:cubicBezTo>
                      <a:pt x="4" y="6"/>
                      <a:pt x="0" y="6"/>
                      <a:pt x="0" y="8"/>
                    </a:cubicBezTo>
                    <a:cubicBezTo>
                      <a:pt x="1" y="10"/>
                      <a:pt x="6" y="11"/>
                      <a:pt x="7" y="11"/>
                    </a:cubicBezTo>
                    <a:cubicBezTo>
                      <a:pt x="9" y="12"/>
                      <a:pt x="13" y="13"/>
                      <a:pt x="15" y="12"/>
                    </a:cubicBezTo>
                    <a:cubicBezTo>
                      <a:pt x="15" y="12"/>
                      <a:pt x="20" y="10"/>
                      <a:pt x="20" y="9"/>
                    </a:cubicBezTo>
                    <a:cubicBezTo>
                      <a:pt x="20" y="9"/>
                      <a:pt x="19" y="9"/>
                      <a:pt x="19" y="9"/>
                    </a:cubicBezTo>
                    <a:cubicBezTo>
                      <a:pt x="18" y="10"/>
                      <a:pt x="21" y="9"/>
                      <a:pt x="19" y="9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16" name="Freeform 570">
                <a:extLst>
                  <a:ext uri="{FF2B5EF4-FFF2-40B4-BE49-F238E27FC236}">
                    <a16:creationId xmlns:a16="http://schemas.microsoft.com/office/drawing/2014/main" id="{641C0BD6-1E75-5C46-A7D2-F0563F844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5835" y="4812590"/>
                <a:ext cx="49766" cy="36123"/>
              </a:xfrm>
              <a:custGeom>
                <a:avLst/>
                <a:gdLst>
                  <a:gd name="T0" fmla="*/ 2 w 5"/>
                  <a:gd name="T1" fmla="*/ 4 h 4"/>
                  <a:gd name="T2" fmla="*/ 4 w 5"/>
                  <a:gd name="T3" fmla="*/ 1 h 4"/>
                  <a:gd name="T4" fmla="*/ 2 w 5"/>
                  <a:gd name="T5" fmla="*/ 4 h 4"/>
                  <a:gd name="T6" fmla="*/ 2 w 5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0" y="4"/>
                      <a:pt x="4" y="0"/>
                      <a:pt x="4" y="1"/>
                    </a:cubicBezTo>
                    <a:cubicBezTo>
                      <a:pt x="5" y="1"/>
                      <a:pt x="3" y="4"/>
                      <a:pt x="2" y="4"/>
                    </a:cubicBezTo>
                    <a:cubicBezTo>
                      <a:pt x="1" y="4"/>
                      <a:pt x="4" y="4"/>
                      <a:pt x="2" y="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17" name="Freeform 571">
                <a:extLst>
                  <a:ext uri="{FF2B5EF4-FFF2-40B4-BE49-F238E27FC236}">
                    <a16:creationId xmlns:a16="http://schemas.microsoft.com/office/drawing/2014/main" id="{D51BCF9C-3142-B048-A669-016C0E0EC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6115" y="4848709"/>
                <a:ext cx="19908" cy="19703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2"/>
                      <a:pt x="1" y="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18" name="Freeform 572">
                <a:extLst>
                  <a:ext uri="{FF2B5EF4-FFF2-40B4-BE49-F238E27FC236}">
                    <a16:creationId xmlns:a16="http://schemas.microsoft.com/office/drawing/2014/main" id="{CFB560FA-D7FD-4940-B386-5A16D62271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0042" y="4444809"/>
                <a:ext cx="895791" cy="433457"/>
              </a:xfrm>
              <a:custGeom>
                <a:avLst/>
                <a:gdLst>
                  <a:gd name="T0" fmla="*/ 76 w 92"/>
                  <a:gd name="T1" fmla="*/ 41 h 45"/>
                  <a:gd name="T2" fmla="*/ 71 w 92"/>
                  <a:gd name="T3" fmla="*/ 39 h 45"/>
                  <a:gd name="T4" fmla="*/ 61 w 92"/>
                  <a:gd name="T5" fmla="*/ 38 h 45"/>
                  <a:gd name="T6" fmla="*/ 45 w 92"/>
                  <a:gd name="T7" fmla="*/ 43 h 45"/>
                  <a:gd name="T8" fmla="*/ 29 w 92"/>
                  <a:gd name="T9" fmla="*/ 41 h 45"/>
                  <a:gd name="T10" fmla="*/ 21 w 92"/>
                  <a:gd name="T11" fmla="*/ 38 h 45"/>
                  <a:gd name="T12" fmla="*/ 10 w 92"/>
                  <a:gd name="T13" fmla="*/ 31 h 45"/>
                  <a:gd name="T14" fmla="*/ 40 w 92"/>
                  <a:gd name="T15" fmla="*/ 29 h 45"/>
                  <a:gd name="T16" fmla="*/ 9 w 92"/>
                  <a:gd name="T17" fmla="*/ 26 h 45"/>
                  <a:gd name="T18" fmla="*/ 16 w 92"/>
                  <a:gd name="T19" fmla="*/ 19 h 45"/>
                  <a:gd name="T20" fmla="*/ 14 w 92"/>
                  <a:gd name="T21" fmla="*/ 18 h 45"/>
                  <a:gd name="T22" fmla="*/ 7 w 92"/>
                  <a:gd name="T23" fmla="*/ 17 h 45"/>
                  <a:gd name="T24" fmla="*/ 4 w 92"/>
                  <a:gd name="T25" fmla="*/ 11 h 45"/>
                  <a:gd name="T26" fmla="*/ 8 w 92"/>
                  <a:gd name="T27" fmla="*/ 7 h 45"/>
                  <a:gd name="T28" fmla="*/ 24 w 92"/>
                  <a:gd name="T29" fmla="*/ 1 h 45"/>
                  <a:gd name="T30" fmla="*/ 29 w 92"/>
                  <a:gd name="T31" fmla="*/ 7 h 45"/>
                  <a:gd name="T32" fmla="*/ 39 w 92"/>
                  <a:gd name="T33" fmla="*/ 6 h 45"/>
                  <a:gd name="T34" fmla="*/ 43 w 92"/>
                  <a:gd name="T35" fmla="*/ 8 h 45"/>
                  <a:gd name="T36" fmla="*/ 47 w 92"/>
                  <a:gd name="T37" fmla="*/ 9 h 45"/>
                  <a:gd name="T38" fmla="*/ 43 w 92"/>
                  <a:gd name="T39" fmla="*/ 4 h 45"/>
                  <a:gd name="T40" fmla="*/ 54 w 92"/>
                  <a:gd name="T41" fmla="*/ 10 h 45"/>
                  <a:gd name="T42" fmla="*/ 60 w 92"/>
                  <a:gd name="T43" fmla="*/ 14 h 45"/>
                  <a:gd name="T44" fmla="*/ 59 w 92"/>
                  <a:gd name="T45" fmla="*/ 1 h 45"/>
                  <a:gd name="T46" fmla="*/ 69 w 92"/>
                  <a:gd name="T47" fmla="*/ 6 h 45"/>
                  <a:gd name="T48" fmla="*/ 74 w 92"/>
                  <a:gd name="T49" fmla="*/ 19 h 45"/>
                  <a:gd name="T50" fmla="*/ 82 w 92"/>
                  <a:gd name="T51" fmla="*/ 26 h 45"/>
                  <a:gd name="T52" fmla="*/ 92 w 92"/>
                  <a:gd name="T53" fmla="*/ 33 h 45"/>
                  <a:gd name="T54" fmla="*/ 83 w 92"/>
                  <a:gd name="T55" fmla="*/ 35 h 45"/>
                  <a:gd name="T56" fmla="*/ 81 w 92"/>
                  <a:gd name="T57" fmla="*/ 36 h 45"/>
                  <a:gd name="T58" fmla="*/ 85 w 92"/>
                  <a:gd name="T59" fmla="*/ 36 h 45"/>
                  <a:gd name="T60" fmla="*/ 89 w 92"/>
                  <a:gd name="T61" fmla="*/ 39 h 45"/>
                  <a:gd name="T62" fmla="*/ 83 w 92"/>
                  <a:gd name="T63" fmla="*/ 4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2" h="45">
                    <a:moveTo>
                      <a:pt x="83" y="41"/>
                    </a:moveTo>
                    <a:cubicBezTo>
                      <a:pt x="81" y="41"/>
                      <a:pt x="79" y="41"/>
                      <a:pt x="76" y="41"/>
                    </a:cubicBezTo>
                    <a:cubicBezTo>
                      <a:pt x="75" y="41"/>
                      <a:pt x="74" y="41"/>
                      <a:pt x="73" y="41"/>
                    </a:cubicBezTo>
                    <a:cubicBezTo>
                      <a:pt x="72" y="41"/>
                      <a:pt x="72" y="40"/>
                      <a:pt x="71" y="39"/>
                    </a:cubicBezTo>
                    <a:cubicBezTo>
                      <a:pt x="70" y="39"/>
                      <a:pt x="66" y="40"/>
                      <a:pt x="65" y="38"/>
                    </a:cubicBezTo>
                    <a:cubicBezTo>
                      <a:pt x="65" y="35"/>
                      <a:pt x="63" y="37"/>
                      <a:pt x="61" y="38"/>
                    </a:cubicBezTo>
                    <a:cubicBezTo>
                      <a:pt x="58" y="40"/>
                      <a:pt x="56" y="39"/>
                      <a:pt x="54" y="40"/>
                    </a:cubicBezTo>
                    <a:cubicBezTo>
                      <a:pt x="51" y="41"/>
                      <a:pt x="48" y="42"/>
                      <a:pt x="45" y="43"/>
                    </a:cubicBezTo>
                    <a:cubicBezTo>
                      <a:pt x="41" y="43"/>
                      <a:pt x="35" y="45"/>
                      <a:pt x="31" y="43"/>
                    </a:cubicBezTo>
                    <a:cubicBezTo>
                      <a:pt x="31" y="43"/>
                      <a:pt x="29" y="42"/>
                      <a:pt x="29" y="41"/>
                    </a:cubicBezTo>
                    <a:cubicBezTo>
                      <a:pt x="29" y="40"/>
                      <a:pt x="29" y="38"/>
                      <a:pt x="27" y="38"/>
                    </a:cubicBezTo>
                    <a:cubicBezTo>
                      <a:pt x="25" y="38"/>
                      <a:pt x="23" y="38"/>
                      <a:pt x="21" y="38"/>
                    </a:cubicBezTo>
                    <a:cubicBezTo>
                      <a:pt x="19" y="38"/>
                      <a:pt x="17" y="38"/>
                      <a:pt x="15" y="36"/>
                    </a:cubicBezTo>
                    <a:cubicBezTo>
                      <a:pt x="14" y="36"/>
                      <a:pt x="9" y="32"/>
                      <a:pt x="10" y="31"/>
                    </a:cubicBezTo>
                    <a:cubicBezTo>
                      <a:pt x="16" y="28"/>
                      <a:pt x="23" y="29"/>
                      <a:pt x="28" y="29"/>
                    </a:cubicBezTo>
                    <a:cubicBezTo>
                      <a:pt x="29" y="29"/>
                      <a:pt x="40" y="29"/>
                      <a:pt x="40" y="29"/>
                    </a:cubicBezTo>
                    <a:cubicBezTo>
                      <a:pt x="40" y="27"/>
                      <a:pt x="26" y="25"/>
                      <a:pt x="25" y="25"/>
                    </a:cubicBezTo>
                    <a:cubicBezTo>
                      <a:pt x="20" y="25"/>
                      <a:pt x="14" y="28"/>
                      <a:pt x="9" y="26"/>
                    </a:cubicBezTo>
                    <a:cubicBezTo>
                      <a:pt x="7" y="25"/>
                      <a:pt x="3" y="23"/>
                      <a:pt x="7" y="21"/>
                    </a:cubicBezTo>
                    <a:cubicBezTo>
                      <a:pt x="10" y="20"/>
                      <a:pt x="13" y="19"/>
                      <a:pt x="16" y="19"/>
                    </a:cubicBezTo>
                    <a:cubicBezTo>
                      <a:pt x="18" y="18"/>
                      <a:pt x="20" y="18"/>
                      <a:pt x="21" y="18"/>
                    </a:cubicBezTo>
                    <a:cubicBezTo>
                      <a:pt x="19" y="19"/>
                      <a:pt x="16" y="18"/>
                      <a:pt x="14" y="18"/>
                    </a:cubicBezTo>
                    <a:cubicBezTo>
                      <a:pt x="13" y="18"/>
                      <a:pt x="7" y="19"/>
                      <a:pt x="6" y="18"/>
                    </a:cubicBezTo>
                    <a:cubicBezTo>
                      <a:pt x="6" y="18"/>
                      <a:pt x="7" y="17"/>
                      <a:pt x="7" y="17"/>
                    </a:cubicBezTo>
                    <a:cubicBezTo>
                      <a:pt x="7" y="16"/>
                      <a:pt x="0" y="17"/>
                      <a:pt x="1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10"/>
                      <a:pt x="4" y="10"/>
                      <a:pt x="4" y="9"/>
                    </a:cubicBezTo>
                    <a:cubicBezTo>
                      <a:pt x="4" y="9"/>
                      <a:pt x="7" y="7"/>
                      <a:pt x="8" y="7"/>
                    </a:cubicBezTo>
                    <a:cubicBezTo>
                      <a:pt x="10" y="6"/>
                      <a:pt x="11" y="5"/>
                      <a:pt x="13" y="4"/>
                    </a:cubicBezTo>
                    <a:cubicBezTo>
                      <a:pt x="17" y="2"/>
                      <a:pt x="20" y="1"/>
                      <a:pt x="24" y="1"/>
                    </a:cubicBezTo>
                    <a:cubicBezTo>
                      <a:pt x="29" y="1"/>
                      <a:pt x="24" y="7"/>
                      <a:pt x="24" y="7"/>
                    </a:cubicBezTo>
                    <a:cubicBezTo>
                      <a:pt x="26" y="8"/>
                      <a:pt x="28" y="8"/>
                      <a:pt x="29" y="7"/>
                    </a:cubicBezTo>
                    <a:cubicBezTo>
                      <a:pt x="30" y="7"/>
                      <a:pt x="30" y="4"/>
                      <a:pt x="31" y="4"/>
                    </a:cubicBezTo>
                    <a:cubicBezTo>
                      <a:pt x="33" y="4"/>
                      <a:pt x="37" y="4"/>
                      <a:pt x="39" y="6"/>
                    </a:cubicBezTo>
                    <a:cubicBezTo>
                      <a:pt x="42" y="8"/>
                      <a:pt x="35" y="11"/>
                      <a:pt x="40" y="10"/>
                    </a:cubicBezTo>
                    <a:cubicBezTo>
                      <a:pt x="41" y="10"/>
                      <a:pt x="42" y="9"/>
                      <a:pt x="43" y="8"/>
                    </a:cubicBezTo>
                    <a:cubicBezTo>
                      <a:pt x="44" y="8"/>
                      <a:pt x="44" y="8"/>
                      <a:pt x="45" y="8"/>
                    </a:cubicBezTo>
                    <a:cubicBezTo>
                      <a:pt x="46" y="8"/>
                      <a:pt x="46" y="8"/>
                      <a:pt x="47" y="9"/>
                    </a:cubicBezTo>
                    <a:cubicBezTo>
                      <a:pt x="48" y="9"/>
                      <a:pt x="48" y="7"/>
                      <a:pt x="48" y="6"/>
                    </a:cubicBezTo>
                    <a:cubicBezTo>
                      <a:pt x="47" y="6"/>
                      <a:pt x="44" y="4"/>
                      <a:pt x="43" y="4"/>
                    </a:cubicBezTo>
                    <a:cubicBezTo>
                      <a:pt x="45" y="3"/>
                      <a:pt x="49" y="5"/>
                      <a:pt x="50" y="6"/>
                    </a:cubicBezTo>
                    <a:cubicBezTo>
                      <a:pt x="53" y="7"/>
                      <a:pt x="53" y="8"/>
                      <a:pt x="54" y="10"/>
                    </a:cubicBezTo>
                    <a:cubicBezTo>
                      <a:pt x="54" y="11"/>
                      <a:pt x="54" y="16"/>
                      <a:pt x="56" y="16"/>
                    </a:cubicBezTo>
                    <a:cubicBezTo>
                      <a:pt x="57" y="16"/>
                      <a:pt x="61" y="16"/>
                      <a:pt x="60" y="14"/>
                    </a:cubicBezTo>
                    <a:cubicBezTo>
                      <a:pt x="59" y="10"/>
                      <a:pt x="57" y="7"/>
                      <a:pt x="56" y="3"/>
                    </a:cubicBezTo>
                    <a:cubicBezTo>
                      <a:pt x="55" y="0"/>
                      <a:pt x="58" y="1"/>
                      <a:pt x="59" y="1"/>
                    </a:cubicBezTo>
                    <a:cubicBezTo>
                      <a:pt x="62" y="2"/>
                      <a:pt x="62" y="0"/>
                      <a:pt x="64" y="1"/>
                    </a:cubicBezTo>
                    <a:cubicBezTo>
                      <a:pt x="66" y="3"/>
                      <a:pt x="69" y="4"/>
                      <a:pt x="69" y="6"/>
                    </a:cubicBezTo>
                    <a:cubicBezTo>
                      <a:pt x="70" y="9"/>
                      <a:pt x="71" y="11"/>
                      <a:pt x="73" y="13"/>
                    </a:cubicBezTo>
                    <a:cubicBezTo>
                      <a:pt x="74" y="16"/>
                      <a:pt x="75" y="17"/>
                      <a:pt x="74" y="19"/>
                    </a:cubicBezTo>
                    <a:cubicBezTo>
                      <a:pt x="73" y="22"/>
                      <a:pt x="76" y="25"/>
                      <a:pt x="78" y="26"/>
                    </a:cubicBezTo>
                    <a:cubicBezTo>
                      <a:pt x="79" y="26"/>
                      <a:pt x="81" y="26"/>
                      <a:pt x="82" y="26"/>
                    </a:cubicBezTo>
                    <a:cubicBezTo>
                      <a:pt x="83" y="27"/>
                      <a:pt x="84" y="28"/>
                      <a:pt x="85" y="28"/>
                    </a:cubicBezTo>
                    <a:cubicBezTo>
                      <a:pt x="88" y="29"/>
                      <a:pt x="92" y="29"/>
                      <a:pt x="92" y="33"/>
                    </a:cubicBezTo>
                    <a:cubicBezTo>
                      <a:pt x="92" y="35"/>
                      <a:pt x="83" y="32"/>
                      <a:pt x="83" y="32"/>
                    </a:cubicBezTo>
                    <a:cubicBezTo>
                      <a:pt x="83" y="33"/>
                      <a:pt x="83" y="34"/>
                      <a:pt x="83" y="35"/>
                    </a:cubicBezTo>
                    <a:cubicBezTo>
                      <a:pt x="83" y="35"/>
                      <a:pt x="80" y="35"/>
                      <a:pt x="80" y="35"/>
                    </a:cubicBezTo>
                    <a:cubicBezTo>
                      <a:pt x="81" y="35"/>
                      <a:pt x="81" y="36"/>
                      <a:pt x="81" y="36"/>
                    </a:cubicBezTo>
                    <a:cubicBezTo>
                      <a:pt x="81" y="37"/>
                      <a:pt x="81" y="38"/>
                      <a:pt x="81" y="38"/>
                    </a:cubicBezTo>
                    <a:cubicBezTo>
                      <a:pt x="81" y="38"/>
                      <a:pt x="85" y="36"/>
                      <a:pt x="85" y="36"/>
                    </a:cubicBezTo>
                    <a:cubicBezTo>
                      <a:pt x="87" y="36"/>
                      <a:pt x="86" y="37"/>
                      <a:pt x="86" y="38"/>
                    </a:cubicBezTo>
                    <a:cubicBezTo>
                      <a:pt x="86" y="38"/>
                      <a:pt x="88" y="38"/>
                      <a:pt x="89" y="39"/>
                    </a:cubicBezTo>
                    <a:cubicBezTo>
                      <a:pt x="89" y="39"/>
                      <a:pt x="83" y="41"/>
                      <a:pt x="83" y="41"/>
                    </a:cubicBezTo>
                    <a:cubicBezTo>
                      <a:pt x="81" y="41"/>
                      <a:pt x="86" y="41"/>
                      <a:pt x="83" y="4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19" name="Freeform 573">
                <a:extLst>
                  <a:ext uri="{FF2B5EF4-FFF2-40B4-BE49-F238E27FC236}">
                    <a16:creationId xmlns:a16="http://schemas.microsoft.com/office/drawing/2014/main" id="{17AB7D42-4F6B-C047-B4D3-9494101CC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3921" y="4405403"/>
                <a:ext cx="136027" cy="88662"/>
              </a:xfrm>
              <a:custGeom>
                <a:avLst/>
                <a:gdLst>
                  <a:gd name="T0" fmla="*/ 9 w 14"/>
                  <a:gd name="T1" fmla="*/ 8 h 9"/>
                  <a:gd name="T2" fmla="*/ 5 w 14"/>
                  <a:gd name="T3" fmla="*/ 5 h 9"/>
                  <a:gd name="T4" fmla="*/ 0 w 14"/>
                  <a:gd name="T5" fmla="*/ 3 h 9"/>
                  <a:gd name="T6" fmla="*/ 4 w 14"/>
                  <a:gd name="T7" fmla="*/ 0 h 9"/>
                  <a:gd name="T8" fmla="*/ 10 w 14"/>
                  <a:gd name="T9" fmla="*/ 1 h 9"/>
                  <a:gd name="T10" fmla="*/ 12 w 14"/>
                  <a:gd name="T11" fmla="*/ 4 h 9"/>
                  <a:gd name="T12" fmla="*/ 9 w 14"/>
                  <a:gd name="T13" fmla="*/ 8 h 9"/>
                  <a:gd name="T14" fmla="*/ 9 w 14"/>
                  <a:gd name="T1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9">
                    <a:moveTo>
                      <a:pt x="9" y="8"/>
                    </a:moveTo>
                    <a:cubicBezTo>
                      <a:pt x="7" y="8"/>
                      <a:pt x="6" y="5"/>
                      <a:pt x="5" y="5"/>
                    </a:cubicBezTo>
                    <a:cubicBezTo>
                      <a:pt x="4" y="4"/>
                      <a:pt x="0" y="3"/>
                      <a:pt x="0" y="3"/>
                    </a:cubicBezTo>
                    <a:cubicBezTo>
                      <a:pt x="1" y="2"/>
                      <a:pt x="3" y="1"/>
                      <a:pt x="4" y="0"/>
                    </a:cubicBezTo>
                    <a:cubicBezTo>
                      <a:pt x="6" y="0"/>
                      <a:pt x="8" y="0"/>
                      <a:pt x="10" y="1"/>
                    </a:cubicBezTo>
                    <a:cubicBezTo>
                      <a:pt x="12" y="2"/>
                      <a:pt x="14" y="2"/>
                      <a:pt x="12" y="4"/>
                    </a:cubicBezTo>
                    <a:cubicBezTo>
                      <a:pt x="11" y="5"/>
                      <a:pt x="10" y="9"/>
                      <a:pt x="9" y="8"/>
                    </a:cubicBezTo>
                    <a:cubicBezTo>
                      <a:pt x="8" y="8"/>
                      <a:pt x="9" y="8"/>
                      <a:pt x="9" y="8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20" name="Freeform 574">
                <a:extLst>
                  <a:ext uri="{FF2B5EF4-FFF2-40B4-BE49-F238E27FC236}">
                    <a16:creationId xmlns:a16="http://schemas.microsoft.com/office/drawing/2014/main" id="{CE012461-A19A-6245-9BEE-838BE15B7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9573" y="4365998"/>
                <a:ext cx="308549" cy="282404"/>
              </a:xfrm>
              <a:custGeom>
                <a:avLst/>
                <a:gdLst>
                  <a:gd name="T0" fmla="*/ 18 w 32"/>
                  <a:gd name="T1" fmla="*/ 27 h 29"/>
                  <a:gd name="T2" fmla="*/ 10 w 32"/>
                  <a:gd name="T3" fmla="*/ 19 h 29"/>
                  <a:gd name="T4" fmla="*/ 1 w 32"/>
                  <a:gd name="T5" fmla="*/ 15 h 29"/>
                  <a:gd name="T6" fmla="*/ 0 w 32"/>
                  <a:gd name="T7" fmla="*/ 13 h 29"/>
                  <a:gd name="T8" fmla="*/ 4 w 32"/>
                  <a:gd name="T9" fmla="*/ 12 h 29"/>
                  <a:gd name="T10" fmla="*/ 11 w 32"/>
                  <a:gd name="T11" fmla="*/ 14 h 29"/>
                  <a:gd name="T12" fmla="*/ 11 w 32"/>
                  <a:gd name="T13" fmla="*/ 12 h 29"/>
                  <a:gd name="T14" fmla="*/ 13 w 32"/>
                  <a:gd name="T15" fmla="*/ 11 h 29"/>
                  <a:gd name="T16" fmla="*/ 7 w 32"/>
                  <a:gd name="T17" fmla="*/ 8 h 29"/>
                  <a:gd name="T18" fmla="*/ 7 w 32"/>
                  <a:gd name="T19" fmla="*/ 6 h 29"/>
                  <a:gd name="T20" fmla="*/ 10 w 32"/>
                  <a:gd name="T21" fmla="*/ 7 h 29"/>
                  <a:gd name="T22" fmla="*/ 11 w 32"/>
                  <a:gd name="T23" fmla="*/ 5 h 29"/>
                  <a:gd name="T24" fmla="*/ 8 w 32"/>
                  <a:gd name="T25" fmla="*/ 4 h 29"/>
                  <a:gd name="T26" fmla="*/ 10 w 32"/>
                  <a:gd name="T27" fmla="*/ 3 h 29"/>
                  <a:gd name="T28" fmla="*/ 14 w 32"/>
                  <a:gd name="T29" fmla="*/ 4 h 29"/>
                  <a:gd name="T30" fmla="*/ 13 w 32"/>
                  <a:gd name="T31" fmla="*/ 3 h 29"/>
                  <a:gd name="T32" fmla="*/ 19 w 32"/>
                  <a:gd name="T33" fmla="*/ 5 h 29"/>
                  <a:gd name="T34" fmla="*/ 18 w 32"/>
                  <a:gd name="T35" fmla="*/ 3 h 29"/>
                  <a:gd name="T36" fmla="*/ 19 w 32"/>
                  <a:gd name="T37" fmla="*/ 3 h 29"/>
                  <a:gd name="T38" fmla="*/ 17 w 32"/>
                  <a:gd name="T39" fmla="*/ 2 h 29"/>
                  <a:gd name="T40" fmla="*/ 25 w 32"/>
                  <a:gd name="T41" fmla="*/ 1 h 29"/>
                  <a:gd name="T42" fmla="*/ 23 w 32"/>
                  <a:gd name="T43" fmla="*/ 3 h 29"/>
                  <a:gd name="T44" fmla="*/ 28 w 32"/>
                  <a:gd name="T45" fmla="*/ 4 h 29"/>
                  <a:gd name="T46" fmla="*/ 27 w 32"/>
                  <a:gd name="T47" fmla="*/ 7 h 29"/>
                  <a:gd name="T48" fmla="*/ 26 w 32"/>
                  <a:gd name="T49" fmla="*/ 8 h 29"/>
                  <a:gd name="T50" fmla="*/ 23 w 32"/>
                  <a:gd name="T51" fmla="*/ 10 h 29"/>
                  <a:gd name="T52" fmla="*/ 21 w 32"/>
                  <a:gd name="T53" fmla="*/ 13 h 29"/>
                  <a:gd name="T54" fmla="*/ 24 w 32"/>
                  <a:gd name="T55" fmla="*/ 11 h 29"/>
                  <a:gd name="T56" fmla="*/ 26 w 32"/>
                  <a:gd name="T57" fmla="*/ 13 h 29"/>
                  <a:gd name="T58" fmla="*/ 29 w 32"/>
                  <a:gd name="T59" fmla="*/ 13 h 29"/>
                  <a:gd name="T60" fmla="*/ 28 w 32"/>
                  <a:gd name="T61" fmla="*/ 10 h 29"/>
                  <a:gd name="T62" fmla="*/ 30 w 32"/>
                  <a:gd name="T63" fmla="*/ 11 h 29"/>
                  <a:gd name="T64" fmla="*/ 30 w 32"/>
                  <a:gd name="T65" fmla="*/ 14 h 29"/>
                  <a:gd name="T66" fmla="*/ 31 w 32"/>
                  <a:gd name="T67" fmla="*/ 17 h 29"/>
                  <a:gd name="T68" fmla="*/ 28 w 32"/>
                  <a:gd name="T69" fmla="*/ 23 h 29"/>
                  <a:gd name="T70" fmla="*/ 22 w 32"/>
                  <a:gd name="T71" fmla="*/ 23 h 29"/>
                  <a:gd name="T72" fmla="*/ 21 w 32"/>
                  <a:gd name="T73" fmla="*/ 23 h 29"/>
                  <a:gd name="T74" fmla="*/ 23 w 32"/>
                  <a:gd name="T75" fmla="*/ 26 h 29"/>
                  <a:gd name="T76" fmla="*/ 18 w 32"/>
                  <a:gd name="T77" fmla="*/ 27 h 29"/>
                  <a:gd name="T78" fmla="*/ 18 w 32"/>
                  <a:gd name="T79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29">
                    <a:moveTo>
                      <a:pt x="18" y="27"/>
                    </a:moveTo>
                    <a:cubicBezTo>
                      <a:pt x="15" y="25"/>
                      <a:pt x="13" y="21"/>
                      <a:pt x="10" y="19"/>
                    </a:cubicBezTo>
                    <a:cubicBezTo>
                      <a:pt x="7" y="18"/>
                      <a:pt x="4" y="16"/>
                      <a:pt x="1" y="15"/>
                    </a:cubicBezTo>
                    <a:cubicBezTo>
                      <a:pt x="0" y="14"/>
                      <a:pt x="0" y="14"/>
                      <a:pt x="0" y="13"/>
                    </a:cubicBezTo>
                    <a:cubicBezTo>
                      <a:pt x="0" y="10"/>
                      <a:pt x="2" y="11"/>
                      <a:pt x="4" y="12"/>
                    </a:cubicBezTo>
                    <a:cubicBezTo>
                      <a:pt x="6" y="13"/>
                      <a:pt x="8" y="15"/>
                      <a:pt x="11" y="14"/>
                    </a:cubicBezTo>
                    <a:cubicBezTo>
                      <a:pt x="12" y="14"/>
                      <a:pt x="11" y="12"/>
                      <a:pt x="11" y="12"/>
                    </a:cubicBezTo>
                    <a:cubicBezTo>
                      <a:pt x="11" y="11"/>
                      <a:pt x="13" y="12"/>
                      <a:pt x="13" y="11"/>
                    </a:cubicBezTo>
                    <a:cubicBezTo>
                      <a:pt x="14" y="10"/>
                      <a:pt x="7" y="8"/>
                      <a:pt x="7" y="8"/>
                    </a:cubicBezTo>
                    <a:cubicBezTo>
                      <a:pt x="5" y="7"/>
                      <a:pt x="6" y="6"/>
                      <a:pt x="7" y="6"/>
                    </a:cubicBezTo>
                    <a:cubicBezTo>
                      <a:pt x="9" y="5"/>
                      <a:pt x="9" y="6"/>
                      <a:pt x="10" y="7"/>
                    </a:cubicBezTo>
                    <a:cubicBezTo>
                      <a:pt x="10" y="7"/>
                      <a:pt x="11" y="5"/>
                      <a:pt x="11" y="5"/>
                    </a:cubicBezTo>
                    <a:cubicBezTo>
                      <a:pt x="12" y="5"/>
                      <a:pt x="8" y="4"/>
                      <a:pt x="8" y="4"/>
                    </a:cubicBezTo>
                    <a:cubicBezTo>
                      <a:pt x="8" y="4"/>
                      <a:pt x="10" y="3"/>
                      <a:pt x="10" y="3"/>
                    </a:cubicBezTo>
                    <a:cubicBezTo>
                      <a:pt x="11" y="3"/>
                      <a:pt x="13" y="4"/>
                      <a:pt x="14" y="4"/>
                    </a:cubicBezTo>
                    <a:cubicBezTo>
                      <a:pt x="14" y="4"/>
                      <a:pt x="13" y="3"/>
                      <a:pt x="13" y="3"/>
                    </a:cubicBezTo>
                    <a:cubicBezTo>
                      <a:pt x="14" y="2"/>
                      <a:pt x="18" y="5"/>
                      <a:pt x="19" y="5"/>
                    </a:cubicBezTo>
                    <a:cubicBezTo>
                      <a:pt x="20" y="4"/>
                      <a:pt x="18" y="4"/>
                      <a:pt x="18" y="3"/>
                    </a:cubicBezTo>
                    <a:cubicBezTo>
                      <a:pt x="18" y="3"/>
                      <a:pt x="19" y="3"/>
                      <a:pt x="19" y="3"/>
                    </a:cubicBezTo>
                    <a:cubicBezTo>
                      <a:pt x="19" y="3"/>
                      <a:pt x="17" y="3"/>
                      <a:pt x="17" y="2"/>
                    </a:cubicBezTo>
                    <a:cubicBezTo>
                      <a:pt x="17" y="2"/>
                      <a:pt x="24" y="0"/>
                      <a:pt x="25" y="1"/>
                    </a:cubicBezTo>
                    <a:cubicBezTo>
                      <a:pt x="26" y="1"/>
                      <a:pt x="23" y="2"/>
                      <a:pt x="23" y="3"/>
                    </a:cubicBezTo>
                    <a:cubicBezTo>
                      <a:pt x="24" y="4"/>
                      <a:pt x="27" y="3"/>
                      <a:pt x="28" y="4"/>
                    </a:cubicBezTo>
                    <a:cubicBezTo>
                      <a:pt x="28" y="5"/>
                      <a:pt x="24" y="7"/>
                      <a:pt x="27" y="7"/>
                    </a:cubicBezTo>
                    <a:cubicBezTo>
                      <a:pt x="28" y="7"/>
                      <a:pt x="27" y="8"/>
                      <a:pt x="26" y="8"/>
                    </a:cubicBezTo>
                    <a:cubicBezTo>
                      <a:pt x="25" y="8"/>
                      <a:pt x="24" y="8"/>
                      <a:pt x="23" y="10"/>
                    </a:cubicBezTo>
                    <a:cubicBezTo>
                      <a:pt x="23" y="10"/>
                      <a:pt x="21" y="13"/>
                      <a:pt x="21" y="13"/>
                    </a:cubicBezTo>
                    <a:cubicBezTo>
                      <a:pt x="22" y="13"/>
                      <a:pt x="23" y="11"/>
                      <a:pt x="24" y="11"/>
                    </a:cubicBezTo>
                    <a:cubicBezTo>
                      <a:pt x="25" y="11"/>
                      <a:pt x="25" y="12"/>
                      <a:pt x="26" y="13"/>
                    </a:cubicBezTo>
                    <a:cubicBezTo>
                      <a:pt x="27" y="13"/>
                      <a:pt x="30" y="17"/>
                      <a:pt x="29" y="13"/>
                    </a:cubicBezTo>
                    <a:cubicBezTo>
                      <a:pt x="29" y="12"/>
                      <a:pt x="27" y="11"/>
                      <a:pt x="28" y="10"/>
                    </a:cubicBezTo>
                    <a:cubicBezTo>
                      <a:pt x="29" y="10"/>
                      <a:pt x="30" y="10"/>
                      <a:pt x="30" y="11"/>
                    </a:cubicBezTo>
                    <a:cubicBezTo>
                      <a:pt x="30" y="12"/>
                      <a:pt x="29" y="13"/>
                      <a:pt x="30" y="14"/>
                    </a:cubicBezTo>
                    <a:cubicBezTo>
                      <a:pt x="31" y="15"/>
                      <a:pt x="32" y="16"/>
                      <a:pt x="31" y="17"/>
                    </a:cubicBezTo>
                    <a:cubicBezTo>
                      <a:pt x="29" y="19"/>
                      <a:pt x="32" y="22"/>
                      <a:pt x="28" y="23"/>
                    </a:cubicBezTo>
                    <a:cubicBezTo>
                      <a:pt x="28" y="23"/>
                      <a:pt x="21" y="25"/>
                      <a:pt x="22" y="23"/>
                    </a:cubicBezTo>
                    <a:cubicBezTo>
                      <a:pt x="22" y="22"/>
                      <a:pt x="21" y="22"/>
                      <a:pt x="21" y="23"/>
                    </a:cubicBezTo>
                    <a:cubicBezTo>
                      <a:pt x="22" y="24"/>
                      <a:pt x="22" y="25"/>
                      <a:pt x="23" y="26"/>
                    </a:cubicBezTo>
                    <a:cubicBezTo>
                      <a:pt x="23" y="28"/>
                      <a:pt x="19" y="27"/>
                      <a:pt x="18" y="27"/>
                    </a:cubicBezTo>
                    <a:cubicBezTo>
                      <a:pt x="17" y="26"/>
                      <a:pt x="22" y="29"/>
                      <a:pt x="18" y="27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21" name="Freeform 575">
                <a:extLst>
                  <a:ext uri="{FF2B5EF4-FFF2-40B4-BE49-F238E27FC236}">
                    <a16:creationId xmlns:a16="http://schemas.microsoft.com/office/drawing/2014/main" id="{35CFAE61-4A02-C948-A483-D950BD5968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8029" y="4365998"/>
                <a:ext cx="272053" cy="213444"/>
              </a:xfrm>
              <a:custGeom>
                <a:avLst/>
                <a:gdLst>
                  <a:gd name="T0" fmla="*/ 7 w 28"/>
                  <a:gd name="T1" fmla="*/ 22 h 22"/>
                  <a:gd name="T2" fmla="*/ 3 w 28"/>
                  <a:gd name="T3" fmla="*/ 19 h 22"/>
                  <a:gd name="T4" fmla="*/ 1 w 28"/>
                  <a:gd name="T5" fmla="*/ 11 h 22"/>
                  <a:gd name="T6" fmla="*/ 1 w 28"/>
                  <a:gd name="T7" fmla="*/ 4 h 22"/>
                  <a:gd name="T8" fmla="*/ 6 w 28"/>
                  <a:gd name="T9" fmla="*/ 4 h 22"/>
                  <a:gd name="T10" fmla="*/ 5 w 28"/>
                  <a:gd name="T11" fmla="*/ 1 h 22"/>
                  <a:gd name="T12" fmla="*/ 16 w 28"/>
                  <a:gd name="T13" fmla="*/ 2 h 22"/>
                  <a:gd name="T14" fmla="*/ 25 w 28"/>
                  <a:gd name="T15" fmla="*/ 3 h 22"/>
                  <a:gd name="T16" fmla="*/ 23 w 28"/>
                  <a:gd name="T17" fmla="*/ 8 h 22"/>
                  <a:gd name="T18" fmla="*/ 19 w 28"/>
                  <a:gd name="T19" fmla="*/ 13 h 22"/>
                  <a:gd name="T20" fmla="*/ 12 w 28"/>
                  <a:gd name="T21" fmla="*/ 13 h 22"/>
                  <a:gd name="T22" fmla="*/ 10 w 28"/>
                  <a:gd name="T23" fmla="*/ 14 h 22"/>
                  <a:gd name="T24" fmla="*/ 11 w 28"/>
                  <a:gd name="T25" fmla="*/ 17 h 22"/>
                  <a:gd name="T26" fmla="*/ 7 w 28"/>
                  <a:gd name="T27" fmla="*/ 22 h 22"/>
                  <a:gd name="T28" fmla="*/ 7 w 28"/>
                  <a:gd name="T29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" h="22">
                    <a:moveTo>
                      <a:pt x="7" y="22"/>
                    </a:moveTo>
                    <a:cubicBezTo>
                      <a:pt x="5" y="21"/>
                      <a:pt x="3" y="21"/>
                      <a:pt x="3" y="19"/>
                    </a:cubicBezTo>
                    <a:cubicBezTo>
                      <a:pt x="3" y="16"/>
                      <a:pt x="0" y="14"/>
                      <a:pt x="1" y="11"/>
                    </a:cubicBezTo>
                    <a:cubicBezTo>
                      <a:pt x="1" y="9"/>
                      <a:pt x="0" y="6"/>
                      <a:pt x="1" y="4"/>
                    </a:cubicBezTo>
                    <a:cubicBezTo>
                      <a:pt x="2" y="4"/>
                      <a:pt x="6" y="5"/>
                      <a:pt x="6" y="4"/>
                    </a:cubicBezTo>
                    <a:cubicBezTo>
                      <a:pt x="6" y="3"/>
                      <a:pt x="0" y="3"/>
                      <a:pt x="5" y="1"/>
                    </a:cubicBezTo>
                    <a:cubicBezTo>
                      <a:pt x="9" y="0"/>
                      <a:pt x="12" y="1"/>
                      <a:pt x="16" y="2"/>
                    </a:cubicBezTo>
                    <a:cubicBezTo>
                      <a:pt x="19" y="2"/>
                      <a:pt x="22" y="2"/>
                      <a:pt x="25" y="3"/>
                    </a:cubicBezTo>
                    <a:cubicBezTo>
                      <a:pt x="28" y="4"/>
                      <a:pt x="25" y="6"/>
                      <a:pt x="23" y="8"/>
                    </a:cubicBezTo>
                    <a:cubicBezTo>
                      <a:pt x="22" y="10"/>
                      <a:pt x="21" y="12"/>
                      <a:pt x="19" y="13"/>
                    </a:cubicBezTo>
                    <a:cubicBezTo>
                      <a:pt x="18" y="15"/>
                      <a:pt x="14" y="13"/>
                      <a:pt x="12" y="13"/>
                    </a:cubicBezTo>
                    <a:cubicBezTo>
                      <a:pt x="12" y="13"/>
                      <a:pt x="9" y="13"/>
                      <a:pt x="10" y="14"/>
                    </a:cubicBezTo>
                    <a:cubicBezTo>
                      <a:pt x="10" y="15"/>
                      <a:pt x="12" y="15"/>
                      <a:pt x="11" y="17"/>
                    </a:cubicBezTo>
                    <a:cubicBezTo>
                      <a:pt x="10" y="17"/>
                      <a:pt x="8" y="22"/>
                      <a:pt x="7" y="22"/>
                    </a:cubicBezTo>
                    <a:cubicBezTo>
                      <a:pt x="5" y="21"/>
                      <a:pt x="8" y="22"/>
                      <a:pt x="7" y="2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22" name="Freeform 576">
                <a:extLst>
                  <a:ext uri="{FF2B5EF4-FFF2-40B4-BE49-F238E27FC236}">
                    <a16:creationId xmlns:a16="http://schemas.microsoft.com/office/drawing/2014/main" id="{6B6698D8-8318-6D48-89A5-23900C1EA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1540" y="4339728"/>
                <a:ext cx="524204" cy="318525"/>
              </a:xfrm>
              <a:custGeom>
                <a:avLst/>
                <a:gdLst>
                  <a:gd name="T0" fmla="*/ 52 w 54"/>
                  <a:gd name="T1" fmla="*/ 10 h 33"/>
                  <a:gd name="T2" fmla="*/ 45 w 54"/>
                  <a:gd name="T3" fmla="*/ 4 h 33"/>
                  <a:gd name="T4" fmla="*/ 41 w 54"/>
                  <a:gd name="T5" fmla="*/ 3 h 33"/>
                  <a:gd name="T6" fmla="*/ 35 w 54"/>
                  <a:gd name="T7" fmla="*/ 4 h 33"/>
                  <a:gd name="T8" fmla="*/ 32 w 54"/>
                  <a:gd name="T9" fmla="*/ 3 h 33"/>
                  <a:gd name="T10" fmla="*/ 27 w 54"/>
                  <a:gd name="T11" fmla="*/ 1 h 33"/>
                  <a:gd name="T12" fmla="*/ 20 w 54"/>
                  <a:gd name="T13" fmla="*/ 0 h 33"/>
                  <a:gd name="T14" fmla="*/ 11 w 54"/>
                  <a:gd name="T15" fmla="*/ 1 h 33"/>
                  <a:gd name="T16" fmla="*/ 8 w 54"/>
                  <a:gd name="T17" fmla="*/ 3 h 33"/>
                  <a:gd name="T18" fmla="*/ 7 w 54"/>
                  <a:gd name="T19" fmla="*/ 11 h 33"/>
                  <a:gd name="T20" fmla="*/ 7 w 54"/>
                  <a:gd name="T21" fmla="*/ 15 h 33"/>
                  <a:gd name="T22" fmla="*/ 4 w 54"/>
                  <a:gd name="T23" fmla="*/ 18 h 33"/>
                  <a:gd name="T24" fmla="*/ 0 w 54"/>
                  <a:gd name="T25" fmla="*/ 24 h 33"/>
                  <a:gd name="T26" fmla="*/ 7 w 54"/>
                  <a:gd name="T27" fmla="*/ 26 h 33"/>
                  <a:gd name="T28" fmla="*/ 15 w 54"/>
                  <a:gd name="T29" fmla="*/ 32 h 33"/>
                  <a:gd name="T30" fmla="*/ 19 w 54"/>
                  <a:gd name="T31" fmla="*/ 30 h 33"/>
                  <a:gd name="T32" fmla="*/ 25 w 54"/>
                  <a:gd name="T33" fmla="*/ 29 h 33"/>
                  <a:gd name="T34" fmla="*/ 28 w 54"/>
                  <a:gd name="T35" fmla="*/ 26 h 33"/>
                  <a:gd name="T36" fmla="*/ 31 w 54"/>
                  <a:gd name="T37" fmla="*/ 21 h 33"/>
                  <a:gd name="T38" fmla="*/ 37 w 54"/>
                  <a:gd name="T39" fmla="*/ 17 h 33"/>
                  <a:gd name="T40" fmla="*/ 46 w 54"/>
                  <a:gd name="T41" fmla="*/ 13 h 33"/>
                  <a:gd name="T42" fmla="*/ 52 w 54"/>
                  <a:gd name="T43" fmla="*/ 10 h 33"/>
                  <a:gd name="T44" fmla="*/ 52 w 54"/>
                  <a:gd name="T45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" h="33">
                    <a:moveTo>
                      <a:pt x="52" y="10"/>
                    </a:moveTo>
                    <a:cubicBezTo>
                      <a:pt x="50" y="8"/>
                      <a:pt x="48" y="6"/>
                      <a:pt x="45" y="4"/>
                    </a:cubicBezTo>
                    <a:cubicBezTo>
                      <a:pt x="44" y="4"/>
                      <a:pt x="42" y="3"/>
                      <a:pt x="41" y="3"/>
                    </a:cubicBezTo>
                    <a:cubicBezTo>
                      <a:pt x="38" y="2"/>
                      <a:pt x="37" y="3"/>
                      <a:pt x="35" y="4"/>
                    </a:cubicBezTo>
                    <a:cubicBezTo>
                      <a:pt x="34" y="4"/>
                      <a:pt x="33" y="3"/>
                      <a:pt x="32" y="3"/>
                    </a:cubicBezTo>
                    <a:cubicBezTo>
                      <a:pt x="31" y="2"/>
                      <a:pt x="29" y="2"/>
                      <a:pt x="27" y="1"/>
                    </a:cubicBezTo>
                    <a:cubicBezTo>
                      <a:pt x="25" y="1"/>
                      <a:pt x="22" y="0"/>
                      <a:pt x="20" y="0"/>
                    </a:cubicBezTo>
                    <a:cubicBezTo>
                      <a:pt x="17" y="0"/>
                      <a:pt x="14" y="1"/>
                      <a:pt x="11" y="1"/>
                    </a:cubicBezTo>
                    <a:cubicBezTo>
                      <a:pt x="9" y="2"/>
                      <a:pt x="6" y="1"/>
                      <a:pt x="8" y="3"/>
                    </a:cubicBezTo>
                    <a:cubicBezTo>
                      <a:pt x="10" y="7"/>
                      <a:pt x="10" y="8"/>
                      <a:pt x="7" y="11"/>
                    </a:cubicBezTo>
                    <a:cubicBezTo>
                      <a:pt x="5" y="13"/>
                      <a:pt x="7" y="14"/>
                      <a:pt x="7" y="15"/>
                    </a:cubicBezTo>
                    <a:cubicBezTo>
                      <a:pt x="6" y="16"/>
                      <a:pt x="4" y="16"/>
                      <a:pt x="4" y="18"/>
                    </a:cubicBezTo>
                    <a:cubicBezTo>
                      <a:pt x="3" y="20"/>
                      <a:pt x="1" y="22"/>
                      <a:pt x="0" y="24"/>
                    </a:cubicBezTo>
                    <a:cubicBezTo>
                      <a:pt x="0" y="25"/>
                      <a:pt x="6" y="26"/>
                      <a:pt x="7" y="26"/>
                    </a:cubicBezTo>
                    <a:cubicBezTo>
                      <a:pt x="10" y="28"/>
                      <a:pt x="12" y="32"/>
                      <a:pt x="15" y="32"/>
                    </a:cubicBezTo>
                    <a:cubicBezTo>
                      <a:pt x="16" y="33"/>
                      <a:pt x="18" y="31"/>
                      <a:pt x="19" y="30"/>
                    </a:cubicBezTo>
                    <a:cubicBezTo>
                      <a:pt x="21" y="29"/>
                      <a:pt x="23" y="30"/>
                      <a:pt x="25" y="29"/>
                    </a:cubicBezTo>
                    <a:cubicBezTo>
                      <a:pt x="27" y="29"/>
                      <a:pt x="27" y="28"/>
                      <a:pt x="28" y="26"/>
                    </a:cubicBezTo>
                    <a:cubicBezTo>
                      <a:pt x="28" y="24"/>
                      <a:pt x="28" y="23"/>
                      <a:pt x="31" y="21"/>
                    </a:cubicBezTo>
                    <a:cubicBezTo>
                      <a:pt x="33" y="20"/>
                      <a:pt x="34" y="18"/>
                      <a:pt x="37" y="17"/>
                    </a:cubicBezTo>
                    <a:cubicBezTo>
                      <a:pt x="40" y="15"/>
                      <a:pt x="43" y="14"/>
                      <a:pt x="46" y="13"/>
                    </a:cubicBezTo>
                    <a:cubicBezTo>
                      <a:pt x="46" y="13"/>
                      <a:pt x="53" y="10"/>
                      <a:pt x="52" y="10"/>
                    </a:cubicBezTo>
                    <a:cubicBezTo>
                      <a:pt x="51" y="9"/>
                      <a:pt x="54" y="11"/>
                      <a:pt x="52" y="10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23" name="Freeform 577">
                <a:extLst>
                  <a:ext uri="{FF2B5EF4-FFF2-40B4-BE49-F238E27FC236}">
                    <a16:creationId xmlns:a16="http://schemas.microsoft.com/office/drawing/2014/main" id="{F2F04B82-74A2-B64B-8441-C8F22BD5C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0088" y="4251066"/>
                <a:ext cx="69672" cy="39406"/>
              </a:xfrm>
              <a:custGeom>
                <a:avLst/>
                <a:gdLst>
                  <a:gd name="T0" fmla="*/ 4 w 7"/>
                  <a:gd name="T1" fmla="*/ 4 h 4"/>
                  <a:gd name="T2" fmla="*/ 1 w 7"/>
                  <a:gd name="T3" fmla="*/ 3 h 4"/>
                  <a:gd name="T4" fmla="*/ 3 w 7"/>
                  <a:gd name="T5" fmla="*/ 0 h 4"/>
                  <a:gd name="T6" fmla="*/ 4 w 7"/>
                  <a:gd name="T7" fmla="*/ 4 h 4"/>
                  <a:gd name="T8" fmla="*/ 4 w 7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4" y="4"/>
                    </a:moveTo>
                    <a:cubicBezTo>
                      <a:pt x="3" y="4"/>
                      <a:pt x="1" y="4"/>
                      <a:pt x="1" y="3"/>
                    </a:cubicBezTo>
                    <a:cubicBezTo>
                      <a:pt x="0" y="2"/>
                      <a:pt x="3" y="0"/>
                      <a:pt x="3" y="0"/>
                    </a:cubicBezTo>
                    <a:cubicBezTo>
                      <a:pt x="6" y="0"/>
                      <a:pt x="7" y="4"/>
                      <a:pt x="4" y="4"/>
                    </a:cubicBezTo>
                    <a:cubicBezTo>
                      <a:pt x="1" y="3"/>
                      <a:pt x="6" y="4"/>
                      <a:pt x="4" y="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24" name="Freeform 578">
                <a:extLst>
                  <a:ext uri="{FF2B5EF4-FFF2-40B4-BE49-F238E27FC236}">
                    <a16:creationId xmlns:a16="http://schemas.microsoft.com/office/drawing/2014/main" id="{4981CDC7-7494-4C4E-93A8-89561C989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577" y="4077028"/>
                <a:ext cx="583921" cy="272552"/>
              </a:xfrm>
              <a:custGeom>
                <a:avLst/>
                <a:gdLst>
                  <a:gd name="T0" fmla="*/ 50 w 60"/>
                  <a:gd name="T1" fmla="*/ 22 h 28"/>
                  <a:gd name="T2" fmla="*/ 48 w 60"/>
                  <a:gd name="T3" fmla="*/ 21 h 28"/>
                  <a:gd name="T4" fmla="*/ 46 w 60"/>
                  <a:gd name="T5" fmla="*/ 23 h 28"/>
                  <a:gd name="T6" fmla="*/ 43 w 60"/>
                  <a:gd name="T7" fmla="*/ 22 h 28"/>
                  <a:gd name="T8" fmla="*/ 40 w 60"/>
                  <a:gd name="T9" fmla="*/ 23 h 28"/>
                  <a:gd name="T10" fmla="*/ 24 w 60"/>
                  <a:gd name="T11" fmla="*/ 27 h 28"/>
                  <a:gd name="T12" fmla="*/ 19 w 60"/>
                  <a:gd name="T13" fmla="*/ 28 h 28"/>
                  <a:gd name="T14" fmla="*/ 17 w 60"/>
                  <a:gd name="T15" fmla="*/ 24 h 28"/>
                  <a:gd name="T16" fmla="*/ 24 w 60"/>
                  <a:gd name="T17" fmla="*/ 22 h 28"/>
                  <a:gd name="T18" fmla="*/ 29 w 60"/>
                  <a:gd name="T19" fmla="*/ 22 h 28"/>
                  <a:gd name="T20" fmla="*/ 31 w 60"/>
                  <a:gd name="T21" fmla="*/ 20 h 28"/>
                  <a:gd name="T22" fmla="*/ 24 w 60"/>
                  <a:gd name="T23" fmla="*/ 20 h 28"/>
                  <a:gd name="T24" fmla="*/ 19 w 60"/>
                  <a:gd name="T25" fmla="*/ 21 h 28"/>
                  <a:gd name="T26" fmla="*/ 19 w 60"/>
                  <a:gd name="T27" fmla="*/ 19 h 28"/>
                  <a:gd name="T28" fmla="*/ 12 w 60"/>
                  <a:gd name="T29" fmla="*/ 21 h 28"/>
                  <a:gd name="T30" fmla="*/ 11 w 60"/>
                  <a:gd name="T31" fmla="*/ 22 h 28"/>
                  <a:gd name="T32" fmla="*/ 9 w 60"/>
                  <a:gd name="T33" fmla="*/ 23 h 28"/>
                  <a:gd name="T34" fmla="*/ 5 w 60"/>
                  <a:gd name="T35" fmla="*/ 21 h 28"/>
                  <a:gd name="T36" fmla="*/ 0 w 60"/>
                  <a:gd name="T37" fmla="*/ 20 h 28"/>
                  <a:gd name="T38" fmla="*/ 4 w 60"/>
                  <a:gd name="T39" fmla="*/ 18 h 28"/>
                  <a:gd name="T40" fmla="*/ 9 w 60"/>
                  <a:gd name="T41" fmla="*/ 17 h 28"/>
                  <a:gd name="T42" fmla="*/ 11 w 60"/>
                  <a:gd name="T43" fmla="*/ 16 h 28"/>
                  <a:gd name="T44" fmla="*/ 5 w 60"/>
                  <a:gd name="T45" fmla="*/ 16 h 28"/>
                  <a:gd name="T46" fmla="*/ 4 w 60"/>
                  <a:gd name="T47" fmla="*/ 14 h 28"/>
                  <a:gd name="T48" fmla="*/ 12 w 60"/>
                  <a:gd name="T49" fmla="*/ 13 h 28"/>
                  <a:gd name="T50" fmla="*/ 4 w 60"/>
                  <a:gd name="T51" fmla="*/ 12 h 28"/>
                  <a:gd name="T52" fmla="*/ 13 w 60"/>
                  <a:gd name="T53" fmla="*/ 10 h 28"/>
                  <a:gd name="T54" fmla="*/ 9 w 60"/>
                  <a:gd name="T55" fmla="*/ 8 h 28"/>
                  <a:gd name="T56" fmla="*/ 14 w 60"/>
                  <a:gd name="T57" fmla="*/ 6 h 28"/>
                  <a:gd name="T58" fmla="*/ 17 w 60"/>
                  <a:gd name="T59" fmla="*/ 10 h 28"/>
                  <a:gd name="T60" fmla="*/ 25 w 60"/>
                  <a:gd name="T61" fmla="*/ 11 h 28"/>
                  <a:gd name="T62" fmla="*/ 29 w 60"/>
                  <a:gd name="T63" fmla="*/ 14 h 28"/>
                  <a:gd name="T64" fmla="*/ 32 w 60"/>
                  <a:gd name="T65" fmla="*/ 17 h 28"/>
                  <a:gd name="T66" fmla="*/ 39 w 60"/>
                  <a:gd name="T67" fmla="*/ 16 h 28"/>
                  <a:gd name="T68" fmla="*/ 37 w 60"/>
                  <a:gd name="T69" fmla="*/ 13 h 28"/>
                  <a:gd name="T70" fmla="*/ 38 w 60"/>
                  <a:gd name="T71" fmla="*/ 9 h 28"/>
                  <a:gd name="T72" fmla="*/ 36 w 60"/>
                  <a:gd name="T73" fmla="*/ 8 h 28"/>
                  <a:gd name="T74" fmla="*/ 38 w 60"/>
                  <a:gd name="T75" fmla="*/ 5 h 28"/>
                  <a:gd name="T76" fmla="*/ 43 w 60"/>
                  <a:gd name="T77" fmla="*/ 3 h 28"/>
                  <a:gd name="T78" fmla="*/ 44 w 60"/>
                  <a:gd name="T79" fmla="*/ 7 h 28"/>
                  <a:gd name="T80" fmla="*/ 45 w 60"/>
                  <a:gd name="T81" fmla="*/ 9 h 28"/>
                  <a:gd name="T82" fmla="*/ 44 w 60"/>
                  <a:gd name="T83" fmla="*/ 10 h 28"/>
                  <a:gd name="T84" fmla="*/ 47 w 60"/>
                  <a:gd name="T85" fmla="*/ 11 h 28"/>
                  <a:gd name="T86" fmla="*/ 51 w 60"/>
                  <a:gd name="T87" fmla="*/ 14 h 28"/>
                  <a:gd name="T88" fmla="*/ 53 w 60"/>
                  <a:gd name="T89" fmla="*/ 13 h 28"/>
                  <a:gd name="T90" fmla="*/ 57 w 60"/>
                  <a:gd name="T91" fmla="*/ 12 h 28"/>
                  <a:gd name="T92" fmla="*/ 59 w 60"/>
                  <a:gd name="T93" fmla="*/ 15 h 28"/>
                  <a:gd name="T94" fmla="*/ 58 w 60"/>
                  <a:gd name="T95" fmla="*/ 20 h 28"/>
                  <a:gd name="T96" fmla="*/ 50 w 60"/>
                  <a:gd name="T97" fmla="*/ 22 h 28"/>
                  <a:gd name="T98" fmla="*/ 50 w 60"/>
                  <a:gd name="T99" fmla="*/ 2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0" h="28">
                    <a:moveTo>
                      <a:pt x="50" y="22"/>
                    </a:moveTo>
                    <a:cubicBezTo>
                      <a:pt x="49" y="22"/>
                      <a:pt x="49" y="21"/>
                      <a:pt x="48" y="21"/>
                    </a:cubicBezTo>
                    <a:cubicBezTo>
                      <a:pt x="48" y="21"/>
                      <a:pt x="46" y="22"/>
                      <a:pt x="46" y="23"/>
                    </a:cubicBezTo>
                    <a:cubicBezTo>
                      <a:pt x="45" y="23"/>
                      <a:pt x="44" y="23"/>
                      <a:pt x="43" y="22"/>
                    </a:cubicBezTo>
                    <a:cubicBezTo>
                      <a:pt x="42" y="22"/>
                      <a:pt x="41" y="22"/>
                      <a:pt x="40" y="23"/>
                    </a:cubicBezTo>
                    <a:cubicBezTo>
                      <a:pt x="35" y="25"/>
                      <a:pt x="30" y="26"/>
                      <a:pt x="24" y="27"/>
                    </a:cubicBezTo>
                    <a:cubicBezTo>
                      <a:pt x="23" y="27"/>
                      <a:pt x="20" y="28"/>
                      <a:pt x="19" y="28"/>
                    </a:cubicBezTo>
                    <a:cubicBezTo>
                      <a:pt x="17" y="27"/>
                      <a:pt x="13" y="26"/>
                      <a:pt x="17" y="24"/>
                    </a:cubicBezTo>
                    <a:cubicBezTo>
                      <a:pt x="19" y="24"/>
                      <a:pt x="22" y="22"/>
                      <a:pt x="24" y="22"/>
                    </a:cubicBezTo>
                    <a:cubicBezTo>
                      <a:pt x="26" y="22"/>
                      <a:pt x="28" y="22"/>
                      <a:pt x="29" y="22"/>
                    </a:cubicBezTo>
                    <a:cubicBezTo>
                      <a:pt x="29" y="22"/>
                      <a:pt x="32" y="20"/>
                      <a:pt x="31" y="20"/>
                    </a:cubicBezTo>
                    <a:cubicBezTo>
                      <a:pt x="30" y="19"/>
                      <a:pt x="25" y="20"/>
                      <a:pt x="24" y="20"/>
                    </a:cubicBezTo>
                    <a:cubicBezTo>
                      <a:pt x="22" y="21"/>
                      <a:pt x="21" y="21"/>
                      <a:pt x="19" y="21"/>
                    </a:cubicBezTo>
                    <a:cubicBezTo>
                      <a:pt x="17" y="21"/>
                      <a:pt x="19" y="20"/>
                      <a:pt x="19" y="19"/>
                    </a:cubicBezTo>
                    <a:cubicBezTo>
                      <a:pt x="19" y="16"/>
                      <a:pt x="13" y="21"/>
                      <a:pt x="12" y="21"/>
                    </a:cubicBezTo>
                    <a:cubicBezTo>
                      <a:pt x="12" y="21"/>
                      <a:pt x="11" y="22"/>
                      <a:pt x="11" y="22"/>
                    </a:cubicBezTo>
                    <a:cubicBezTo>
                      <a:pt x="9" y="20"/>
                      <a:pt x="9" y="22"/>
                      <a:pt x="9" y="23"/>
                    </a:cubicBezTo>
                    <a:cubicBezTo>
                      <a:pt x="9" y="23"/>
                      <a:pt x="6" y="21"/>
                      <a:pt x="5" y="21"/>
                    </a:cubicBezTo>
                    <a:cubicBezTo>
                      <a:pt x="4" y="21"/>
                      <a:pt x="0" y="22"/>
                      <a:pt x="0" y="20"/>
                    </a:cubicBezTo>
                    <a:cubicBezTo>
                      <a:pt x="0" y="18"/>
                      <a:pt x="2" y="19"/>
                      <a:pt x="4" y="18"/>
                    </a:cubicBezTo>
                    <a:cubicBezTo>
                      <a:pt x="6" y="18"/>
                      <a:pt x="8" y="18"/>
                      <a:pt x="9" y="17"/>
                    </a:cubicBezTo>
                    <a:cubicBezTo>
                      <a:pt x="9" y="17"/>
                      <a:pt x="12" y="16"/>
                      <a:pt x="11" y="16"/>
                    </a:cubicBezTo>
                    <a:cubicBezTo>
                      <a:pt x="9" y="15"/>
                      <a:pt x="6" y="16"/>
                      <a:pt x="5" y="16"/>
                    </a:cubicBezTo>
                    <a:cubicBezTo>
                      <a:pt x="2" y="16"/>
                      <a:pt x="0" y="14"/>
                      <a:pt x="4" y="14"/>
                    </a:cubicBezTo>
                    <a:cubicBezTo>
                      <a:pt x="6" y="14"/>
                      <a:pt x="10" y="13"/>
                      <a:pt x="12" y="13"/>
                    </a:cubicBezTo>
                    <a:cubicBezTo>
                      <a:pt x="11" y="13"/>
                      <a:pt x="4" y="14"/>
                      <a:pt x="4" y="12"/>
                    </a:cubicBezTo>
                    <a:cubicBezTo>
                      <a:pt x="3" y="10"/>
                      <a:pt x="12" y="11"/>
                      <a:pt x="13" y="10"/>
                    </a:cubicBezTo>
                    <a:cubicBezTo>
                      <a:pt x="13" y="10"/>
                      <a:pt x="9" y="9"/>
                      <a:pt x="9" y="8"/>
                    </a:cubicBezTo>
                    <a:cubicBezTo>
                      <a:pt x="8" y="7"/>
                      <a:pt x="14" y="6"/>
                      <a:pt x="14" y="6"/>
                    </a:cubicBezTo>
                    <a:cubicBezTo>
                      <a:pt x="17" y="6"/>
                      <a:pt x="15" y="10"/>
                      <a:pt x="17" y="10"/>
                    </a:cubicBezTo>
                    <a:cubicBezTo>
                      <a:pt x="20" y="10"/>
                      <a:pt x="22" y="10"/>
                      <a:pt x="25" y="11"/>
                    </a:cubicBezTo>
                    <a:cubicBezTo>
                      <a:pt x="26" y="12"/>
                      <a:pt x="28" y="13"/>
                      <a:pt x="29" y="14"/>
                    </a:cubicBezTo>
                    <a:cubicBezTo>
                      <a:pt x="31" y="16"/>
                      <a:pt x="30" y="17"/>
                      <a:pt x="32" y="17"/>
                    </a:cubicBezTo>
                    <a:cubicBezTo>
                      <a:pt x="35" y="17"/>
                      <a:pt x="37" y="17"/>
                      <a:pt x="39" y="16"/>
                    </a:cubicBezTo>
                    <a:cubicBezTo>
                      <a:pt x="43" y="15"/>
                      <a:pt x="37" y="14"/>
                      <a:pt x="37" y="13"/>
                    </a:cubicBezTo>
                    <a:cubicBezTo>
                      <a:pt x="37" y="13"/>
                      <a:pt x="45" y="12"/>
                      <a:pt x="38" y="9"/>
                    </a:cubicBezTo>
                    <a:cubicBezTo>
                      <a:pt x="37" y="9"/>
                      <a:pt x="35" y="9"/>
                      <a:pt x="36" y="8"/>
                    </a:cubicBezTo>
                    <a:cubicBezTo>
                      <a:pt x="37" y="7"/>
                      <a:pt x="38" y="6"/>
                      <a:pt x="38" y="5"/>
                    </a:cubicBezTo>
                    <a:cubicBezTo>
                      <a:pt x="39" y="4"/>
                      <a:pt x="43" y="0"/>
                      <a:pt x="43" y="3"/>
                    </a:cubicBezTo>
                    <a:cubicBezTo>
                      <a:pt x="43" y="4"/>
                      <a:pt x="44" y="5"/>
                      <a:pt x="44" y="7"/>
                    </a:cubicBezTo>
                    <a:cubicBezTo>
                      <a:pt x="45" y="7"/>
                      <a:pt x="45" y="8"/>
                      <a:pt x="45" y="9"/>
                    </a:cubicBezTo>
                    <a:cubicBezTo>
                      <a:pt x="46" y="10"/>
                      <a:pt x="44" y="9"/>
                      <a:pt x="44" y="10"/>
                    </a:cubicBezTo>
                    <a:cubicBezTo>
                      <a:pt x="44" y="12"/>
                      <a:pt x="47" y="10"/>
                      <a:pt x="47" y="11"/>
                    </a:cubicBezTo>
                    <a:cubicBezTo>
                      <a:pt x="47" y="13"/>
                      <a:pt x="50" y="14"/>
                      <a:pt x="51" y="14"/>
                    </a:cubicBezTo>
                    <a:cubicBezTo>
                      <a:pt x="53" y="14"/>
                      <a:pt x="53" y="15"/>
                      <a:pt x="53" y="13"/>
                    </a:cubicBezTo>
                    <a:cubicBezTo>
                      <a:pt x="53" y="11"/>
                      <a:pt x="55" y="11"/>
                      <a:pt x="57" y="12"/>
                    </a:cubicBezTo>
                    <a:cubicBezTo>
                      <a:pt x="58" y="12"/>
                      <a:pt x="60" y="14"/>
                      <a:pt x="59" y="15"/>
                    </a:cubicBezTo>
                    <a:cubicBezTo>
                      <a:pt x="59" y="16"/>
                      <a:pt x="58" y="19"/>
                      <a:pt x="58" y="20"/>
                    </a:cubicBezTo>
                    <a:cubicBezTo>
                      <a:pt x="57" y="21"/>
                      <a:pt x="51" y="22"/>
                      <a:pt x="50" y="22"/>
                    </a:cubicBezTo>
                    <a:cubicBezTo>
                      <a:pt x="48" y="21"/>
                      <a:pt x="51" y="22"/>
                      <a:pt x="50" y="2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25" name="Freeform 579">
                <a:extLst>
                  <a:ext uri="{FF2B5EF4-FFF2-40B4-BE49-F238E27FC236}">
                    <a16:creationId xmlns:a16="http://schemas.microsoft.com/office/drawing/2014/main" id="{D96C236F-8352-5C44-B25A-B25A097DA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0042" y="4185393"/>
                <a:ext cx="99532" cy="65675"/>
              </a:xfrm>
              <a:custGeom>
                <a:avLst/>
                <a:gdLst>
                  <a:gd name="T0" fmla="*/ 9 w 10"/>
                  <a:gd name="T1" fmla="*/ 1 h 7"/>
                  <a:gd name="T2" fmla="*/ 0 w 10"/>
                  <a:gd name="T3" fmla="*/ 5 h 7"/>
                  <a:gd name="T4" fmla="*/ 6 w 10"/>
                  <a:gd name="T5" fmla="*/ 5 h 7"/>
                  <a:gd name="T6" fmla="*/ 9 w 10"/>
                  <a:gd name="T7" fmla="*/ 1 h 7"/>
                  <a:gd name="T8" fmla="*/ 9 w 1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9" y="1"/>
                    </a:moveTo>
                    <a:cubicBezTo>
                      <a:pt x="8" y="1"/>
                      <a:pt x="0" y="5"/>
                      <a:pt x="0" y="5"/>
                    </a:cubicBezTo>
                    <a:cubicBezTo>
                      <a:pt x="2" y="6"/>
                      <a:pt x="5" y="7"/>
                      <a:pt x="6" y="5"/>
                    </a:cubicBezTo>
                    <a:cubicBezTo>
                      <a:pt x="7" y="4"/>
                      <a:pt x="9" y="0"/>
                      <a:pt x="9" y="1"/>
                    </a:cubicBezTo>
                    <a:cubicBezTo>
                      <a:pt x="7" y="1"/>
                      <a:pt x="10" y="0"/>
                      <a:pt x="9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26" name="Freeform 580">
                <a:extLst>
                  <a:ext uri="{FF2B5EF4-FFF2-40B4-BE49-F238E27FC236}">
                    <a16:creationId xmlns:a16="http://schemas.microsoft.com/office/drawing/2014/main" id="{67FD43E4-47D0-8242-85D7-2A0CE6094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7520" y="4040908"/>
                <a:ext cx="358317" cy="164190"/>
              </a:xfrm>
              <a:custGeom>
                <a:avLst/>
                <a:gdLst>
                  <a:gd name="T0" fmla="*/ 30 w 37"/>
                  <a:gd name="T1" fmla="*/ 12 h 17"/>
                  <a:gd name="T2" fmla="*/ 27 w 37"/>
                  <a:gd name="T3" fmla="*/ 13 h 17"/>
                  <a:gd name="T4" fmla="*/ 26 w 37"/>
                  <a:gd name="T5" fmla="*/ 10 h 17"/>
                  <a:gd name="T6" fmla="*/ 23 w 37"/>
                  <a:gd name="T7" fmla="*/ 8 h 17"/>
                  <a:gd name="T8" fmla="*/ 22 w 37"/>
                  <a:gd name="T9" fmla="*/ 10 h 17"/>
                  <a:gd name="T10" fmla="*/ 21 w 37"/>
                  <a:gd name="T11" fmla="*/ 9 h 17"/>
                  <a:gd name="T12" fmla="*/ 20 w 37"/>
                  <a:gd name="T13" fmla="*/ 13 h 17"/>
                  <a:gd name="T14" fmla="*/ 17 w 37"/>
                  <a:gd name="T15" fmla="*/ 14 h 17"/>
                  <a:gd name="T16" fmla="*/ 16 w 37"/>
                  <a:gd name="T17" fmla="*/ 16 h 17"/>
                  <a:gd name="T18" fmla="*/ 12 w 37"/>
                  <a:gd name="T19" fmla="*/ 17 h 17"/>
                  <a:gd name="T20" fmla="*/ 10 w 37"/>
                  <a:gd name="T21" fmla="*/ 15 h 17"/>
                  <a:gd name="T22" fmla="*/ 5 w 37"/>
                  <a:gd name="T23" fmla="*/ 16 h 17"/>
                  <a:gd name="T24" fmla="*/ 1 w 37"/>
                  <a:gd name="T25" fmla="*/ 17 h 17"/>
                  <a:gd name="T26" fmla="*/ 2 w 37"/>
                  <a:gd name="T27" fmla="*/ 13 h 17"/>
                  <a:gd name="T28" fmla="*/ 0 w 37"/>
                  <a:gd name="T29" fmla="*/ 14 h 17"/>
                  <a:gd name="T30" fmla="*/ 6 w 37"/>
                  <a:gd name="T31" fmla="*/ 12 h 17"/>
                  <a:gd name="T32" fmla="*/ 9 w 37"/>
                  <a:gd name="T33" fmla="*/ 10 h 17"/>
                  <a:gd name="T34" fmla="*/ 13 w 37"/>
                  <a:gd name="T35" fmla="*/ 7 h 17"/>
                  <a:gd name="T36" fmla="*/ 18 w 37"/>
                  <a:gd name="T37" fmla="*/ 3 h 17"/>
                  <a:gd name="T38" fmla="*/ 24 w 37"/>
                  <a:gd name="T39" fmla="*/ 3 h 17"/>
                  <a:gd name="T40" fmla="*/ 30 w 37"/>
                  <a:gd name="T41" fmla="*/ 3 h 17"/>
                  <a:gd name="T42" fmla="*/ 32 w 37"/>
                  <a:gd name="T43" fmla="*/ 0 h 17"/>
                  <a:gd name="T44" fmla="*/ 36 w 37"/>
                  <a:gd name="T45" fmla="*/ 2 h 17"/>
                  <a:gd name="T46" fmla="*/ 34 w 37"/>
                  <a:gd name="T47" fmla="*/ 4 h 17"/>
                  <a:gd name="T48" fmla="*/ 34 w 37"/>
                  <a:gd name="T49" fmla="*/ 7 h 17"/>
                  <a:gd name="T50" fmla="*/ 35 w 37"/>
                  <a:gd name="T51" fmla="*/ 9 h 17"/>
                  <a:gd name="T52" fmla="*/ 31 w 37"/>
                  <a:gd name="T53" fmla="*/ 10 h 17"/>
                  <a:gd name="T54" fmla="*/ 30 w 37"/>
                  <a:gd name="T55" fmla="*/ 12 h 17"/>
                  <a:gd name="T56" fmla="*/ 30 w 37"/>
                  <a:gd name="T5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7" h="17">
                    <a:moveTo>
                      <a:pt x="30" y="12"/>
                    </a:moveTo>
                    <a:cubicBezTo>
                      <a:pt x="29" y="13"/>
                      <a:pt x="27" y="13"/>
                      <a:pt x="27" y="13"/>
                    </a:cubicBezTo>
                    <a:cubicBezTo>
                      <a:pt x="24" y="13"/>
                      <a:pt x="25" y="11"/>
                      <a:pt x="26" y="10"/>
                    </a:cubicBezTo>
                    <a:cubicBezTo>
                      <a:pt x="27" y="8"/>
                      <a:pt x="24" y="7"/>
                      <a:pt x="23" y="8"/>
                    </a:cubicBezTo>
                    <a:cubicBezTo>
                      <a:pt x="23" y="9"/>
                      <a:pt x="23" y="10"/>
                      <a:pt x="22" y="10"/>
                    </a:cubicBezTo>
                    <a:cubicBezTo>
                      <a:pt x="22" y="10"/>
                      <a:pt x="21" y="10"/>
                      <a:pt x="21" y="9"/>
                    </a:cubicBezTo>
                    <a:cubicBezTo>
                      <a:pt x="20" y="10"/>
                      <a:pt x="21" y="12"/>
                      <a:pt x="20" y="13"/>
                    </a:cubicBezTo>
                    <a:cubicBezTo>
                      <a:pt x="19" y="15"/>
                      <a:pt x="18" y="13"/>
                      <a:pt x="17" y="14"/>
                    </a:cubicBezTo>
                    <a:cubicBezTo>
                      <a:pt x="16" y="14"/>
                      <a:pt x="17" y="16"/>
                      <a:pt x="16" y="16"/>
                    </a:cubicBezTo>
                    <a:cubicBezTo>
                      <a:pt x="16" y="17"/>
                      <a:pt x="13" y="17"/>
                      <a:pt x="12" y="17"/>
                    </a:cubicBezTo>
                    <a:cubicBezTo>
                      <a:pt x="11" y="16"/>
                      <a:pt x="11" y="14"/>
                      <a:pt x="10" y="15"/>
                    </a:cubicBezTo>
                    <a:cubicBezTo>
                      <a:pt x="8" y="16"/>
                      <a:pt x="7" y="16"/>
                      <a:pt x="5" y="16"/>
                    </a:cubicBezTo>
                    <a:cubicBezTo>
                      <a:pt x="4" y="16"/>
                      <a:pt x="2" y="17"/>
                      <a:pt x="1" y="17"/>
                    </a:cubicBezTo>
                    <a:cubicBezTo>
                      <a:pt x="0" y="17"/>
                      <a:pt x="3" y="14"/>
                      <a:pt x="2" y="13"/>
                    </a:cubicBezTo>
                    <a:cubicBezTo>
                      <a:pt x="2" y="13"/>
                      <a:pt x="1" y="14"/>
                      <a:pt x="0" y="14"/>
                    </a:cubicBezTo>
                    <a:cubicBezTo>
                      <a:pt x="0" y="13"/>
                      <a:pt x="5" y="12"/>
                      <a:pt x="6" y="12"/>
                    </a:cubicBezTo>
                    <a:cubicBezTo>
                      <a:pt x="8" y="12"/>
                      <a:pt x="8" y="11"/>
                      <a:pt x="9" y="10"/>
                    </a:cubicBezTo>
                    <a:cubicBezTo>
                      <a:pt x="11" y="8"/>
                      <a:pt x="12" y="8"/>
                      <a:pt x="13" y="7"/>
                    </a:cubicBezTo>
                    <a:cubicBezTo>
                      <a:pt x="15" y="5"/>
                      <a:pt x="16" y="3"/>
                      <a:pt x="18" y="3"/>
                    </a:cubicBezTo>
                    <a:cubicBezTo>
                      <a:pt x="20" y="2"/>
                      <a:pt x="22" y="2"/>
                      <a:pt x="24" y="3"/>
                    </a:cubicBezTo>
                    <a:cubicBezTo>
                      <a:pt x="26" y="3"/>
                      <a:pt x="29" y="4"/>
                      <a:pt x="30" y="3"/>
                    </a:cubicBezTo>
                    <a:cubicBezTo>
                      <a:pt x="31" y="2"/>
                      <a:pt x="30" y="0"/>
                      <a:pt x="32" y="0"/>
                    </a:cubicBezTo>
                    <a:cubicBezTo>
                      <a:pt x="32" y="0"/>
                      <a:pt x="36" y="1"/>
                      <a:pt x="36" y="2"/>
                    </a:cubicBezTo>
                    <a:cubicBezTo>
                      <a:pt x="37" y="2"/>
                      <a:pt x="34" y="3"/>
                      <a:pt x="34" y="4"/>
                    </a:cubicBezTo>
                    <a:cubicBezTo>
                      <a:pt x="34" y="5"/>
                      <a:pt x="37" y="6"/>
                      <a:pt x="34" y="7"/>
                    </a:cubicBezTo>
                    <a:cubicBezTo>
                      <a:pt x="33" y="8"/>
                      <a:pt x="36" y="9"/>
                      <a:pt x="35" y="9"/>
                    </a:cubicBezTo>
                    <a:cubicBezTo>
                      <a:pt x="33" y="10"/>
                      <a:pt x="32" y="10"/>
                      <a:pt x="31" y="10"/>
                    </a:cubicBezTo>
                    <a:cubicBezTo>
                      <a:pt x="31" y="11"/>
                      <a:pt x="31" y="11"/>
                      <a:pt x="30" y="12"/>
                    </a:cubicBezTo>
                    <a:cubicBezTo>
                      <a:pt x="29" y="13"/>
                      <a:pt x="31" y="11"/>
                      <a:pt x="30" y="1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27" name="Freeform 581">
                <a:extLst>
                  <a:ext uri="{FF2B5EF4-FFF2-40B4-BE49-F238E27FC236}">
                    <a16:creationId xmlns:a16="http://schemas.microsoft.com/office/drawing/2014/main" id="{3F9D2A58-E99A-F34D-AF50-99FDB16C2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697" y="4106579"/>
                <a:ext cx="76308" cy="19703"/>
              </a:xfrm>
              <a:custGeom>
                <a:avLst/>
                <a:gdLst>
                  <a:gd name="T0" fmla="*/ 6 w 8"/>
                  <a:gd name="T1" fmla="*/ 2 h 2"/>
                  <a:gd name="T2" fmla="*/ 3 w 8"/>
                  <a:gd name="T3" fmla="*/ 0 h 2"/>
                  <a:gd name="T4" fmla="*/ 6 w 8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">
                    <a:moveTo>
                      <a:pt x="6" y="2"/>
                    </a:moveTo>
                    <a:cubicBezTo>
                      <a:pt x="4" y="2"/>
                      <a:pt x="0" y="1"/>
                      <a:pt x="3" y="0"/>
                    </a:cubicBezTo>
                    <a:cubicBezTo>
                      <a:pt x="5" y="0"/>
                      <a:pt x="8" y="2"/>
                      <a:pt x="6" y="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28" name="Freeform 582">
                <a:extLst>
                  <a:ext uri="{FF2B5EF4-FFF2-40B4-BE49-F238E27FC236}">
                    <a16:creationId xmlns:a16="http://schemas.microsoft.com/office/drawing/2014/main" id="{A4F2E315-2835-4D44-8C22-701EC3559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2052" y="3971950"/>
                <a:ext cx="205701" cy="95228"/>
              </a:xfrm>
              <a:custGeom>
                <a:avLst/>
                <a:gdLst>
                  <a:gd name="T0" fmla="*/ 7 w 21"/>
                  <a:gd name="T1" fmla="*/ 9 h 10"/>
                  <a:gd name="T2" fmla="*/ 2 w 21"/>
                  <a:gd name="T3" fmla="*/ 4 h 10"/>
                  <a:gd name="T4" fmla="*/ 9 w 21"/>
                  <a:gd name="T5" fmla="*/ 2 h 10"/>
                  <a:gd name="T6" fmla="*/ 17 w 21"/>
                  <a:gd name="T7" fmla="*/ 0 h 10"/>
                  <a:gd name="T8" fmla="*/ 19 w 21"/>
                  <a:gd name="T9" fmla="*/ 2 h 10"/>
                  <a:gd name="T10" fmla="*/ 14 w 21"/>
                  <a:gd name="T11" fmla="*/ 4 h 10"/>
                  <a:gd name="T12" fmla="*/ 15 w 21"/>
                  <a:gd name="T13" fmla="*/ 7 h 10"/>
                  <a:gd name="T14" fmla="*/ 7 w 21"/>
                  <a:gd name="T15" fmla="*/ 9 h 10"/>
                  <a:gd name="T16" fmla="*/ 7 w 21"/>
                  <a:gd name="T1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0">
                    <a:moveTo>
                      <a:pt x="7" y="9"/>
                    </a:moveTo>
                    <a:cubicBezTo>
                      <a:pt x="6" y="9"/>
                      <a:pt x="0" y="6"/>
                      <a:pt x="2" y="4"/>
                    </a:cubicBezTo>
                    <a:cubicBezTo>
                      <a:pt x="4" y="2"/>
                      <a:pt x="7" y="2"/>
                      <a:pt x="9" y="2"/>
                    </a:cubicBezTo>
                    <a:cubicBezTo>
                      <a:pt x="12" y="1"/>
                      <a:pt x="15" y="0"/>
                      <a:pt x="17" y="0"/>
                    </a:cubicBezTo>
                    <a:cubicBezTo>
                      <a:pt x="18" y="0"/>
                      <a:pt x="21" y="1"/>
                      <a:pt x="19" y="2"/>
                    </a:cubicBezTo>
                    <a:cubicBezTo>
                      <a:pt x="18" y="3"/>
                      <a:pt x="15" y="2"/>
                      <a:pt x="14" y="4"/>
                    </a:cubicBezTo>
                    <a:cubicBezTo>
                      <a:pt x="14" y="4"/>
                      <a:pt x="19" y="6"/>
                      <a:pt x="15" y="7"/>
                    </a:cubicBezTo>
                    <a:cubicBezTo>
                      <a:pt x="13" y="8"/>
                      <a:pt x="10" y="10"/>
                      <a:pt x="7" y="9"/>
                    </a:cubicBezTo>
                    <a:cubicBezTo>
                      <a:pt x="5" y="9"/>
                      <a:pt x="9" y="10"/>
                      <a:pt x="7" y="9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29" name="Freeform 583">
                <a:extLst>
                  <a:ext uri="{FF2B5EF4-FFF2-40B4-BE49-F238E27FC236}">
                    <a16:creationId xmlns:a16="http://schemas.microsoft.com/office/drawing/2014/main" id="{9B4EE588-C50E-AE45-907E-9612A047A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5789" y="3991650"/>
                <a:ext cx="76308" cy="39406"/>
              </a:xfrm>
              <a:custGeom>
                <a:avLst/>
                <a:gdLst>
                  <a:gd name="T0" fmla="*/ 6 w 8"/>
                  <a:gd name="T1" fmla="*/ 4 h 4"/>
                  <a:gd name="T2" fmla="*/ 3 w 8"/>
                  <a:gd name="T3" fmla="*/ 0 h 4"/>
                  <a:gd name="T4" fmla="*/ 6 w 8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4" y="4"/>
                      <a:pt x="0" y="0"/>
                      <a:pt x="3" y="0"/>
                    </a:cubicBezTo>
                    <a:cubicBezTo>
                      <a:pt x="6" y="0"/>
                      <a:pt x="8" y="3"/>
                      <a:pt x="6" y="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30" name="Freeform 584">
                <a:extLst>
                  <a:ext uri="{FF2B5EF4-FFF2-40B4-BE49-F238E27FC236}">
                    <a16:creationId xmlns:a16="http://schemas.microsoft.com/office/drawing/2014/main" id="{470CB5FF-927F-DB4C-9F12-C9EC1B8EF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1959" y="3902989"/>
                <a:ext cx="205701" cy="68959"/>
              </a:xfrm>
              <a:custGeom>
                <a:avLst/>
                <a:gdLst>
                  <a:gd name="T0" fmla="*/ 1 w 21"/>
                  <a:gd name="T1" fmla="*/ 5 h 7"/>
                  <a:gd name="T2" fmla="*/ 4 w 21"/>
                  <a:gd name="T3" fmla="*/ 4 h 7"/>
                  <a:gd name="T4" fmla="*/ 9 w 21"/>
                  <a:gd name="T5" fmla="*/ 1 h 7"/>
                  <a:gd name="T6" fmla="*/ 18 w 21"/>
                  <a:gd name="T7" fmla="*/ 3 h 7"/>
                  <a:gd name="T8" fmla="*/ 11 w 21"/>
                  <a:gd name="T9" fmla="*/ 6 h 7"/>
                  <a:gd name="T10" fmla="*/ 6 w 21"/>
                  <a:gd name="T11" fmla="*/ 6 h 7"/>
                  <a:gd name="T12" fmla="*/ 1 w 21"/>
                  <a:gd name="T13" fmla="*/ 5 h 7"/>
                  <a:gd name="T14" fmla="*/ 1 w 21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7">
                    <a:moveTo>
                      <a:pt x="1" y="5"/>
                    </a:moveTo>
                    <a:cubicBezTo>
                      <a:pt x="0" y="5"/>
                      <a:pt x="3" y="4"/>
                      <a:pt x="4" y="4"/>
                    </a:cubicBezTo>
                    <a:cubicBezTo>
                      <a:pt x="6" y="3"/>
                      <a:pt x="7" y="2"/>
                      <a:pt x="9" y="1"/>
                    </a:cubicBezTo>
                    <a:cubicBezTo>
                      <a:pt x="12" y="0"/>
                      <a:pt x="15" y="1"/>
                      <a:pt x="18" y="3"/>
                    </a:cubicBezTo>
                    <a:cubicBezTo>
                      <a:pt x="21" y="6"/>
                      <a:pt x="12" y="6"/>
                      <a:pt x="11" y="6"/>
                    </a:cubicBezTo>
                    <a:cubicBezTo>
                      <a:pt x="9" y="6"/>
                      <a:pt x="8" y="7"/>
                      <a:pt x="6" y="6"/>
                    </a:cubicBezTo>
                    <a:cubicBezTo>
                      <a:pt x="4" y="5"/>
                      <a:pt x="2" y="6"/>
                      <a:pt x="1" y="5"/>
                    </a:cubicBezTo>
                    <a:cubicBezTo>
                      <a:pt x="0" y="4"/>
                      <a:pt x="2" y="6"/>
                      <a:pt x="1" y="5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31" name="Freeform 585">
                <a:extLst>
                  <a:ext uri="{FF2B5EF4-FFF2-40B4-BE49-F238E27FC236}">
                    <a16:creationId xmlns:a16="http://schemas.microsoft.com/office/drawing/2014/main" id="{14D73B4E-A3F9-BB48-A70E-06B3925ED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9618" y="4106579"/>
                <a:ext cx="272053" cy="183893"/>
              </a:xfrm>
              <a:custGeom>
                <a:avLst/>
                <a:gdLst>
                  <a:gd name="T0" fmla="*/ 22 w 28"/>
                  <a:gd name="T1" fmla="*/ 19 h 19"/>
                  <a:gd name="T2" fmla="*/ 15 w 28"/>
                  <a:gd name="T3" fmla="*/ 19 h 19"/>
                  <a:gd name="T4" fmla="*/ 15 w 28"/>
                  <a:gd name="T5" fmla="*/ 17 h 19"/>
                  <a:gd name="T6" fmla="*/ 12 w 28"/>
                  <a:gd name="T7" fmla="*/ 15 h 19"/>
                  <a:gd name="T8" fmla="*/ 17 w 28"/>
                  <a:gd name="T9" fmla="*/ 13 h 19"/>
                  <a:gd name="T10" fmla="*/ 16 w 28"/>
                  <a:gd name="T11" fmla="*/ 12 h 19"/>
                  <a:gd name="T12" fmla="*/ 9 w 28"/>
                  <a:gd name="T13" fmla="*/ 13 h 19"/>
                  <a:gd name="T14" fmla="*/ 2 w 28"/>
                  <a:gd name="T15" fmla="*/ 13 h 19"/>
                  <a:gd name="T16" fmla="*/ 1 w 28"/>
                  <a:gd name="T17" fmla="*/ 12 h 19"/>
                  <a:gd name="T18" fmla="*/ 7 w 28"/>
                  <a:gd name="T19" fmla="*/ 10 h 19"/>
                  <a:gd name="T20" fmla="*/ 4 w 28"/>
                  <a:gd name="T21" fmla="*/ 8 h 19"/>
                  <a:gd name="T22" fmla="*/ 7 w 28"/>
                  <a:gd name="T23" fmla="*/ 6 h 19"/>
                  <a:gd name="T24" fmla="*/ 3 w 28"/>
                  <a:gd name="T25" fmla="*/ 6 h 19"/>
                  <a:gd name="T26" fmla="*/ 7 w 28"/>
                  <a:gd name="T27" fmla="*/ 4 h 19"/>
                  <a:gd name="T28" fmla="*/ 13 w 28"/>
                  <a:gd name="T29" fmla="*/ 8 h 19"/>
                  <a:gd name="T30" fmla="*/ 16 w 28"/>
                  <a:gd name="T31" fmla="*/ 9 h 19"/>
                  <a:gd name="T32" fmla="*/ 13 w 28"/>
                  <a:gd name="T33" fmla="*/ 7 h 19"/>
                  <a:gd name="T34" fmla="*/ 14 w 28"/>
                  <a:gd name="T35" fmla="*/ 5 h 19"/>
                  <a:gd name="T36" fmla="*/ 11 w 28"/>
                  <a:gd name="T37" fmla="*/ 4 h 19"/>
                  <a:gd name="T38" fmla="*/ 11 w 28"/>
                  <a:gd name="T39" fmla="*/ 2 h 19"/>
                  <a:gd name="T40" fmla="*/ 7 w 28"/>
                  <a:gd name="T41" fmla="*/ 3 h 19"/>
                  <a:gd name="T42" fmla="*/ 13 w 28"/>
                  <a:gd name="T43" fmla="*/ 1 h 19"/>
                  <a:gd name="T44" fmla="*/ 12 w 28"/>
                  <a:gd name="T45" fmla="*/ 2 h 19"/>
                  <a:gd name="T46" fmla="*/ 15 w 28"/>
                  <a:gd name="T47" fmla="*/ 3 h 19"/>
                  <a:gd name="T48" fmla="*/ 21 w 28"/>
                  <a:gd name="T49" fmla="*/ 2 h 19"/>
                  <a:gd name="T50" fmla="*/ 26 w 28"/>
                  <a:gd name="T51" fmla="*/ 8 h 19"/>
                  <a:gd name="T52" fmla="*/ 27 w 28"/>
                  <a:gd name="T53" fmla="*/ 12 h 19"/>
                  <a:gd name="T54" fmla="*/ 26 w 28"/>
                  <a:gd name="T55" fmla="*/ 14 h 19"/>
                  <a:gd name="T56" fmla="*/ 26 w 28"/>
                  <a:gd name="T57" fmla="*/ 17 h 19"/>
                  <a:gd name="T58" fmla="*/ 22 w 28"/>
                  <a:gd name="T5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8" h="19">
                    <a:moveTo>
                      <a:pt x="22" y="19"/>
                    </a:moveTo>
                    <a:cubicBezTo>
                      <a:pt x="20" y="19"/>
                      <a:pt x="17" y="19"/>
                      <a:pt x="15" y="19"/>
                    </a:cubicBezTo>
                    <a:cubicBezTo>
                      <a:pt x="12" y="19"/>
                      <a:pt x="15" y="18"/>
                      <a:pt x="15" y="17"/>
                    </a:cubicBezTo>
                    <a:cubicBezTo>
                      <a:pt x="16" y="16"/>
                      <a:pt x="11" y="16"/>
                      <a:pt x="12" y="15"/>
                    </a:cubicBezTo>
                    <a:cubicBezTo>
                      <a:pt x="13" y="14"/>
                      <a:pt x="15" y="13"/>
                      <a:pt x="17" y="13"/>
                    </a:cubicBezTo>
                    <a:cubicBezTo>
                      <a:pt x="18" y="12"/>
                      <a:pt x="17" y="12"/>
                      <a:pt x="16" y="12"/>
                    </a:cubicBezTo>
                    <a:cubicBezTo>
                      <a:pt x="14" y="11"/>
                      <a:pt x="12" y="12"/>
                      <a:pt x="9" y="13"/>
                    </a:cubicBezTo>
                    <a:cubicBezTo>
                      <a:pt x="7" y="13"/>
                      <a:pt x="5" y="13"/>
                      <a:pt x="2" y="13"/>
                    </a:cubicBezTo>
                    <a:cubicBezTo>
                      <a:pt x="2" y="14"/>
                      <a:pt x="0" y="14"/>
                      <a:pt x="1" y="12"/>
                    </a:cubicBezTo>
                    <a:cubicBezTo>
                      <a:pt x="3" y="10"/>
                      <a:pt x="5" y="11"/>
                      <a:pt x="7" y="10"/>
                    </a:cubicBezTo>
                    <a:cubicBezTo>
                      <a:pt x="11" y="9"/>
                      <a:pt x="4" y="9"/>
                      <a:pt x="4" y="8"/>
                    </a:cubicBezTo>
                    <a:cubicBezTo>
                      <a:pt x="3" y="8"/>
                      <a:pt x="7" y="6"/>
                      <a:pt x="7" y="6"/>
                    </a:cubicBezTo>
                    <a:cubicBezTo>
                      <a:pt x="7" y="6"/>
                      <a:pt x="4" y="6"/>
                      <a:pt x="3" y="6"/>
                    </a:cubicBezTo>
                    <a:cubicBezTo>
                      <a:pt x="3" y="5"/>
                      <a:pt x="6" y="4"/>
                      <a:pt x="7" y="4"/>
                    </a:cubicBezTo>
                    <a:cubicBezTo>
                      <a:pt x="9" y="4"/>
                      <a:pt x="11" y="7"/>
                      <a:pt x="13" y="8"/>
                    </a:cubicBezTo>
                    <a:cubicBezTo>
                      <a:pt x="14" y="8"/>
                      <a:pt x="15" y="10"/>
                      <a:pt x="16" y="9"/>
                    </a:cubicBezTo>
                    <a:cubicBezTo>
                      <a:pt x="19" y="7"/>
                      <a:pt x="13" y="7"/>
                      <a:pt x="13" y="7"/>
                    </a:cubicBezTo>
                    <a:cubicBezTo>
                      <a:pt x="14" y="7"/>
                      <a:pt x="18" y="6"/>
                      <a:pt x="14" y="5"/>
                    </a:cubicBezTo>
                    <a:cubicBezTo>
                      <a:pt x="13" y="5"/>
                      <a:pt x="12" y="5"/>
                      <a:pt x="11" y="4"/>
                    </a:cubicBezTo>
                    <a:cubicBezTo>
                      <a:pt x="9" y="3"/>
                      <a:pt x="11" y="3"/>
                      <a:pt x="11" y="2"/>
                    </a:cubicBezTo>
                    <a:cubicBezTo>
                      <a:pt x="10" y="2"/>
                      <a:pt x="7" y="3"/>
                      <a:pt x="7" y="3"/>
                    </a:cubicBezTo>
                    <a:cubicBezTo>
                      <a:pt x="6" y="2"/>
                      <a:pt x="13" y="1"/>
                      <a:pt x="13" y="1"/>
                    </a:cubicBezTo>
                    <a:cubicBezTo>
                      <a:pt x="13" y="1"/>
                      <a:pt x="12" y="2"/>
                      <a:pt x="12" y="2"/>
                    </a:cubicBezTo>
                    <a:cubicBezTo>
                      <a:pt x="11" y="3"/>
                      <a:pt x="14" y="3"/>
                      <a:pt x="15" y="3"/>
                    </a:cubicBezTo>
                    <a:cubicBezTo>
                      <a:pt x="18" y="4"/>
                      <a:pt x="19" y="4"/>
                      <a:pt x="21" y="2"/>
                    </a:cubicBezTo>
                    <a:cubicBezTo>
                      <a:pt x="24" y="0"/>
                      <a:pt x="27" y="6"/>
                      <a:pt x="26" y="8"/>
                    </a:cubicBezTo>
                    <a:cubicBezTo>
                      <a:pt x="26" y="10"/>
                      <a:pt x="26" y="11"/>
                      <a:pt x="27" y="12"/>
                    </a:cubicBezTo>
                    <a:cubicBezTo>
                      <a:pt x="28" y="14"/>
                      <a:pt x="28" y="15"/>
                      <a:pt x="26" y="14"/>
                    </a:cubicBezTo>
                    <a:cubicBezTo>
                      <a:pt x="24" y="12"/>
                      <a:pt x="25" y="16"/>
                      <a:pt x="26" y="17"/>
                    </a:cubicBezTo>
                    <a:cubicBezTo>
                      <a:pt x="27" y="18"/>
                      <a:pt x="23" y="19"/>
                      <a:pt x="22" y="19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32" name="Freeform 586">
                <a:extLst>
                  <a:ext uri="{FF2B5EF4-FFF2-40B4-BE49-F238E27FC236}">
                    <a16:creationId xmlns:a16="http://schemas.microsoft.com/office/drawing/2014/main" id="{62078CBE-690C-1E4F-9286-626324ABC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760" y="4195244"/>
                <a:ext cx="86262" cy="26269"/>
              </a:xfrm>
              <a:custGeom>
                <a:avLst/>
                <a:gdLst>
                  <a:gd name="T0" fmla="*/ 1 w 9"/>
                  <a:gd name="T1" fmla="*/ 3 h 3"/>
                  <a:gd name="T2" fmla="*/ 7 w 9"/>
                  <a:gd name="T3" fmla="*/ 0 h 3"/>
                  <a:gd name="T4" fmla="*/ 1 w 9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1" y="3"/>
                    </a:moveTo>
                    <a:cubicBezTo>
                      <a:pt x="4" y="2"/>
                      <a:pt x="9" y="0"/>
                      <a:pt x="7" y="0"/>
                    </a:cubicBezTo>
                    <a:cubicBezTo>
                      <a:pt x="4" y="0"/>
                      <a:pt x="0" y="3"/>
                      <a:pt x="1" y="3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33" name="Freeform 587">
                <a:extLst>
                  <a:ext uri="{FF2B5EF4-FFF2-40B4-BE49-F238E27FC236}">
                    <a16:creationId xmlns:a16="http://schemas.microsoft.com/office/drawing/2014/main" id="{E8BE2937-D9EF-FD4D-B844-7B005C83A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9853" y="4185393"/>
                <a:ext cx="79625" cy="19703"/>
              </a:xfrm>
              <a:custGeom>
                <a:avLst/>
                <a:gdLst>
                  <a:gd name="T0" fmla="*/ 1 w 8"/>
                  <a:gd name="T1" fmla="*/ 2 h 2"/>
                  <a:gd name="T2" fmla="*/ 6 w 8"/>
                  <a:gd name="T3" fmla="*/ 0 h 2"/>
                  <a:gd name="T4" fmla="*/ 1 w 8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">
                    <a:moveTo>
                      <a:pt x="1" y="2"/>
                    </a:moveTo>
                    <a:cubicBezTo>
                      <a:pt x="0" y="2"/>
                      <a:pt x="4" y="0"/>
                      <a:pt x="6" y="0"/>
                    </a:cubicBezTo>
                    <a:cubicBezTo>
                      <a:pt x="8" y="0"/>
                      <a:pt x="4" y="2"/>
                      <a:pt x="1" y="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34" name="Freeform 588">
                <a:extLst>
                  <a:ext uri="{FF2B5EF4-FFF2-40B4-BE49-F238E27FC236}">
                    <a16:creationId xmlns:a16="http://schemas.microsoft.com/office/drawing/2014/main" id="{CD73E685-4DE4-224A-AEE7-25D9A05F5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0040" y="4155837"/>
                <a:ext cx="99532" cy="49258"/>
              </a:xfrm>
              <a:custGeom>
                <a:avLst/>
                <a:gdLst>
                  <a:gd name="T0" fmla="*/ 2 w 10"/>
                  <a:gd name="T1" fmla="*/ 3 h 5"/>
                  <a:gd name="T2" fmla="*/ 10 w 10"/>
                  <a:gd name="T3" fmla="*/ 1 h 5"/>
                  <a:gd name="T4" fmla="*/ 2 w 10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2" y="3"/>
                    </a:moveTo>
                    <a:cubicBezTo>
                      <a:pt x="0" y="2"/>
                      <a:pt x="10" y="0"/>
                      <a:pt x="10" y="1"/>
                    </a:cubicBezTo>
                    <a:cubicBezTo>
                      <a:pt x="10" y="2"/>
                      <a:pt x="6" y="5"/>
                      <a:pt x="2" y="3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35" name="Freeform 589">
                <a:extLst>
                  <a:ext uri="{FF2B5EF4-FFF2-40B4-BE49-F238E27FC236}">
                    <a16:creationId xmlns:a16="http://schemas.microsoft.com/office/drawing/2014/main" id="{B3471721-69B4-FA40-B558-763156C4F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9995" y="4116434"/>
                <a:ext cx="69672" cy="49258"/>
              </a:xfrm>
              <a:custGeom>
                <a:avLst/>
                <a:gdLst>
                  <a:gd name="T0" fmla="*/ 1 w 7"/>
                  <a:gd name="T1" fmla="*/ 5 h 5"/>
                  <a:gd name="T2" fmla="*/ 0 w 7"/>
                  <a:gd name="T3" fmla="*/ 1 h 5"/>
                  <a:gd name="T4" fmla="*/ 4 w 7"/>
                  <a:gd name="T5" fmla="*/ 2 h 5"/>
                  <a:gd name="T6" fmla="*/ 7 w 7"/>
                  <a:gd name="T7" fmla="*/ 4 h 5"/>
                  <a:gd name="T8" fmla="*/ 1 w 7"/>
                  <a:gd name="T9" fmla="*/ 5 h 5"/>
                  <a:gd name="T10" fmla="*/ 1 w 7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5">
                    <a:moveTo>
                      <a:pt x="1" y="5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3" y="1"/>
                      <a:pt x="4" y="2"/>
                    </a:cubicBezTo>
                    <a:cubicBezTo>
                      <a:pt x="4" y="2"/>
                      <a:pt x="7" y="3"/>
                      <a:pt x="7" y="4"/>
                    </a:cubicBezTo>
                    <a:cubicBezTo>
                      <a:pt x="7" y="4"/>
                      <a:pt x="2" y="5"/>
                      <a:pt x="1" y="5"/>
                    </a:cubicBezTo>
                    <a:cubicBezTo>
                      <a:pt x="0" y="4"/>
                      <a:pt x="4" y="5"/>
                      <a:pt x="1" y="5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36" name="Freeform 590">
                <a:extLst>
                  <a:ext uri="{FF2B5EF4-FFF2-40B4-BE49-F238E27FC236}">
                    <a16:creationId xmlns:a16="http://schemas.microsoft.com/office/drawing/2014/main" id="{6D6565CF-0405-B842-A080-104248706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3780" y="4001500"/>
                <a:ext cx="116121" cy="85381"/>
              </a:xfrm>
              <a:custGeom>
                <a:avLst/>
                <a:gdLst>
                  <a:gd name="T0" fmla="*/ 8 w 12"/>
                  <a:gd name="T1" fmla="*/ 8 h 9"/>
                  <a:gd name="T2" fmla="*/ 3 w 12"/>
                  <a:gd name="T3" fmla="*/ 1 h 9"/>
                  <a:gd name="T4" fmla="*/ 8 w 12"/>
                  <a:gd name="T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9">
                    <a:moveTo>
                      <a:pt x="8" y="8"/>
                    </a:moveTo>
                    <a:cubicBezTo>
                      <a:pt x="6" y="9"/>
                      <a:pt x="0" y="0"/>
                      <a:pt x="3" y="1"/>
                    </a:cubicBezTo>
                    <a:cubicBezTo>
                      <a:pt x="6" y="3"/>
                      <a:pt x="12" y="8"/>
                      <a:pt x="8" y="8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37" name="Freeform 591">
                <a:extLst>
                  <a:ext uri="{FF2B5EF4-FFF2-40B4-BE49-F238E27FC236}">
                    <a16:creationId xmlns:a16="http://schemas.microsoft.com/office/drawing/2014/main" id="{6394F2B4-90D5-B544-B0B4-45943572AD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9573" y="3991650"/>
                <a:ext cx="86262" cy="29553"/>
              </a:xfrm>
              <a:custGeom>
                <a:avLst/>
                <a:gdLst>
                  <a:gd name="T0" fmla="*/ 2 w 9"/>
                  <a:gd name="T1" fmla="*/ 1 h 3"/>
                  <a:gd name="T2" fmla="*/ 8 w 9"/>
                  <a:gd name="T3" fmla="*/ 2 h 3"/>
                  <a:gd name="T4" fmla="*/ 2 w 9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3">
                    <a:moveTo>
                      <a:pt x="2" y="1"/>
                    </a:moveTo>
                    <a:cubicBezTo>
                      <a:pt x="5" y="0"/>
                      <a:pt x="9" y="2"/>
                      <a:pt x="8" y="2"/>
                    </a:cubicBezTo>
                    <a:cubicBezTo>
                      <a:pt x="3" y="3"/>
                      <a:pt x="0" y="2"/>
                      <a:pt x="2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38" name="Freeform 592">
                <a:extLst>
                  <a:ext uri="{FF2B5EF4-FFF2-40B4-BE49-F238E27FC236}">
                    <a16:creationId xmlns:a16="http://schemas.microsoft.com/office/drawing/2014/main" id="{DB207EBE-17BA-184F-88A2-A6A49F46E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3685" y="3837313"/>
                <a:ext cx="348363" cy="183893"/>
              </a:xfrm>
              <a:custGeom>
                <a:avLst/>
                <a:gdLst>
                  <a:gd name="T0" fmla="*/ 28 w 36"/>
                  <a:gd name="T1" fmla="*/ 17 h 19"/>
                  <a:gd name="T2" fmla="*/ 27 w 36"/>
                  <a:gd name="T3" fmla="*/ 15 h 19"/>
                  <a:gd name="T4" fmla="*/ 22 w 36"/>
                  <a:gd name="T5" fmla="*/ 13 h 19"/>
                  <a:gd name="T6" fmla="*/ 14 w 36"/>
                  <a:gd name="T7" fmla="*/ 14 h 19"/>
                  <a:gd name="T8" fmla="*/ 18 w 36"/>
                  <a:gd name="T9" fmla="*/ 12 h 19"/>
                  <a:gd name="T10" fmla="*/ 8 w 36"/>
                  <a:gd name="T11" fmla="*/ 12 h 19"/>
                  <a:gd name="T12" fmla="*/ 13 w 36"/>
                  <a:gd name="T13" fmla="*/ 10 h 19"/>
                  <a:gd name="T14" fmla="*/ 12 w 36"/>
                  <a:gd name="T15" fmla="*/ 9 h 19"/>
                  <a:gd name="T16" fmla="*/ 13 w 36"/>
                  <a:gd name="T17" fmla="*/ 8 h 19"/>
                  <a:gd name="T18" fmla="*/ 11 w 36"/>
                  <a:gd name="T19" fmla="*/ 8 h 19"/>
                  <a:gd name="T20" fmla="*/ 10 w 36"/>
                  <a:gd name="T21" fmla="*/ 6 h 19"/>
                  <a:gd name="T22" fmla="*/ 6 w 36"/>
                  <a:gd name="T23" fmla="*/ 6 h 19"/>
                  <a:gd name="T24" fmla="*/ 3 w 36"/>
                  <a:gd name="T25" fmla="*/ 5 h 19"/>
                  <a:gd name="T26" fmla="*/ 9 w 36"/>
                  <a:gd name="T27" fmla="*/ 2 h 19"/>
                  <a:gd name="T28" fmla="*/ 16 w 36"/>
                  <a:gd name="T29" fmla="*/ 1 h 19"/>
                  <a:gd name="T30" fmla="*/ 18 w 36"/>
                  <a:gd name="T31" fmla="*/ 5 h 19"/>
                  <a:gd name="T32" fmla="*/ 22 w 36"/>
                  <a:gd name="T33" fmla="*/ 4 h 19"/>
                  <a:gd name="T34" fmla="*/ 25 w 36"/>
                  <a:gd name="T35" fmla="*/ 7 h 19"/>
                  <a:gd name="T36" fmla="*/ 30 w 36"/>
                  <a:gd name="T37" fmla="*/ 7 h 19"/>
                  <a:gd name="T38" fmla="*/ 33 w 36"/>
                  <a:gd name="T39" fmla="*/ 12 h 19"/>
                  <a:gd name="T40" fmla="*/ 34 w 36"/>
                  <a:gd name="T41" fmla="*/ 16 h 19"/>
                  <a:gd name="T42" fmla="*/ 28 w 36"/>
                  <a:gd name="T43" fmla="*/ 17 h 19"/>
                  <a:gd name="T44" fmla="*/ 28 w 36"/>
                  <a:gd name="T45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6" h="19">
                    <a:moveTo>
                      <a:pt x="28" y="17"/>
                    </a:moveTo>
                    <a:cubicBezTo>
                      <a:pt x="27" y="17"/>
                      <a:pt x="27" y="16"/>
                      <a:pt x="27" y="15"/>
                    </a:cubicBezTo>
                    <a:cubicBezTo>
                      <a:pt x="26" y="14"/>
                      <a:pt x="23" y="13"/>
                      <a:pt x="22" y="13"/>
                    </a:cubicBezTo>
                    <a:cubicBezTo>
                      <a:pt x="21" y="13"/>
                      <a:pt x="14" y="15"/>
                      <a:pt x="14" y="14"/>
                    </a:cubicBezTo>
                    <a:cubicBezTo>
                      <a:pt x="14" y="14"/>
                      <a:pt x="18" y="12"/>
                      <a:pt x="18" y="12"/>
                    </a:cubicBezTo>
                    <a:cubicBezTo>
                      <a:pt x="15" y="11"/>
                      <a:pt x="11" y="14"/>
                      <a:pt x="8" y="12"/>
                    </a:cubicBezTo>
                    <a:cubicBezTo>
                      <a:pt x="2" y="9"/>
                      <a:pt x="13" y="10"/>
                      <a:pt x="13" y="10"/>
                    </a:cubicBezTo>
                    <a:cubicBezTo>
                      <a:pt x="13" y="10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7"/>
                      <a:pt x="11" y="8"/>
                      <a:pt x="11" y="8"/>
                    </a:cubicBezTo>
                    <a:cubicBezTo>
                      <a:pt x="10" y="7"/>
                      <a:pt x="12" y="6"/>
                      <a:pt x="10" y="6"/>
                    </a:cubicBezTo>
                    <a:cubicBezTo>
                      <a:pt x="9" y="6"/>
                      <a:pt x="7" y="7"/>
                      <a:pt x="6" y="6"/>
                    </a:cubicBezTo>
                    <a:cubicBezTo>
                      <a:pt x="6" y="5"/>
                      <a:pt x="4" y="6"/>
                      <a:pt x="3" y="5"/>
                    </a:cubicBezTo>
                    <a:cubicBezTo>
                      <a:pt x="0" y="0"/>
                      <a:pt x="7" y="2"/>
                      <a:pt x="9" y="2"/>
                    </a:cubicBezTo>
                    <a:cubicBezTo>
                      <a:pt x="11" y="1"/>
                      <a:pt x="14" y="0"/>
                      <a:pt x="16" y="1"/>
                    </a:cubicBezTo>
                    <a:cubicBezTo>
                      <a:pt x="19" y="2"/>
                      <a:pt x="14" y="7"/>
                      <a:pt x="18" y="5"/>
                    </a:cubicBezTo>
                    <a:cubicBezTo>
                      <a:pt x="19" y="5"/>
                      <a:pt x="21" y="3"/>
                      <a:pt x="22" y="4"/>
                    </a:cubicBezTo>
                    <a:cubicBezTo>
                      <a:pt x="23" y="5"/>
                      <a:pt x="24" y="7"/>
                      <a:pt x="25" y="7"/>
                    </a:cubicBezTo>
                    <a:cubicBezTo>
                      <a:pt x="26" y="7"/>
                      <a:pt x="29" y="6"/>
                      <a:pt x="30" y="7"/>
                    </a:cubicBezTo>
                    <a:cubicBezTo>
                      <a:pt x="32" y="8"/>
                      <a:pt x="32" y="11"/>
                      <a:pt x="33" y="12"/>
                    </a:cubicBezTo>
                    <a:cubicBezTo>
                      <a:pt x="34" y="14"/>
                      <a:pt x="36" y="15"/>
                      <a:pt x="34" y="16"/>
                    </a:cubicBezTo>
                    <a:cubicBezTo>
                      <a:pt x="33" y="18"/>
                      <a:pt x="30" y="18"/>
                      <a:pt x="28" y="17"/>
                    </a:cubicBezTo>
                    <a:cubicBezTo>
                      <a:pt x="27" y="16"/>
                      <a:pt x="31" y="19"/>
                      <a:pt x="28" y="17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39" name="Freeform 593">
                <a:extLst>
                  <a:ext uri="{FF2B5EF4-FFF2-40B4-BE49-F238E27FC236}">
                    <a16:creationId xmlns:a16="http://schemas.microsoft.com/office/drawing/2014/main" id="{2688AAF4-1B1A-1049-A07F-093B4FB2D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739" y="3748651"/>
                <a:ext cx="106166" cy="49258"/>
              </a:xfrm>
              <a:custGeom>
                <a:avLst/>
                <a:gdLst>
                  <a:gd name="T0" fmla="*/ 8 w 11"/>
                  <a:gd name="T1" fmla="*/ 5 h 5"/>
                  <a:gd name="T2" fmla="*/ 4 w 11"/>
                  <a:gd name="T3" fmla="*/ 4 h 5"/>
                  <a:gd name="T4" fmla="*/ 2 w 11"/>
                  <a:gd name="T5" fmla="*/ 3 h 5"/>
                  <a:gd name="T6" fmla="*/ 7 w 11"/>
                  <a:gd name="T7" fmla="*/ 2 h 5"/>
                  <a:gd name="T8" fmla="*/ 8 w 1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">
                    <a:moveTo>
                      <a:pt x="8" y="5"/>
                    </a:moveTo>
                    <a:cubicBezTo>
                      <a:pt x="6" y="5"/>
                      <a:pt x="6" y="4"/>
                      <a:pt x="4" y="4"/>
                    </a:cubicBezTo>
                    <a:cubicBezTo>
                      <a:pt x="4" y="4"/>
                      <a:pt x="0" y="4"/>
                      <a:pt x="2" y="3"/>
                    </a:cubicBezTo>
                    <a:cubicBezTo>
                      <a:pt x="3" y="1"/>
                      <a:pt x="6" y="0"/>
                      <a:pt x="7" y="2"/>
                    </a:cubicBezTo>
                    <a:cubicBezTo>
                      <a:pt x="9" y="3"/>
                      <a:pt x="11" y="5"/>
                      <a:pt x="8" y="5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40" name="Freeform 594">
                <a:extLst>
                  <a:ext uri="{FF2B5EF4-FFF2-40B4-BE49-F238E27FC236}">
                    <a16:creationId xmlns:a16="http://schemas.microsoft.com/office/drawing/2014/main" id="{8DE271B5-A4CF-AC4B-BA3B-26202BE44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02001" y="3902989"/>
                <a:ext cx="195746" cy="108366"/>
              </a:xfrm>
              <a:custGeom>
                <a:avLst/>
                <a:gdLst>
                  <a:gd name="T0" fmla="*/ 8 w 20"/>
                  <a:gd name="T1" fmla="*/ 7 h 11"/>
                  <a:gd name="T2" fmla="*/ 3 w 20"/>
                  <a:gd name="T3" fmla="*/ 5 h 11"/>
                  <a:gd name="T4" fmla="*/ 4 w 20"/>
                  <a:gd name="T5" fmla="*/ 3 h 11"/>
                  <a:gd name="T6" fmla="*/ 1 w 20"/>
                  <a:gd name="T7" fmla="*/ 1 h 11"/>
                  <a:gd name="T8" fmla="*/ 6 w 20"/>
                  <a:gd name="T9" fmla="*/ 1 h 11"/>
                  <a:gd name="T10" fmla="*/ 12 w 20"/>
                  <a:gd name="T11" fmla="*/ 3 h 11"/>
                  <a:gd name="T12" fmla="*/ 16 w 20"/>
                  <a:gd name="T13" fmla="*/ 3 h 11"/>
                  <a:gd name="T14" fmla="*/ 19 w 20"/>
                  <a:gd name="T15" fmla="*/ 4 h 11"/>
                  <a:gd name="T16" fmla="*/ 18 w 20"/>
                  <a:gd name="T17" fmla="*/ 8 h 11"/>
                  <a:gd name="T18" fmla="*/ 15 w 20"/>
                  <a:gd name="T19" fmla="*/ 10 h 11"/>
                  <a:gd name="T20" fmla="*/ 9 w 20"/>
                  <a:gd name="T21" fmla="*/ 11 h 11"/>
                  <a:gd name="T22" fmla="*/ 4 w 20"/>
                  <a:gd name="T23" fmla="*/ 8 h 11"/>
                  <a:gd name="T24" fmla="*/ 8 w 20"/>
                  <a:gd name="T25" fmla="*/ 7 h 11"/>
                  <a:gd name="T26" fmla="*/ 8 w 20"/>
                  <a:gd name="T2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11">
                    <a:moveTo>
                      <a:pt x="8" y="7"/>
                    </a:moveTo>
                    <a:cubicBezTo>
                      <a:pt x="6" y="7"/>
                      <a:pt x="4" y="6"/>
                      <a:pt x="3" y="5"/>
                    </a:cubicBezTo>
                    <a:cubicBezTo>
                      <a:pt x="0" y="4"/>
                      <a:pt x="4" y="3"/>
                      <a:pt x="4" y="3"/>
                    </a:cubicBezTo>
                    <a:cubicBezTo>
                      <a:pt x="4" y="2"/>
                      <a:pt x="2" y="1"/>
                      <a:pt x="1" y="1"/>
                    </a:cubicBezTo>
                    <a:cubicBezTo>
                      <a:pt x="1" y="0"/>
                      <a:pt x="6" y="1"/>
                      <a:pt x="6" y="1"/>
                    </a:cubicBezTo>
                    <a:cubicBezTo>
                      <a:pt x="8" y="1"/>
                      <a:pt x="10" y="2"/>
                      <a:pt x="12" y="3"/>
                    </a:cubicBezTo>
                    <a:cubicBezTo>
                      <a:pt x="14" y="3"/>
                      <a:pt x="15" y="3"/>
                      <a:pt x="16" y="3"/>
                    </a:cubicBezTo>
                    <a:cubicBezTo>
                      <a:pt x="17" y="3"/>
                      <a:pt x="20" y="4"/>
                      <a:pt x="19" y="4"/>
                    </a:cubicBezTo>
                    <a:cubicBezTo>
                      <a:pt x="17" y="6"/>
                      <a:pt x="16" y="5"/>
                      <a:pt x="18" y="8"/>
                    </a:cubicBezTo>
                    <a:cubicBezTo>
                      <a:pt x="19" y="9"/>
                      <a:pt x="16" y="9"/>
                      <a:pt x="15" y="10"/>
                    </a:cubicBezTo>
                    <a:cubicBezTo>
                      <a:pt x="13" y="10"/>
                      <a:pt x="11" y="11"/>
                      <a:pt x="9" y="11"/>
                    </a:cubicBezTo>
                    <a:cubicBezTo>
                      <a:pt x="8" y="10"/>
                      <a:pt x="4" y="9"/>
                      <a:pt x="4" y="8"/>
                    </a:cubicBezTo>
                    <a:cubicBezTo>
                      <a:pt x="4" y="8"/>
                      <a:pt x="10" y="7"/>
                      <a:pt x="8" y="7"/>
                    </a:cubicBezTo>
                    <a:cubicBezTo>
                      <a:pt x="5" y="6"/>
                      <a:pt x="10" y="7"/>
                      <a:pt x="8" y="7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41" name="Freeform 595">
                <a:extLst>
                  <a:ext uri="{FF2B5EF4-FFF2-40B4-BE49-F238E27FC236}">
                    <a16:creationId xmlns:a16="http://schemas.microsoft.com/office/drawing/2014/main" id="{970CCF4A-A926-5447-8993-A14DFE842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1488" y="4001500"/>
                <a:ext cx="172521" cy="49258"/>
              </a:xfrm>
              <a:custGeom>
                <a:avLst/>
                <a:gdLst>
                  <a:gd name="T0" fmla="*/ 14 w 18"/>
                  <a:gd name="T1" fmla="*/ 5 h 5"/>
                  <a:gd name="T2" fmla="*/ 16 w 18"/>
                  <a:gd name="T3" fmla="*/ 2 h 5"/>
                  <a:gd name="T4" fmla="*/ 13 w 18"/>
                  <a:gd name="T5" fmla="*/ 1 h 5"/>
                  <a:gd name="T6" fmla="*/ 3 w 18"/>
                  <a:gd name="T7" fmla="*/ 1 h 5"/>
                  <a:gd name="T8" fmla="*/ 4 w 18"/>
                  <a:gd name="T9" fmla="*/ 4 h 5"/>
                  <a:gd name="T10" fmla="*/ 14 w 18"/>
                  <a:gd name="T11" fmla="*/ 5 h 5"/>
                  <a:gd name="T12" fmla="*/ 14 w 18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">
                    <a:moveTo>
                      <a:pt x="14" y="5"/>
                    </a:moveTo>
                    <a:cubicBezTo>
                      <a:pt x="14" y="4"/>
                      <a:pt x="18" y="2"/>
                      <a:pt x="16" y="2"/>
                    </a:cubicBezTo>
                    <a:cubicBezTo>
                      <a:pt x="15" y="1"/>
                      <a:pt x="14" y="1"/>
                      <a:pt x="13" y="1"/>
                    </a:cubicBezTo>
                    <a:cubicBezTo>
                      <a:pt x="10" y="1"/>
                      <a:pt x="6" y="0"/>
                      <a:pt x="3" y="1"/>
                    </a:cubicBezTo>
                    <a:cubicBezTo>
                      <a:pt x="0" y="1"/>
                      <a:pt x="1" y="4"/>
                      <a:pt x="4" y="4"/>
                    </a:cubicBezTo>
                    <a:cubicBezTo>
                      <a:pt x="7" y="4"/>
                      <a:pt x="11" y="5"/>
                      <a:pt x="14" y="5"/>
                    </a:cubicBezTo>
                    <a:cubicBezTo>
                      <a:pt x="16" y="4"/>
                      <a:pt x="12" y="5"/>
                      <a:pt x="14" y="5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42" name="Freeform 596">
                <a:extLst>
                  <a:ext uri="{FF2B5EF4-FFF2-40B4-BE49-F238E27FC236}">
                    <a16:creationId xmlns:a16="http://schemas.microsoft.com/office/drawing/2014/main" id="{9941D180-7D18-724A-9B31-EB9496280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1536" y="4221513"/>
                <a:ext cx="162568" cy="108366"/>
              </a:xfrm>
              <a:custGeom>
                <a:avLst/>
                <a:gdLst>
                  <a:gd name="T0" fmla="*/ 7 w 17"/>
                  <a:gd name="T1" fmla="*/ 1 h 11"/>
                  <a:gd name="T2" fmla="*/ 1 w 17"/>
                  <a:gd name="T3" fmla="*/ 6 h 11"/>
                  <a:gd name="T4" fmla="*/ 10 w 17"/>
                  <a:gd name="T5" fmla="*/ 10 h 11"/>
                  <a:gd name="T6" fmla="*/ 15 w 17"/>
                  <a:gd name="T7" fmla="*/ 10 h 11"/>
                  <a:gd name="T8" fmla="*/ 15 w 17"/>
                  <a:gd name="T9" fmla="*/ 8 h 11"/>
                  <a:gd name="T10" fmla="*/ 16 w 17"/>
                  <a:gd name="T11" fmla="*/ 6 h 11"/>
                  <a:gd name="T12" fmla="*/ 7 w 17"/>
                  <a:gd name="T13" fmla="*/ 1 h 11"/>
                  <a:gd name="T14" fmla="*/ 7 w 17"/>
                  <a:gd name="T1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1">
                    <a:moveTo>
                      <a:pt x="7" y="1"/>
                    </a:moveTo>
                    <a:cubicBezTo>
                      <a:pt x="5" y="0"/>
                      <a:pt x="2" y="4"/>
                      <a:pt x="1" y="6"/>
                    </a:cubicBezTo>
                    <a:cubicBezTo>
                      <a:pt x="0" y="8"/>
                      <a:pt x="8" y="10"/>
                      <a:pt x="10" y="10"/>
                    </a:cubicBezTo>
                    <a:cubicBezTo>
                      <a:pt x="11" y="11"/>
                      <a:pt x="14" y="11"/>
                      <a:pt x="15" y="10"/>
                    </a:cubicBezTo>
                    <a:cubicBezTo>
                      <a:pt x="16" y="10"/>
                      <a:pt x="15" y="9"/>
                      <a:pt x="15" y="8"/>
                    </a:cubicBezTo>
                    <a:cubicBezTo>
                      <a:pt x="15" y="7"/>
                      <a:pt x="15" y="6"/>
                      <a:pt x="16" y="6"/>
                    </a:cubicBezTo>
                    <a:cubicBezTo>
                      <a:pt x="17" y="4"/>
                      <a:pt x="9" y="1"/>
                      <a:pt x="7" y="1"/>
                    </a:cubicBezTo>
                    <a:cubicBezTo>
                      <a:pt x="5" y="0"/>
                      <a:pt x="8" y="1"/>
                      <a:pt x="7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43" name="Freeform 597">
                <a:extLst>
                  <a:ext uri="{FF2B5EF4-FFF2-40B4-BE49-F238E27FC236}">
                    <a16:creationId xmlns:a16="http://schemas.microsoft.com/office/drawing/2014/main" id="{64E6F045-8E14-C148-A09F-45729C959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7842" y="4195244"/>
                <a:ext cx="39813" cy="26269"/>
              </a:xfrm>
              <a:custGeom>
                <a:avLst/>
                <a:gdLst>
                  <a:gd name="T0" fmla="*/ 3 w 4"/>
                  <a:gd name="T1" fmla="*/ 2 h 3"/>
                  <a:gd name="T2" fmla="*/ 1 w 4"/>
                  <a:gd name="T3" fmla="*/ 1 h 3"/>
                  <a:gd name="T4" fmla="*/ 3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3" y="2"/>
                    </a:moveTo>
                    <a:cubicBezTo>
                      <a:pt x="1" y="3"/>
                      <a:pt x="0" y="1"/>
                      <a:pt x="1" y="1"/>
                    </a:cubicBezTo>
                    <a:cubicBezTo>
                      <a:pt x="2" y="0"/>
                      <a:pt x="4" y="2"/>
                      <a:pt x="3" y="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44" name="Freeform 598">
                <a:extLst>
                  <a:ext uri="{FF2B5EF4-FFF2-40B4-BE49-F238E27FC236}">
                    <a16:creationId xmlns:a16="http://schemas.microsoft.com/office/drawing/2014/main" id="{1246F1E8-F86E-3E46-B067-097EC6C9F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3682" y="4021203"/>
                <a:ext cx="86262" cy="55822"/>
              </a:xfrm>
              <a:custGeom>
                <a:avLst/>
                <a:gdLst>
                  <a:gd name="T0" fmla="*/ 1 w 9"/>
                  <a:gd name="T1" fmla="*/ 5 h 6"/>
                  <a:gd name="T2" fmla="*/ 1 w 9"/>
                  <a:gd name="T3" fmla="*/ 1 h 6"/>
                  <a:gd name="T4" fmla="*/ 5 w 9"/>
                  <a:gd name="T5" fmla="*/ 1 h 6"/>
                  <a:gd name="T6" fmla="*/ 9 w 9"/>
                  <a:gd name="T7" fmla="*/ 3 h 6"/>
                  <a:gd name="T8" fmla="*/ 5 w 9"/>
                  <a:gd name="T9" fmla="*/ 5 h 6"/>
                  <a:gd name="T10" fmla="*/ 1 w 9"/>
                  <a:gd name="T11" fmla="*/ 5 h 6"/>
                  <a:gd name="T12" fmla="*/ 1 w 9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6">
                    <a:moveTo>
                      <a:pt x="1" y="5"/>
                    </a:moveTo>
                    <a:cubicBezTo>
                      <a:pt x="1" y="5"/>
                      <a:pt x="2" y="2"/>
                      <a:pt x="1" y="1"/>
                    </a:cubicBezTo>
                    <a:cubicBezTo>
                      <a:pt x="1" y="0"/>
                      <a:pt x="4" y="1"/>
                      <a:pt x="5" y="1"/>
                    </a:cubicBezTo>
                    <a:cubicBezTo>
                      <a:pt x="6" y="1"/>
                      <a:pt x="9" y="2"/>
                      <a:pt x="9" y="3"/>
                    </a:cubicBezTo>
                    <a:cubicBezTo>
                      <a:pt x="8" y="4"/>
                      <a:pt x="6" y="5"/>
                      <a:pt x="5" y="5"/>
                    </a:cubicBezTo>
                    <a:cubicBezTo>
                      <a:pt x="3" y="6"/>
                      <a:pt x="3" y="6"/>
                      <a:pt x="1" y="5"/>
                    </a:cubicBezTo>
                    <a:cubicBezTo>
                      <a:pt x="0" y="4"/>
                      <a:pt x="2" y="6"/>
                      <a:pt x="1" y="5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45" name="Freeform 599">
                <a:extLst>
                  <a:ext uri="{FF2B5EF4-FFF2-40B4-BE49-F238E27FC236}">
                    <a16:creationId xmlns:a16="http://schemas.microsoft.com/office/drawing/2014/main" id="{49224B0D-B3D8-9647-B752-DD347683D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130" y="4106579"/>
                <a:ext cx="29859" cy="39406"/>
              </a:xfrm>
              <a:custGeom>
                <a:avLst/>
                <a:gdLst>
                  <a:gd name="T0" fmla="*/ 2 w 3"/>
                  <a:gd name="T1" fmla="*/ 1 h 4"/>
                  <a:gd name="T2" fmla="*/ 1 w 3"/>
                  <a:gd name="T3" fmla="*/ 3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0" y="0"/>
                      <a:pt x="0" y="3"/>
                      <a:pt x="1" y="3"/>
                    </a:cubicBezTo>
                    <a:cubicBezTo>
                      <a:pt x="2" y="4"/>
                      <a:pt x="3" y="2"/>
                      <a:pt x="2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46" name="Freeform 600">
                <a:extLst>
                  <a:ext uri="{FF2B5EF4-FFF2-40B4-BE49-F238E27FC236}">
                    <a16:creationId xmlns:a16="http://schemas.microsoft.com/office/drawing/2014/main" id="{39C76D25-BC99-9D42-B5E1-828581357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1627" y="4077028"/>
                <a:ext cx="865932" cy="262702"/>
              </a:xfrm>
              <a:custGeom>
                <a:avLst/>
                <a:gdLst>
                  <a:gd name="T0" fmla="*/ 17 w 89"/>
                  <a:gd name="T1" fmla="*/ 7 h 27"/>
                  <a:gd name="T2" fmla="*/ 19 w 89"/>
                  <a:gd name="T3" fmla="*/ 4 h 27"/>
                  <a:gd name="T4" fmla="*/ 15 w 89"/>
                  <a:gd name="T5" fmla="*/ 2 h 27"/>
                  <a:gd name="T6" fmla="*/ 12 w 89"/>
                  <a:gd name="T7" fmla="*/ 2 h 27"/>
                  <a:gd name="T8" fmla="*/ 4 w 89"/>
                  <a:gd name="T9" fmla="*/ 1 h 27"/>
                  <a:gd name="T10" fmla="*/ 4 w 89"/>
                  <a:gd name="T11" fmla="*/ 3 h 27"/>
                  <a:gd name="T12" fmla="*/ 0 w 89"/>
                  <a:gd name="T13" fmla="*/ 4 h 27"/>
                  <a:gd name="T14" fmla="*/ 5 w 89"/>
                  <a:gd name="T15" fmla="*/ 5 h 27"/>
                  <a:gd name="T16" fmla="*/ 7 w 89"/>
                  <a:gd name="T17" fmla="*/ 6 h 27"/>
                  <a:gd name="T18" fmla="*/ 6 w 89"/>
                  <a:gd name="T19" fmla="*/ 7 h 27"/>
                  <a:gd name="T20" fmla="*/ 24 w 89"/>
                  <a:gd name="T21" fmla="*/ 13 h 27"/>
                  <a:gd name="T22" fmla="*/ 25 w 89"/>
                  <a:gd name="T23" fmla="*/ 16 h 27"/>
                  <a:gd name="T24" fmla="*/ 24 w 89"/>
                  <a:gd name="T25" fmla="*/ 21 h 27"/>
                  <a:gd name="T26" fmla="*/ 27 w 89"/>
                  <a:gd name="T27" fmla="*/ 25 h 27"/>
                  <a:gd name="T28" fmla="*/ 30 w 89"/>
                  <a:gd name="T29" fmla="*/ 24 h 27"/>
                  <a:gd name="T30" fmla="*/ 33 w 89"/>
                  <a:gd name="T31" fmla="*/ 26 h 27"/>
                  <a:gd name="T32" fmla="*/ 38 w 89"/>
                  <a:gd name="T33" fmla="*/ 26 h 27"/>
                  <a:gd name="T34" fmla="*/ 42 w 89"/>
                  <a:gd name="T35" fmla="*/ 23 h 27"/>
                  <a:gd name="T36" fmla="*/ 45 w 89"/>
                  <a:gd name="T37" fmla="*/ 26 h 27"/>
                  <a:gd name="T38" fmla="*/ 52 w 89"/>
                  <a:gd name="T39" fmla="*/ 27 h 27"/>
                  <a:gd name="T40" fmla="*/ 62 w 89"/>
                  <a:gd name="T41" fmla="*/ 27 h 27"/>
                  <a:gd name="T42" fmla="*/ 65 w 89"/>
                  <a:gd name="T43" fmla="*/ 27 h 27"/>
                  <a:gd name="T44" fmla="*/ 67 w 89"/>
                  <a:gd name="T45" fmla="*/ 24 h 27"/>
                  <a:gd name="T46" fmla="*/ 70 w 89"/>
                  <a:gd name="T47" fmla="*/ 25 h 27"/>
                  <a:gd name="T48" fmla="*/ 76 w 89"/>
                  <a:gd name="T49" fmla="*/ 27 h 27"/>
                  <a:gd name="T50" fmla="*/ 82 w 89"/>
                  <a:gd name="T51" fmla="*/ 26 h 27"/>
                  <a:gd name="T52" fmla="*/ 85 w 89"/>
                  <a:gd name="T53" fmla="*/ 24 h 27"/>
                  <a:gd name="T54" fmla="*/ 85 w 89"/>
                  <a:gd name="T55" fmla="*/ 22 h 27"/>
                  <a:gd name="T56" fmla="*/ 82 w 89"/>
                  <a:gd name="T57" fmla="*/ 22 h 27"/>
                  <a:gd name="T58" fmla="*/ 85 w 89"/>
                  <a:gd name="T59" fmla="*/ 17 h 27"/>
                  <a:gd name="T60" fmla="*/ 80 w 89"/>
                  <a:gd name="T61" fmla="*/ 16 h 27"/>
                  <a:gd name="T62" fmla="*/ 78 w 89"/>
                  <a:gd name="T63" fmla="*/ 14 h 27"/>
                  <a:gd name="T64" fmla="*/ 70 w 89"/>
                  <a:gd name="T65" fmla="*/ 14 h 27"/>
                  <a:gd name="T66" fmla="*/ 65 w 89"/>
                  <a:gd name="T67" fmla="*/ 14 h 27"/>
                  <a:gd name="T68" fmla="*/ 55 w 89"/>
                  <a:gd name="T69" fmla="*/ 17 h 27"/>
                  <a:gd name="T70" fmla="*/ 56 w 89"/>
                  <a:gd name="T71" fmla="*/ 18 h 27"/>
                  <a:gd name="T72" fmla="*/ 52 w 89"/>
                  <a:gd name="T73" fmla="*/ 18 h 27"/>
                  <a:gd name="T74" fmla="*/ 49 w 89"/>
                  <a:gd name="T75" fmla="*/ 16 h 27"/>
                  <a:gd name="T76" fmla="*/ 46 w 89"/>
                  <a:gd name="T77" fmla="*/ 17 h 27"/>
                  <a:gd name="T78" fmla="*/ 42 w 89"/>
                  <a:gd name="T79" fmla="*/ 16 h 27"/>
                  <a:gd name="T80" fmla="*/ 41 w 89"/>
                  <a:gd name="T81" fmla="*/ 18 h 27"/>
                  <a:gd name="T82" fmla="*/ 38 w 89"/>
                  <a:gd name="T83" fmla="*/ 16 h 27"/>
                  <a:gd name="T84" fmla="*/ 39 w 89"/>
                  <a:gd name="T85" fmla="*/ 14 h 27"/>
                  <a:gd name="T86" fmla="*/ 34 w 89"/>
                  <a:gd name="T87" fmla="*/ 12 h 27"/>
                  <a:gd name="T88" fmla="*/ 30 w 89"/>
                  <a:gd name="T89" fmla="*/ 13 h 27"/>
                  <a:gd name="T90" fmla="*/ 32 w 89"/>
                  <a:gd name="T91" fmla="*/ 12 h 27"/>
                  <a:gd name="T92" fmla="*/ 28 w 89"/>
                  <a:gd name="T93" fmla="*/ 9 h 27"/>
                  <a:gd name="T94" fmla="*/ 38 w 89"/>
                  <a:gd name="T95" fmla="*/ 10 h 27"/>
                  <a:gd name="T96" fmla="*/ 33 w 89"/>
                  <a:gd name="T97" fmla="*/ 7 h 27"/>
                  <a:gd name="T98" fmla="*/ 28 w 89"/>
                  <a:gd name="T99" fmla="*/ 7 h 27"/>
                  <a:gd name="T100" fmla="*/ 32 w 89"/>
                  <a:gd name="T101" fmla="*/ 6 h 27"/>
                  <a:gd name="T102" fmla="*/ 27 w 89"/>
                  <a:gd name="T103" fmla="*/ 5 h 27"/>
                  <a:gd name="T104" fmla="*/ 17 w 89"/>
                  <a:gd name="T105" fmla="*/ 7 h 27"/>
                  <a:gd name="T106" fmla="*/ 17 w 89"/>
                  <a:gd name="T107" fmla="*/ 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9" h="27">
                    <a:moveTo>
                      <a:pt x="17" y="7"/>
                    </a:moveTo>
                    <a:cubicBezTo>
                      <a:pt x="18" y="7"/>
                      <a:pt x="20" y="5"/>
                      <a:pt x="19" y="4"/>
                    </a:cubicBezTo>
                    <a:cubicBezTo>
                      <a:pt x="18" y="3"/>
                      <a:pt x="16" y="2"/>
                      <a:pt x="15" y="2"/>
                    </a:cubicBezTo>
                    <a:cubicBezTo>
                      <a:pt x="14" y="2"/>
                      <a:pt x="13" y="2"/>
                      <a:pt x="12" y="2"/>
                    </a:cubicBezTo>
                    <a:cubicBezTo>
                      <a:pt x="9" y="1"/>
                      <a:pt x="7" y="0"/>
                      <a:pt x="4" y="1"/>
                    </a:cubicBezTo>
                    <a:cubicBezTo>
                      <a:pt x="0" y="2"/>
                      <a:pt x="3" y="2"/>
                      <a:pt x="4" y="3"/>
                    </a:cubicBezTo>
                    <a:cubicBezTo>
                      <a:pt x="4" y="3"/>
                      <a:pt x="0" y="3"/>
                      <a:pt x="0" y="4"/>
                    </a:cubicBezTo>
                    <a:cubicBezTo>
                      <a:pt x="0" y="5"/>
                      <a:pt x="4" y="5"/>
                      <a:pt x="5" y="5"/>
                    </a:cubicBezTo>
                    <a:cubicBezTo>
                      <a:pt x="5" y="6"/>
                      <a:pt x="7" y="6"/>
                      <a:pt x="7" y="6"/>
                    </a:cubicBezTo>
                    <a:cubicBezTo>
                      <a:pt x="7" y="7"/>
                      <a:pt x="6" y="7"/>
                      <a:pt x="6" y="7"/>
                    </a:cubicBezTo>
                    <a:cubicBezTo>
                      <a:pt x="12" y="11"/>
                      <a:pt x="21" y="5"/>
                      <a:pt x="24" y="13"/>
                    </a:cubicBezTo>
                    <a:cubicBezTo>
                      <a:pt x="24" y="14"/>
                      <a:pt x="26" y="15"/>
                      <a:pt x="25" y="16"/>
                    </a:cubicBezTo>
                    <a:cubicBezTo>
                      <a:pt x="24" y="18"/>
                      <a:pt x="23" y="19"/>
                      <a:pt x="24" y="21"/>
                    </a:cubicBezTo>
                    <a:cubicBezTo>
                      <a:pt x="24" y="21"/>
                      <a:pt x="26" y="25"/>
                      <a:pt x="27" y="25"/>
                    </a:cubicBezTo>
                    <a:cubicBezTo>
                      <a:pt x="28" y="26"/>
                      <a:pt x="30" y="23"/>
                      <a:pt x="30" y="24"/>
                    </a:cubicBezTo>
                    <a:cubicBezTo>
                      <a:pt x="31" y="24"/>
                      <a:pt x="32" y="26"/>
                      <a:pt x="33" y="26"/>
                    </a:cubicBezTo>
                    <a:cubicBezTo>
                      <a:pt x="35" y="27"/>
                      <a:pt x="37" y="26"/>
                      <a:pt x="38" y="26"/>
                    </a:cubicBezTo>
                    <a:cubicBezTo>
                      <a:pt x="39" y="25"/>
                      <a:pt x="41" y="23"/>
                      <a:pt x="42" y="23"/>
                    </a:cubicBezTo>
                    <a:cubicBezTo>
                      <a:pt x="42" y="23"/>
                      <a:pt x="44" y="26"/>
                      <a:pt x="45" y="26"/>
                    </a:cubicBezTo>
                    <a:cubicBezTo>
                      <a:pt x="47" y="27"/>
                      <a:pt x="50" y="27"/>
                      <a:pt x="52" y="27"/>
                    </a:cubicBezTo>
                    <a:cubicBezTo>
                      <a:pt x="56" y="27"/>
                      <a:pt x="59" y="27"/>
                      <a:pt x="62" y="27"/>
                    </a:cubicBezTo>
                    <a:cubicBezTo>
                      <a:pt x="63" y="27"/>
                      <a:pt x="64" y="27"/>
                      <a:pt x="65" y="27"/>
                    </a:cubicBezTo>
                    <a:cubicBezTo>
                      <a:pt x="67" y="26"/>
                      <a:pt x="66" y="24"/>
                      <a:pt x="67" y="24"/>
                    </a:cubicBezTo>
                    <a:cubicBezTo>
                      <a:pt x="68" y="23"/>
                      <a:pt x="69" y="24"/>
                      <a:pt x="70" y="25"/>
                    </a:cubicBezTo>
                    <a:cubicBezTo>
                      <a:pt x="71" y="26"/>
                      <a:pt x="74" y="27"/>
                      <a:pt x="76" y="27"/>
                    </a:cubicBezTo>
                    <a:cubicBezTo>
                      <a:pt x="78" y="27"/>
                      <a:pt x="80" y="27"/>
                      <a:pt x="82" y="26"/>
                    </a:cubicBezTo>
                    <a:cubicBezTo>
                      <a:pt x="84" y="26"/>
                      <a:pt x="83" y="24"/>
                      <a:pt x="85" y="24"/>
                    </a:cubicBezTo>
                    <a:cubicBezTo>
                      <a:pt x="86" y="24"/>
                      <a:pt x="87" y="21"/>
                      <a:pt x="85" y="22"/>
                    </a:cubicBezTo>
                    <a:cubicBezTo>
                      <a:pt x="85" y="22"/>
                      <a:pt x="83" y="22"/>
                      <a:pt x="82" y="22"/>
                    </a:cubicBezTo>
                    <a:cubicBezTo>
                      <a:pt x="82" y="22"/>
                      <a:pt x="89" y="18"/>
                      <a:pt x="85" y="17"/>
                    </a:cubicBezTo>
                    <a:cubicBezTo>
                      <a:pt x="84" y="17"/>
                      <a:pt x="82" y="16"/>
                      <a:pt x="80" y="16"/>
                    </a:cubicBezTo>
                    <a:cubicBezTo>
                      <a:pt x="78" y="16"/>
                      <a:pt x="80" y="14"/>
                      <a:pt x="78" y="14"/>
                    </a:cubicBezTo>
                    <a:cubicBezTo>
                      <a:pt x="75" y="14"/>
                      <a:pt x="73" y="14"/>
                      <a:pt x="70" y="14"/>
                    </a:cubicBezTo>
                    <a:cubicBezTo>
                      <a:pt x="68" y="14"/>
                      <a:pt x="67" y="13"/>
                      <a:pt x="65" y="14"/>
                    </a:cubicBezTo>
                    <a:cubicBezTo>
                      <a:pt x="64" y="14"/>
                      <a:pt x="55" y="16"/>
                      <a:pt x="55" y="17"/>
                    </a:cubicBezTo>
                    <a:cubicBezTo>
                      <a:pt x="55" y="17"/>
                      <a:pt x="56" y="17"/>
                      <a:pt x="56" y="18"/>
                    </a:cubicBezTo>
                    <a:cubicBezTo>
                      <a:pt x="56" y="18"/>
                      <a:pt x="53" y="18"/>
                      <a:pt x="52" y="18"/>
                    </a:cubicBezTo>
                    <a:cubicBezTo>
                      <a:pt x="51" y="18"/>
                      <a:pt x="50" y="17"/>
                      <a:pt x="49" y="16"/>
                    </a:cubicBezTo>
                    <a:cubicBezTo>
                      <a:pt x="48" y="16"/>
                      <a:pt x="47" y="17"/>
                      <a:pt x="46" y="17"/>
                    </a:cubicBezTo>
                    <a:cubicBezTo>
                      <a:pt x="45" y="17"/>
                      <a:pt x="43" y="16"/>
                      <a:pt x="42" y="16"/>
                    </a:cubicBezTo>
                    <a:cubicBezTo>
                      <a:pt x="41" y="16"/>
                      <a:pt x="42" y="18"/>
                      <a:pt x="41" y="18"/>
                    </a:cubicBezTo>
                    <a:cubicBezTo>
                      <a:pt x="40" y="18"/>
                      <a:pt x="39" y="16"/>
                      <a:pt x="38" y="16"/>
                    </a:cubicBezTo>
                    <a:cubicBezTo>
                      <a:pt x="35" y="16"/>
                      <a:pt x="39" y="15"/>
                      <a:pt x="39" y="14"/>
                    </a:cubicBezTo>
                    <a:cubicBezTo>
                      <a:pt x="39" y="13"/>
                      <a:pt x="35" y="12"/>
                      <a:pt x="34" y="12"/>
                    </a:cubicBezTo>
                    <a:cubicBezTo>
                      <a:pt x="34" y="12"/>
                      <a:pt x="30" y="13"/>
                      <a:pt x="30" y="13"/>
                    </a:cubicBezTo>
                    <a:cubicBezTo>
                      <a:pt x="30" y="12"/>
                      <a:pt x="32" y="12"/>
                      <a:pt x="32" y="12"/>
                    </a:cubicBezTo>
                    <a:cubicBezTo>
                      <a:pt x="32" y="11"/>
                      <a:pt x="27" y="10"/>
                      <a:pt x="28" y="9"/>
                    </a:cubicBezTo>
                    <a:cubicBezTo>
                      <a:pt x="28" y="9"/>
                      <a:pt x="38" y="10"/>
                      <a:pt x="38" y="10"/>
                    </a:cubicBezTo>
                    <a:cubicBezTo>
                      <a:pt x="38" y="9"/>
                      <a:pt x="34" y="8"/>
                      <a:pt x="33" y="7"/>
                    </a:cubicBezTo>
                    <a:cubicBezTo>
                      <a:pt x="32" y="7"/>
                      <a:pt x="30" y="7"/>
                      <a:pt x="28" y="7"/>
                    </a:cubicBezTo>
                    <a:cubicBezTo>
                      <a:pt x="29" y="7"/>
                      <a:pt x="31" y="7"/>
                      <a:pt x="32" y="6"/>
                    </a:cubicBezTo>
                    <a:cubicBezTo>
                      <a:pt x="32" y="5"/>
                      <a:pt x="27" y="5"/>
                      <a:pt x="27" y="5"/>
                    </a:cubicBezTo>
                    <a:cubicBezTo>
                      <a:pt x="23" y="5"/>
                      <a:pt x="21" y="6"/>
                      <a:pt x="17" y="7"/>
                    </a:cubicBezTo>
                    <a:cubicBezTo>
                      <a:pt x="17" y="7"/>
                      <a:pt x="18" y="7"/>
                      <a:pt x="17" y="7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47" name="Freeform 601">
                <a:extLst>
                  <a:ext uri="{FF2B5EF4-FFF2-40B4-BE49-F238E27FC236}">
                    <a16:creationId xmlns:a16="http://schemas.microsoft.com/office/drawing/2014/main" id="{D96D15AE-D15F-5346-A1F8-33EB31999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1536" y="3623869"/>
                <a:ext cx="573970" cy="357930"/>
              </a:xfrm>
              <a:custGeom>
                <a:avLst/>
                <a:gdLst>
                  <a:gd name="T0" fmla="*/ 55 w 59"/>
                  <a:gd name="T1" fmla="*/ 21 h 37"/>
                  <a:gd name="T2" fmla="*/ 46 w 59"/>
                  <a:gd name="T3" fmla="*/ 20 h 37"/>
                  <a:gd name="T4" fmla="*/ 46 w 59"/>
                  <a:gd name="T5" fmla="*/ 18 h 37"/>
                  <a:gd name="T6" fmla="*/ 44 w 59"/>
                  <a:gd name="T7" fmla="*/ 15 h 37"/>
                  <a:gd name="T8" fmla="*/ 44 w 59"/>
                  <a:gd name="T9" fmla="*/ 11 h 37"/>
                  <a:gd name="T10" fmla="*/ 43 w 59"/>
                  <a:gd name="T11" fmla="*/ 15 h 37"/>
                  <a:gd name="T12" fmla="*/ 35 w 59"/>
                  <a:gd name="T13" fmla="*/ 10 h 37"/>
                  <a:gd name="T14" fmla="*/ 24 w 59"/>
                  <a:gd name="T15" fmla="*/ 2 h 37"/>
                  <a:gd name="T16" fmla="*/ 12 w 59"/>
                  <a:gd name="T17" fmla="*/ 1 h 37"/>
                  <a:gd name="T18" fmla="*/ 12 w 59"/>
                  <a:gd name="T19" fmla="*/ 3 h 37"/>
                  <a:gd name="T20" fmla="*/ 6 w 59"/>
                  <a:gd name="T21" fmla="*/ 5 h 37"/>
                  <a:gd name="T22" fmla="*/ 11 w 59"/>
                  <a:gd name="T23" fmla="*/ 9 h 37"/>
                  <a:gd name="T24" fmla="*/ 6 w 59"/>
                  <a:gd name="T25" fmla="*/ 9 h 37"/>
                  <a:gd name="T26" fmla="*/ 5 w 59"/>
                  <a:gd name="T27" fmla="*/ 11 h 37"/>
                  <a:gd name="T28" fmla="*/ 6 w 59"/>
                  <a:gd name="T29" fmla="*/ 14 h 37"/>
                  <a:gd name="T30" fmla="*/ 10 w 59"/>
                  <a:gd name="T31" fmla="*/ 14 h 37"/>
                  <a:gd name="T32" fmla="*/ 0 w 59"/>
                  <a:gd name="T33" fmla="*/ 15 h 37"/>
                  <a:gd name="T34" fmla="*/ 7 w 59"/>
                  <a:gd name="T35" fmla="*/ 20 h 37"/>
                  <a:gd name="T36" fmla="*/ 8 w 59"/>
                  <a:gd name="T37" fmla="*/ 23 h 37"/>
                  <a:gd name="T38" fmla="*/ 14 w 59"/>
                  <a:gd name="T39" fmla="*/ 23 h 37"/>
                  <a:gd name="T40" fmla="*/ 26 w 59"/>
                  <a:gd name="T41" fmla="*/ 23 h 37"/>
                  <a:gd name="T42" fmla="*/ 28 w 59"/>
                  <a:gd name="T43" fmla="*/ 24 h 37"/>
                  <a:gd name="T44" fmla="*/ 16 w 59"/>
                  <a:gd name="T45" fmla="*/ 25 h 37"/>
                  <a:gd name="T46" fmla="*/ 16 w 59"/>
                  <a:gd name="T47" fmla="*/ 30 h 37"/>
                  <a:gd name="T48" fmla="*/ 19 w 59"/>
                  <a:gd name="T49" fmla="*/ 33 h 37"/>
                  <a:gd name="T50" fmla="*/ 32 w 59"/>
                  <a:gd name="T51" fmla="*/ 35 h 37"/>
                  <a:gd name="T52" fmla="*/ 34 w 59"/>
                  <a:gd name="T53" fmla="*/ 36 h 37"/>
                  <a:gd name="T54" fmla="*/ 40 w 59"/>
                  <a:gd name="T55" fmla="*/ 35 h 37"/>
                  <a:gd name="T56" fmla="*/ 41 w 59"/>
                  <a:gd name="T57" fmla="*/ 35 h 37"/>
                  <a:gd name="T58" fmla="*/ 41 w 59"/>
                  <a:gd name="T59" fmla="*/ 29 h 37"/>
                  <a:gd name="T60" fmla="*/ 46 w 59"/>
                  <a:gd name="T61" fmla="*/ 30 h 37"/>
                  <a:gd name="T62" fmla="*/ 51 w 59"/>
                  <a:gd name="T63" fmla="*/ 28 h 37"/>
                  <a:gd name="T64" fmla="*/ 54 w 59"/>
                  <a:gd name="T65" fmla="*/ 26 h 37"/>
                  <a:gd name="T66" fmla="*/ 58 w 59"/>
                  <a:gd name="T67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9" h="37">
                    <a:moveTo>
                      <a:pt x="58" y="24"/>
                    </a:moveTo>
                    <a:cubicBezTo>
                      <a:pt x="58" y="22"/>
                      <a:pt x="56" y="22"/>
                      <a:pt x="55" y="21"/>
                    </a:cubicBezTo>
                    <a:cubicBezTo>
                      <a:pt x="54" y="20"/>
                      <a:pt x="53" y="22"/>
                      <a:pt x="52" y="21"/>
                    </a:cubicBezTo>
                    <a:cubicBezTo>
                      <a:pt x="50" y="19"/>
                      <a:pt x="48" y="21"/>
                      <a:pt x="46" y="20"/>
                    </a:cubicBezTo>
                    <a:cubicBezTo>
                      <a:pt x="46" y="20"/>
                      <a:pt x="48" y="19"/>
                      <a:pt x="48" y="18"/>
                    </a:cubicBezTo>
                    <a:cubicBezTo>
                      <a:pt x="48" y="18"/>
                      <a:pt x="46" y="18"/>
                      <a:pt x="46" y="18"/>
                    </a:cubicBezTo>
                    <a:cubicBezTo>
                      <a:pt x="46" y="17"/>
                      <a:pt x="47" y="17"/>
                      <a:pt x="47" y="16"/>
                    </a:cubicBezTo>
                    <a:cubicBezTo>
                      <a:pt x="47" y="15"/>
                      <a:pt x="44" y="16"/>
                      <a:pt x="44" y="15"/>
                    </a:cubicBezTo>
                    <a:cubicBezTo>
                      <a:pt x="43" y="15"/>
                      <a:pt x="45" y="14"/>
                      <a:pt x="45" y="14"/>
                    </a:cubicBezTo>
                    <a:cubicBezTo>
                      <a:pt x="46" y="13"/>
                      <a:pt x="44" y="12"/>
                      <a:pt x="44" y="11"/>
                    </a:cubicBezTo>
                    <a:cubicBezTo>
                      <a:pt x="43" y="10"/>
                      <a:pt x="38" y="11"/>
                      <a:pt x="38" y="11"/>
                    </a:cubicBezTo>
                    <a:cubicBezTo>
                      <a:pt x="38" y="12"/>
                      <a:pt x="43" y="14"/>
                      <a:pt x="43" y="15"/>
                    </a:cubicBezTo>
                    <a:cubicBezTo>
                      <a:pt x="42" y="16"/>
                      <a:pt x="39" y="14"/>
                      <a:pt x="38" y="13"/>
                    </a:cubicBezTo>
                    <a:cubicBezTo>
                      <a:pt x="36" y="12"/>
                      <a:pt x="39" y="10"/>
                      <a:pt x="35" y="10"/>
                    </a:cubicBezTo>
                    <a:cubicBezTo>
                      <a:pt x="33" y="10"/>
                      <a:pt x="30" y="10"/>
                      <a:pt x="29" y="8"/>
                    </a:cubicBezTo>
                    <a:cubicBezTo>
                      <a:pt x="28" y="6"/>
                      <a:pt x="26" y="3"/>
                      <a:pt x="24" y="2"/>
                    </a:cubicBezTo>
                    <a:cubicBezTo>
                      <a:pt x="21" y="1"/>
                      <a:pt x="18" y="0"/>
                      <a:pt x="16" y="0"/>
                    </a:cubicBezTo>
                    <a:cubicBezTo>
                      <a:pt x="15" y="0"/>
                      <a:pt x="10" y="0"/>
                      <a:pt x="12" y="1"/>
                    </a:cubicBezTo>
                    <a:cubicBezTo>
                      <a:pt x="13" y="1"/>
                      <a:pt x="17" y="2"/>
                      <a:pt x="17" y="2"/>
                    </a:cubicBezTo>
                    <a:cubicBezTo>
                      <a:pt x="17" y="4"/>
                      <a:pt x="13" y="3"/>
                      <a:pt x="12" y="3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3" y="5"/>
                      <a:pt x="7" y="2"/>
                      <a:pt x="6" y="5"/>
                    </a:cubicBezTo>
                    <a:cubicBezTo>
                      <a:pt x="6" y="5"/>
                      <a:pt x="11" y="7"/>
                      <a:pt x="12" y="7"/>
                    </a:cubicBezTo>
                    <a:cubicBezTo>
                      <a:pt x="10" y="6"/>
                      <a:pt x="11" y="9"/>
                      <a:pt x="11" y="9"/>
                    </a:cubicBezTo>
                    <a:cubicBezTo>
                      <a:pt x="11" y="10"/>
                      <a:pt x="4" y="7"/>
                      <a:pt x="3" y="8"/>
                    </a:cubicBezTo>
                    <a:cubicBezTo>
                      <a:pt x="3" y="7"/>
                      <a:pt x="6" y="8"/>
                      <a:pt x="6" y="9"/>
                    </a:cubicBezTo>
                    <a:cubicBezTo>
                      <a:pt x="6" y="8"/>
                      <a:pt x="4" y="9"/>
                      <a:pt x="4" y="9"/>
                    </a:cubicBezTo>
                    <a:cubicBezTo>
                      <a:pt x="3" y="10"/>
                      <a:pt x="5" y="11"/>
                      <a:pt x="5" y="11"/>
                    </a:cubicBezTo>
                    <a:cubicBezTo>
                      <a:pt x="6" y="12"/>
                      <a:pt x="2" y="12"/>
                      <a:pt x="1" y="12"/>
                    </a:cubicBezTo>
                    <a:cubicBezTo>
                      <a:pt x="2" y="12"/>
                      <a:pt x="4" y="13"/>
                      <a:pt x="6" y="14"/>
                    </a:cubicBezTo>
                    <a:cubicBezTo>
                      <a:pt x="8" y="14"/>
                      <a:pt x="10" y="13"/>
                      <a:pt x="12" y="13"/>
                    </a:cubicBezTo>
                    <a:cubicBezTo>
                      <a:pt x="12" y="13"/>
                      <a:pt x="10" y="14"/>
                      <a:pt x="10" y="14"/>
                    </a:cubicBezTo>
                    <a:cubicBezTo>
                      <a:pt x="10" y="15"/>
                      <a:pt x="11" y="15"/>
                      <a:pt x="11" y="15"/>
                    </a:cubicBezTo>
                    <a:cubicBezTo>
                      <a:pt x="11" y="16"/>
                      <a:pt x="0" y="15"/>
                      <a:pt x="0" y="15"/>
                    </a:cubicBezTo>
                    <a:cubicBezTo>
                      <a:pt x="0" y="15"/>
                      <a:pt x="2" y="18"/>
                      <a:pt x="2" y="18"/>
                    </a:cubicBezTo>
                    <a:cubicBezTo>
                      <a:pt x="3" y="19"/>
                      <a:pt x="7" y="21"/>
                      <a:pt x="7" y="20"/>
                    </a:cubicBezTo>
                    <a:cubicBezTo>
                      <a:pt x="7" y="21"/>
                      <a:pt x="5" y="20"/>
                      <a:pt x="6" y="22"/>
                    </a:cubicBezTo>
                    <a:cubicBezTo>
                      <a:pt x="6" y="22"/>
                      <a:pt x="7" y="23"/>
                      <a:pt x="8" y="23"/>
                    </a:cubicBezTo>
                    <a:cubicBezTo>
                      <a:pt x="9" y="24"/>
                      <a:pt x="10" y="23"/>
                      <a:pt x="11" y="23"/>
                    </a:cubicBezTo>
                    <a:cubicBezTo>
                      <a:pt x="12" y="22"/>
                      <a:pt x="13" y="24"/>
                      <a:pt x="14" y="23"/>
                    </a:cubicBezTo>
                    <a:cubicBezTo>
                      <a:pt x="17" y="22"/>
                      <a:pt x="19" y="21"/>
                      <a:pt x="21" y="22"/>
                    </a:cubicBezTo>
                    <a:cubicBezTo>
                      <a:pt x="23" y="23"/>
                      <a:pt x="24" y="23"/>
                      <a:pt x="26" y="23"/>
                    </a:cubicBezTo>
                    <a:cubicBezTo>
                      <a:pt x="25" y="23"/>
                      <a:pt x="23" y="23"/>
                      <a:pt x="21" y="23"/>
                    </a:cubicBezTo>
                    <a:cubicBezTo>
                      <a:pt x="23" y="23"/>
                      <a:pt x="27" y="23"/>
                      <a:pt x="28" y="24"/>
                    </a:cubicBezTo>
                    <a:cubicBezTo>
                      <a:pt x="28" y="24"/>
                      <a:pt x="23" y="25"/>
                      <a:pt x="23" y="25"/>
                    </a:cubicBezTo>
                    <a:cubicBezTo>
                      <a:pt x="21" y="25"/>
                      <a:pt x="18" y="25"/>
                      <a:pt x="16" y="25"/>
                    </a:cubicBezTo>
                    <a:cubicBezTo>
                      <a:pt x="16" y="26"/>
                      <a:pt x="12" y="27"/>
                      <a:pt x="13" y="27"/>
                    </a:cubicBezTo>
                    <a:cubicBezTo>
                      <a:pt x="14" y="28"/>
                      <a:pt x="15" y="28"/>
                      <a:pt x="16" y="30"/>
                    </a:cubicBezTo>
                    <a:cubicBezTo>
                      <a:pt x="16" y="32"/>
                      <a:pt x="22" y="30"/>
                      <a:pt x="23" y="32"/>
                    </a:cubicBezTo>
                    <a:cubicBezTo>
                      <a:pt x="23" y="32"/>
                      <a:pt x="19" y="32"/>
                      <a:pt x="19" y="33"/>
                    </a:cubicBezTo>
                    <a:cubicBezTo>
                      <a:pt x="20" y="34"/>
                      <a:pt x="25" y="36"/>
                      <a:pt x="26" y="36"/>
                    </a:cubicBezTo>
                    <a:cubicBezTo>
                      <a:pt x="26" y="36"/>
                      <a:pt x="32" y="36"/>
                      <a:pt x="32" y="35"/>
                    </a:cubicBezTo>
                    <a:cubicBezTo>
                      <a:pt x="32" y="35"/>
                      <a:pt x="31" y="35"/>
                      <a:pt x="31" y="35"/>
                    </a:cubicBezTo>
                    <a:cubicBezTo>
                      <a:pt x="31" y="33"/>
                      <a:pt x="35" y="36"/>
                      <a:pt x="34" y="36"/>
                    </a:cubicBezTo>
                    <a:cubicBezTo>
                      <a:pt x="35" y="36"/>
                      <a:pt x="33" y="33"/>
                      <a:pt x="33" y="32"/>
                    </a:cubicBezTo>
                    <a:cubicBezTo>
                      <a:pt x="35" y="31"/>
                      <a:pt x="37" y="37"/>
                      <a:pt x="40" y="35"/>
                    </a:cubicBezTo>
                    <a:cubicBezTo>
                      <a:pt x="41" y="34"/>
                      <a:pt x="39" y="32"/>
                      <a:pt x="40" y="32"/>
                    </a:cubicBezTo>
                    <a:cubicBezTo>
                      <a:pt x="41" y="32"/>
                      <a:pt x="41" y="34"/>
                      <a:pt x="41" y="35"/>
                    </a:cubicBezTo>
                    <a:cubicBezTo>
                      <a:pt x="42" y="35"/>
                      <a:pt x="43" y="31"/>
                      <a:pt x="42" y="31"/>
                    </a:cubicBezTo>
                    <a:cubicBezTo>
                      <a:pt x="42" y="30"/>
                      <a:pt x="42" y="29"/>
                      <a:pt x="41" y="29"/>
                    </a:cubicBezTo>
                    <a:cubicBezTo>
                      <a:pt x="41" y="28"/>
                      <a:pt x="42" y="26"/>
                      <a:pt x="43" y="27"/>
                    </a:cubicBezTo>
                    <a:cubicBezTo>
                      <a:pt x="44" y="28"/>
                      <a:pt x="43" y="32"/>
                      <a:pt x="46" y="30"/>
                    </a:cubicBezTo>
                    <a:cubicBezTo>
                      <a:pt x="47" y="29"/>
                      <a:pt x="50" y="25"/>
                      <a:pt x="52" y="27"/>
                    </a:cubicBezTo>
                    <a:cubicBezTo>
                      <a:pt x="53" y="27"/>
                      <a:pt x="51" y="28"/>
                      <a:pt x="51" y="28"/>
                    </a:cubicBezTo>
                    <a:cubicBezTo>
                      <a:pt x="51" y="28"/>
                      <a:pt x="56" y="27"/>
                      <a:pt x="56" y="27"/>
                    </a:cubicBezTo>
                    <a:cubicBezTo>
                      <a:pt x="56" y="27"/>
                      <a:pt x="54" y="27"/>
                      <a:pt x="54" y="26"/>
                    </a:cubicBezTo>
                    <a:cubicBezTo>
                      <a:pt x="54" y="25"/>
                      <a:pt x="59" y="25"/>
                      <a:pt x="58" y="24"/>
                    </a:cubicBezTo>
                    <a:cubicBezTo>
                      <a:pt x="58" y="22"/>
                      <a:pt x="58" y="25"/>
                      <a:pt x="58" y="2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48" name="Freeform 602">
                <a:extLst>
                  <a:ext uri="{FF2B5EF4-FFF2-40B4-BE49-F238E27FC236}">
                    <a16:creationId xmlns:a16="http://schemas.microsoft.com/office/drawing/2014/main" id="{E283A44A-CFED-814A-B2F0-CC4ED98F0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33775" y="3403859"/>
                <a:ext cx="1516209" cy="781534"/>
              </a:xfrm>
              <a:custGeom>
                <a:avLst/>
                <a:gdLst>
                  <a:gd name="T0" fmla="*/ 15 w 156"/>
                  <a:gd name="T1" fmla="*/ 77 h 81"/>
                  <a:gd name="T2" fmla="*/ 27 w 156"/>
                  <a:gd name="T3" fmla="*/ 76 h 81"/>
                  <a:gd name="T4" fmla="*/ 37 w 156"/>
                  <a:gd name="T5" fmla="*/ 78 h 81"/>
                  <a:gd name="T6" fmla="*/ 48 w 156"/>
                  <a:gd name="T7" fmla="*/ 77 h 81"/>
                  <a:gd name="T8" fmla="*/ 65 w 156"/>
                  <a:gd name="T9" fmla="*/ 76 h 81"/>
                  <a:gd name="T10" fmla="*/ 59 w 156"/>
                  <a:gd name="T11" fmla="*/ 70 h 81"/>
                  <a:gd name="T12" fmla="*/ 50 w 156"/>
                  <a:gd name="T13" fmla="*/ 65 h 81"/>
                  <a:gd name="T14" fmla="*/ 73 w 156"/>
                  <a:gd name="T15" fmla="*/ 61 h 81"/>
                  <a:gd name="T16" fmla="*/ 76 w 156"/>
                  <a:gd name="T17" fmla="*/ 55 h 81"/>
                  <a:gd name="T18" fmla="*/ 71 w 156"/>
                  <a:gd name="T19" fmla="*/ 50 h 81"/>
                  <a:gd name="T20" fmla="*/ 72 w 156"/>
                  <a:gd name="T21" fmla="*/ 48 h 81"/>
                  <a:gd name="T22" fmla="*/ 78 w 156"/>
                  <a:gd name="T23" fmla="*/ 45 h 81"/>
                  <a:gd name="T24" fmla="*/ 90 w 156"/>
                  <a:gd name="T25" fmla="*/ 44 h 81"/>
                  <a:gd name="T26" fmla="*/ 105 w 156"/>
                  <a:gd name="T27" fmla="*/ 37 h 81"/>
                  <a:gd name="T28" fmla="*/ 105 w 156"/>
                  <a:gd name="T29" fmla="*/ 32 h 81"/>
                  <a:gd name="T30" fmla="*/ 136 w 156"/>
                  <a:gd name="T31" fmla="*/ 21 h 81"/>
                  <a:gd name="T32" fmla="*/ 115 w 156"/>
                  <a:gd name="T33" fmla="*/ 23 h 81"/>
                  <a:gd name="T34" fmla="*/ 134 w 156"/>
                  <a:gd name="T35" fmla="*/ 18 h 81"/>
                  <a:gd name="T36" fmla="*/ 146 w 156"/>
                  <a:gd name="T37" fmla="*/ 10 h 81"/>
                  <a:gd name="T38" fmla="*/ 133 w 156"/>
                  <a:gd name="T39" fmla="*/ 5 h 81"/>
                  <a:gd name="T40" fmla="*/ 121 w 156"/>
                  <a:gd name="T41" fmla="*/ 5 h 81"/>
                  <a:gd name="T42" fmla="*/ 100 w 156"/>
                  <a:gd name="T43" fmla="*/ 2 h 81"/>
                  <a:gd name="T44" fmla="*/ 91 w 156"/>
                  <a:gd name="T45" fmla="*/ 5 h 81"/>
                  <a:gd name="T46" fmla="*/ 80 w 156"/>
                  <a:gd name="T47" fmla="*/ 8 h 81"/>
                  <a:gd name="T48" fmla="*/ 58 w 156"/>
                  <a:gd name="T49" fmla="*/ 4 h 81"/>
                  <a:gd name="T50" fmla="*/ 52 w 156"/>
                  <a:gd name="T51" fmla="*/ 5 h 81"/>
                  <a:gd name="T52" fmla="*/ 46 w 156"/>
                  <a:gd name="T53" fmla="*/ 10 h 81"/>
                  <a:gd name="T54" fmla="*/ 45 w 156"/>
                  <a:gd name="T55" fmla="*/ 12 h 81"/>
                  <a:gd name="T56" fmla="*/ 31 w 156"/>
                  <a:gd name="T57" fmla="*/ 10 h 81"/>
                  <a:gd name="T58" fmla="*/ 34 w 156"/>
                  <a:gd name="T59" fmla="*/ 16 h 81"/>
                  <a:gd name="T60" fmla="*/ 23 w 156"/>
                  <a:gd name="T61" fmla="*/ 16 h 81"/>
                  <a:gd name="T62" fmla="*/ 5 w 156"/>
                  <a:gd name="T63" fmla="*/ 17 h 81"/>
                  <a:gd name="T64" fmla="*/ 11 w 156"/>
                  <a:gd name="T65" fmla="*/ 21 h 81"/>
                  <a:gd name="T66" fmla="*/ 13 w 156"/>
                  <a:gd name="T67" fmla="*/ 26 h 81"/>
                  <a:gd name="T68" fmla="*/ 23 w 156"/>
                  <a:gd name="T69" fmla="*/ 27 h 81"/>
                  <a:gd name="T70" fmla="*/ 20 w 156"/>
                  <a:gd name="T71" fmla="*/ 31 h 81"/>
                  <a:gd name="T72" fmla="*/ 26 w 156"/>
                  <a:gd name="T73" fmla="*/ 30 h 81"/>
                  <a:gd name="T74" fmla="*/ 42 w 156"/>
                  <a:gd name="T75" fmla="*/ 30 h 81"/>
                  <a:gd name="T76" fmla="*/ 52 w 156"/>
                  <a:gd name="T77" fmla="*/ 31 h 81"/>
                  <a:gd name="T78" fmla="*/ 73 w 156"/>
                  <a:gd name="T79" fmla="*/ 21 h 81"/>
                  <a:gd name="T80" fmla="*/ 60 w 156"/>
                  <a:gd name="T81" fmla="*/ 31 h 81"/>
                  <a:gd name="T82" fmla="*/ 44 w 156"/>
                  <a:gd name="T83" fmla="*/ 35 h 81"/>
                  <a:gd name="T84" fmla="*/ 58 w 156"/>
                  <a:gd name="T85" fmla="*/ 42 h 81"/>
                  <a:gd name="T86" fmla="*/ 32 w 156"/>
                  <a:gd name="T87" fmla="*/ 39 h 81"/>
                  <a:gd name="T88" fmla="*/ 42 w 156"/>
                  <a:gd name="T89" fmla="*/ 50 h 81"/>
                  <a:gd name="T90" fmla="*/ 44 w 156"/>
                  <a:gd name="T91" fmla="*/ 52 h 81"/>
                  <a:gd name="T92" fmla="*/ 30 w 156"/>
                  <a:gd name="T93" fmla="*/ 52 h 81"/>
                  <a:gd name="T94" fmla="*/ 27 w 156"/>
                  <a:gd name="T95" fmla="*/ 59 h 81"/>
                  <a:gd name="T96" fmla="*/ 36 w 156"/>
                  <a:gd name="T97" fmla="*/ 57 h 81"/>
                  <a:gd name="T98" fmla="*/ 34 w 156"/>
                  <a:gd name="T99" fmla="*/ 60 h 81"/>
                  <a:gd name="T100" fmla="*/ 37 w 156"/>
                  <a:gd name="T101" fmla="*/ 65 h 81"/>
                  <a:gd name="T102" fmla="*/ 38 w 156"/>
                  <a:gd name="T103" fmla="*/ 68 h 81"/>
                  <a:gd name="T104" fmla="*/ 19 w 156"/>
                  <a:gd name="T105" fmla="*/ 65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6" h="81">
                    <a:moveTo>
                      <a:pt x="26" y="70"/>
                    </a:moveTo>
                    <a:cubicBezTo>
                      <a:pt x="22" y="70"/>
                      <a:pt x="17" y="70"/>
                      <a:pt x="13" y="71"/>
                    </a:cubicBezTo>
                    <a:cubicBezTo>
                      <a:pt x="11" y="72"/>
                      <a:pt x="11" y="75"/>
                      <a:pt x="12" y="76"/>
                    </a:cubicBezTo>
                    <a:cubicBezTo>
                      <a:pt x="13" y="77"/>
                      <a:pt x="15" y="78"/>
                      <a:pt x="15" y="77"/>
                    </a:cubicBezTo>
                    <a:cubicBezTo>
                      <a:pt x="17" y="77"/>
                      <a:pt x="16" y="76"/>
                      <a:pt x="17" y="75"/>
                    </a:cubicBezTo>
                    <a:cubicBezTo>
                      <a:pt x="17" y="75"/>
                      <a:pt x="17" y="78"/>
                      <a:pt x="17" y="78"/>
                    </a:cubicBezTo>
                    <a:cubicBezTo>
                      <a:pt x="19" y="78"/>
                      <a:pt x="22" y="78"/>
                      <a:pt x="24" y="78"/>
                    </a:cubicBezTo>
                    <a:cubicBezTo>
                      <a:pt x="26" y="78"/>
                      <a:pt x="26" y="76"/>
                      <a:pt x="27" y="76"/>
                    </a:cubicBezTo>
                    <a:cubicBezTo>
                      <a:pt x="29" y="76"/>
                      <a:pt x="27" y="78"/>
                      <a:pt x="27" y="78"/>
                    </a:cubicBezTo>
                    <a:cubicBezTo>
                      <a:pt x="27" y="78"/>
                      <a:pt x="37" y="79"/>
                      <a:pt x="37" y="78"/>
                    </a:cubicBezTo>
                    <a:cubicBezTo>
                      <a:pt x="37" y="78"/>
                      <a:pt x="35" y="77"/>
                      <a:pt x="34" y="76"/>
                    </a:cubicBezTo>
                    <a:cubicBezTo>
                      <a:pt x="34" y="76"/>
                      <a:pt x="38" y="77"/>
                      <a:pt x="37" y="78"/>
                    </a:cubicBezTo>
                    <a:cubicBezTo>
                      <a:pt x="38" y="77"/>
                      <a:pt x="37" y="76"/>
                      <a:pt x="38" y="76"/>
                    </a:cubicBezTo>
                    <a:cubicBezTo>
                      <a:pt x="38" y="76"/>
                      <a:pt x="40" y="77"/>
                      <a:pt x="41" y="77"/>
                    </a:cubicBezTo>
                    <a:cubicBezTo>
                      <a:pt x="43" y="79"/>
                      <a:pt x="41" y="76"/>
                      <a:pt x="42" y="75"/>
                    </a:cubicBezTo>
                    <a:cubicBezTo>
                      <a:pt x="42" y="75"/>
                      <a:pt x="48" y="78"/>
                      <a:pt x="48" y="77"/>
                    </a:cubicBezTo>
                    <a:cubicBezTo>
                      <a:pt x="48" y="76"/>
                      <a:pt x="46" y="76"/>
                      <a:pt x="46" y="75"/>
                    </a:cubicBezTo>
                    <a:cubicBezTo>
                      <a:pt x="46" y="75"/>
                      <a:pt x="53" y="76"/>
                      <a:pt x="53" y="76"/>
                    </a:cubicBezTo>
                    <a:cubicBezTo>
                      <a:pt x="57" y="76"/>
                      <a:pt x="52" y="79"/>
                      <a:pt x="52" y="80"/>
                    </a:cubicBezTo>
                    <a:cubicBezTo>
                      <a:pt x="52" y="81"/>
                      <a:pt x="64" y="76"/>
                      <a:pt x="65" y="76"/>
                    </a:cubicBezTo>
                    <a:cubicBezTo>
                      <a:pt x="67" y="76"/>
                      <a:pt x="72" y="73"/>
                      <a:pt x="68" y="72"/>
                    </a:cubicBezTo>
                    <a:cubicBezTo>
                      <a:pt x="66" y="71"/>
                      <a:pt x="63" y="73"/>
                      <a:pt x="61" y="72"/>
                    </a:cubicBezTo>
                    <a:cubicBezTo>
                      <a:pt x="61" y="72"/>
                      <a:pt x="63" y="70"/>
                      <a:pt x="63" y="70"/>
                    </a:cubicBezTo>
                    <a:cubicBezTo>
                      <a:pt x="63" y="69"/>
                      <a:pt x="60" y="70"/>
                      <a:pt x="59" y="70"/>
                    </a:cubicBezTo>
                    <a:cubicBezTo>
                      <a:pt x="57" y="70"/>
                      <a:pt x="56" y="68"/>
                      <a:pt x="54" y="68"/>
                    </a:cubicBezTo>
                    <a:cubicBezTo>
                      <a:pt x="53" y="69"/>
                      <a:pt x="50" y="70"/>
                      <a:pt x="48" y="69"/>
                    </a:cubicBezTo>
                    <a:cubicBezTo>
                      <a:pt x="49" y="69"/>
                      <a:pt x="50" y="69"/>
                      <a:pt x="51" y="69"/>
                    </a:cubicBezTo>
                    <a:cubicBezTo>
                      <a:pt x="52" y="68"/>
                      <a:pt x="50" y="66"/>
                      <a:pt x="50" y="65"/>
                    </a:cubicBezTo>
                    <a:cubicBezTo>
                      <a:pt x="50" y="67"/>
                      <a:pt x="59" y="68"/>
                      <a:pt x="60" y="68"/>
                    </a:cubicBezTo>
                    <a:cubicBezTo>
                      <a:pt x="61" y="68"/>
                      <a:pt x="63" y="68"/>
                      <a:pt x="65" y="68"/>
                    </a:cubicBezTo>
                    <a:cubicBezTo>
                      <a:pt x="67" y="68"/>
                      <a:pt x="69" y="65"/>
                      <a:pt x="68" y="64"/>
                    </a:cubicBezTo>
                    <a:cubicBezTo>
                      <a:pt x="65" y="61"/>
                      <a:pt x="71" y="61"/>
                      <a:pt x="73" y="61"/>
                    </a:cubicBezTo>
                    <a:cubicBezTo>
                      <a:pt x="74" y="61"/>
                      <a:pt x="79" y="61"/>
                      <a:pt x="80" y="60"/>
                    </a:cubicBezTo>
                    <a:cubicBezTo>
                      <a:pt x="80" y="60"/>
                      <a:pt x="75" y="58"/>
                      <a:pt x="75" y="58"/>
                    </a:cubicBezTo>
                    <a:cubicBezTo>
                      <a:pt x="77" y="57"/>
                      <a:pt x="81" y="59"/>
                      <a:pt x="82" y="57"/>
                    </a:cubicBezTo>
                    <a:cubicBezTo>
                      <a:pt x="83" y="56"/>
                      <a:pt x="77" y="55"/>
                      <a:pt x="76" y="55"/>
                    </a:cubicBezTo>
                    <a:cubicBezTo>
                      <a:pt x="77" y="55"/>
                      <a:pt x="84" y="54"/>
                      <a:pt x="85" y="53"/>
                    </a:cubicBezTo>
                    <a:cubicBezTo>
                      <a:pt x="87" y="52"/>
                      <a:pt x="77" y="50"/>
                      <a:pt x="77" y="51"/>
                    </a:cubicBezTo>
                    <a:cubicBezTo>
                      <a:pt x="77" y="50"/>
                      <a:pt x="79" y="50"/>
                      <a:pt x="79" y="50"/>
                    </a:cubicBezTo>
                    <a:cubicBezTo>
                      <a:pt x="79" y="49"/>
                      <a:pt x="72" y="50"/>
                      <a:pt x="71" y="50"/>
                    </a:cubicBezTo>
                    <a:cubicBezTo>
                      <a:pt x="69" y="50"/>
                      <a:pt x="68" y="51"/>
                      <a:pt x="66" y="52"/>
                    </a:cubicBezTo>
                    <a:cubicBezTo>
                      <a:pt x="67" y="52"/>
                      <a:pt x="70" y="49"/>
                      <a:pt x="68" y="49"/>
                    </a:cubicBezTo>
                    <a:cubicBezTo>
                      <a:pt x="68" y="49"/>
                      <a:pt x="64" y="49"/>
                      <a:pt x="64" y="48"/>
                    </a:cubicBezTo>
                    <a:cubicBezTo>
                      <a:pt x="64" y="48"/>
                      <a:pt x="71" y="48"/>
                      <a:pt x="72" y="48"/>
                    </a:cubicBezTo>
                    <a:cubicBezTo>
                      <a:pt x="71" y="48"/>
                      <a:pt x="68" y="47"/>
                      <a:pt x="68" y="47"/>
                    </a:cubicBezTo>
                    <a:cubicBezTo>
                      <a:pt x="69" y="46"/>
                      <a:pt x="72" y="48"/>
                      <a:pt x="74" y="47"/>
                    </a:cubicBezTo>
                    <a:cubicBezTo>
                      <a:pt x="73" y="47"/>
                      <a:pt x="69" y="46"/>
                      <a:pt x="69" y="46"/>
                    </a:cubicBezTo>
                    <a:cubicBezTo>
                      <a:pt x="69" y="45"/>
                      <a:pt x="77" y="46"/>
                      <a:pt x="78" y="45"/>
                    </a:cubicBezTo>
                    <a:cubicBezTo>
                      <a:pt x="78" y="45"/>
                      <a:pt x="75" y="44"/>
                      <a:pt x="75" y="44"/>
                    </a:cubicBezTo>
                    <a:cubicBezTo>
                      <a:pt x="74" y="44"/>
                      <a:pt x="77" y="44"/>
                      <a:pt x="77" y="44"/>
                    </a:cubicBezTo>
                    <a:cubicBezTo>
                      <a:pt x="79" y="45"/>
                      <a:pt x="80" y="46"/>
                      <a:pt x="82" y="46"/>
                    </a:cubicBezTo>
                    <a:cubicBezTo>
                      <a:pt x="84" y="46"/>
                      <a:pt x="87" y="45"/>
                      <a:pt x="90" y="44"/>
                    </a:cubicBezTo>
                    <a:cubicBezTo>
                      <a:pt x="98" y="43"/>
                      <a:pt x="85" y="42"/>
                      <a:pt x="84" y="40"/>
                    </a:cubicBezTo>
                    <a:cubicBezTo>
                      <a:pt x="84" y="39"/>
                      <a:pt x="93" y="40"/>
                      <a:pt x="94" y="41"/>
                    </a:cubicBezTo>
                    <a:cubicBezTo>
                      <a:pt x="96" y="42"/>
                      <a:pt x="97" y="42"/>
                      <a:pt x="100" y="41"/>
                    </a:cubicBezTo>
                    <a:cubicBezTo>
                      <a:pt x="101" y="41"/>
                      <a:pt x="106" y="39"/>
                      <a:pt x="105" y="37"/>
                    </a:cubicBezTo>
                    <a:cubicBezTo>
                      <a:pt x="105" y="36"/>
                      <a:pt x="94" y="41"/>
                      <a:pt x="97" y="36"/>
                    </a:cubicBezTo>
                    <a:cubicBezTo>
                      <a:pt x="96" y="37"/>
                      <a:pt x="101" y="37"/>
                      <a:pt x="101" y="37"/>
                    </a:cubicBezTo>
                    <a:cubicBezTo>
                      <a:pt x="104" y="37"/>
                      <a:pt x="106" y="36"/>
                      <a:pt x="108" y="36"/>
                    </a:cubicBezTo>
                    <a:cubicBezTo>
                      <a:pt x="108" y="35"/>
                      <a:pt x="105" y="32"/>
                      <a:pt x="105" y="32"/>
                    </a:cubicBezTo>
                    <a:cubicBezTo>
                      <a:pt x="106" y="32"/>
                      <a:pt x="107" y="33"/>
                      <a:pt x="107" y="34"/>
                    </a:cubicBezTo>
                    <a:cubicBezTo>
                      <a:pt x="108" y="35"/>
                      <a:pt x="110" y="34"/>
                      <a:pt x="111" y="34"/>
                    </a:cubicBezTo>
                    <a:cubicBezTo>
                      <a:pt x="114" y="32"/>
                      <a:pt x="116" y="30"/>
                      <a:pt x="119" y="29"/>
                    </a:cubicBezTo>
                    <a:cubicBezTo>
                      <a:pt x="121" y="28"/>
                      <a:pt x="136" y="22"/>
                      <a:pt x="136" y="21"/>
                    </a:cubicBezTo>
                    <a:cubicBezTo>
                      <a:pt x="136" y="20"/>
                      <a:pt x="123" y="23"/>
                      <a:pt x="122" y="23"/>
                    </a:cubicBezTo>
                    <a:cubicBezTo>
                      <a:pt x="119" y="24"/>
                      <a:pt x="116" y="24"/>
                      <a:pt x="112" y="25"/>
                    </a:cubicBezTo>
                    <a:cubicBezTo>
                      <a:pt x="112" y="25"/>
                      <a:pt x="108" y="25"/>
                      <a:pt x="108" y="25"/>
                    </a:cubicBezTo>
                    <a:cubicBezTo>
                      <a:pt x="108" y="24"/>
                      <a:pt x="114" y="24"/>
                      <a:pt x="115" y="23"/>
                    </a:cubicBezTo>
                    <a:cubicBezTo>
                      <a:pt x="116" y="23"/>
                      <a:pt x="123" y="22"/>
                      <a:pt x="123" y="21"/>
                    </a:cubicBezTo>
                    <a:cubicBezTo>
                      <a:pt x="123" y="22"/>
                      <a:pt x="113" y="20"/>
                      <a:pt x="114" y="19"/>
                    </a:cubicBezTo>
                    <a:cubicBezTo>
                      <a:pt x="114" y="19"/>
                      <a:pt x="126" y="20"/>
                      <a:pt x="127" y="19"/>
                    </a:cubicBezTo>
                    <a:cubicBezTo>
                      <a:pt x="129" y="19"/>
                      <a:pt x="132" y="18"/>
                      <a:pt x="134" y="18"/>
                    </a:cubicBezTo>
                    <a:cubicBezTo>
                      <a:pt x="135" y="18"/>
                      <a:pt x="137" y="18"/>
                      <a:pt x="138" y="18"/>
                    </a:cubicBezTo>
                    <a:cubicBezTo>
                      <a:pt x="142" y="17"/>
                      <a:pt x="146" y="16"/>
                      <a:pt x="149" y="15"/>
                    </a:cubicBezTo>
                    <a:cubicBezTo>
                      <a:pt x="149" y="15"/>
                      <a:pt x="156" y="11"/>
                      <a:pt x="153" y="10"/>
                    </a:cubicBezTo>
                    <a:cubicBezTo>
                      <a:pt x="151" y="10"/>
                      <a:pt x="148" y="10"/>
                      <a:pt x="146" y="10"/>
                    </a:cubicBezTo>
                    <a:cubicBezTo>
                      <a:pt x="145" y="9"/>
                      <a:pt x="143" y="10"/>
                      <a:pt x="143" y="9"/>
                    </a:cubicBezTo>
                    <a:cubicBezTo>
                      <a:pt x="143" y="7"/>
                      <a:pt x="141" y="7"/>
                      <a:pt x="141" y="5"/>
                    </a:cubicBezTo>
                    <a:cubicBezTo>
                      <a:pt x="141" y="5"/>
                      <a:pt x="137" y="6"/>
                      <a:pt x="136" y="6"/>
                    </a:cubicBezTo>
                    <a:cubicBezTo>
                      <a:pt x="135" y="5"/>
                      <a:pt x="134" y="3"/>
                      <a:pt x="133" y="5"/>
                    </a:cubicBezTo>
                    <a:cubicBezTo>
                      <a:pt x="133" y="5"/>
                      <a:pt x="127" y="6"/>
                      <a:pt x="126" y="6"/>
                    </a:cubicBezTo>
                    <a:cubicBezTo>
                      <a:pt x="124" y="7"/>
                      <a:pt x="122" y="7"/>
                      <a:pt x="120" y="7"/>
                    </a:cubicBezTo>
                    <a:cubicBezTo>
                      <a:pt x="120" y="7"/>
                      <a:pt x="116" y="7"/>
                      <a:pt x="116" y="7"/>
                    </a:cubicBezTo>
                    <a:cubicBezTo>
                      <a:pt x="116" y="6"/>
                      <a:pt x="120" y="6"/>
                      <a:pt x="121" y="5"/>
                    </a:cubicBezTo>
                    <a:cubicBezTo>
                      <a:pt x="123" y="5"/>
                      <a:pt x="125" y="4"/>
                      <a:pt x="126" y="3"/>
                    </a:cubicBezTo>
                    <a:cubicBezTo>
                      <a:pt x="124" y="6"/>
                      <a:pt x="103" y="0"/>
                      <a:pt x="102" y="2"/>
                    </a:cubicBezTo>
                    <a:cubicBezTo>
                      <a:pt x="102" y="3"/>
                      <a:pt x="104" y="3"/>
                      <a:pt x="105" y="4"/>
                    </a:cubicBezTo>
                    <a:cubicBezTo>
                      <a:pt x="105" y="5"/>
                      <a:pt x="100" y="2"/>
                      <a:pt x="100" y="2"/>
                    </a:cubicBezTo>
                    <a:cubicBezTo>
                      <a:pt x="98" y="1"/>
                      <a:pt x="95" y="2"/>
                      <a:pt x="94" y="2"/>
                    </a:cubicBezTo>
                    <a:cubicBezTo>
                      <a:pt x="93" y="2"/>
                      <a:pt x="90" y="2"/>
                      <a:pt x="91" y="3"/>
                    </a:cubicBezTo>
                    <a:cubicBezTo>
                      <a:pt x="92" y="4"/>
                      <a:pt x="94" y="7"/>
                      <a:pt x="95" y="6"/>
                    </a:cubicBezTo>
                    <a:cubicBezTo>
                      <a:pt x="95" y="7"/>
                      <a:pt x="91" y="6"/>
                      <a:pt x="91" y="5"/>
                    </a:cubicBezTo>
                    <a:cubicBezTo>
                      <a:pt x="88" y="5"/>
                      <a:pt x="87" y="2"/>
                      <a:pt x="85" y="2"/>
                    </a:cubicBezTo>
                    <a:cubicBezTo>
                      <a:pt x="81" y="2"/>
                      <a:pt x="78" y="2"/>
                      <a:pt x="75" y="2"/>
                    </a:cubicBezTo>
                    <a:cubicBezTo>
                      <a:pt x="70" y="3"/>
                      <a:pt x="73" y="4"/>
                      <a:pt x="76" y="5"/>
                    </a:cubicBezTo>
                    <a:cubicBezTo>
                      <a:pt x="77" y="6"/>
                      <a:pt x="79" y="7"/>
                      <a:pt x="80" y="8"/>
                    </a:cubicBezTo>
                    <a:cubicBezTo>
                      <a:pt x="80" y="8"/>
                      <a:pt x="77" y="10"/>
                      <a:pt x="77" y="10"/>
                    </a:cubicBezTo>
                    <a:cubicBezTo>
                      <a:pt x="76" y="10"/>
                      <a:pt x="78" y="9"/>
                      <a:pt x="78" y="9"/>
                    </a:cubicBezTo>
                    <a:cubicBezTo>
                      <a:pt x="78" y="8"/>
                      <a:pt x="71" y="4"/>
                      <a:pt x="70" y="4"/>
                    </a:cubicBezTo>
                    <a:cubicBezTo>
                      <a:pt x="66" y="4"/>
                      <a:pt x="62" y="3"/>
                      <a:pt x="58" y="4"/>
                    </a:cubicBezTo>
                    <a:cubicBezTo>
                      <a:pt x="58" y="4"/>
                      <a:pt x="60" y="6"/>
                      <a:pt x="61" y="6"/>
                    </a:cubicBezTo>
                    <a:cubicBezTo>
                      <a:pt x="62" y="6"/>
                      <a:pt x="64" y="7"/>
                      <a:pt x="66" y="6"/>
                    </a:cubicBezTo>
                    <a:cubicBezTo>
                      <a:pt x="64" y="7"/>
                      <a:pt x="61" y="8"/>
                      <a:pt x="59" y="7"/>
                    </a:cubicBezTo>
                    <a:cubicBezTo>
                      <a:pt x="58" y="7"/>
                      <a:pt x="51" y="4"/>
                      <a:pt x="52" y="5"/>
                    </a:cubicBezTo>
                    <a:cubicBezTo>
                      <a:pt x="52" y="4"/>
                      <a:pt x="57" y="10"/>
                      <a:pt x="53" y="9"/>
                    </a:cubicBezTo>
                    <a:cubicBezTo>
                      <a:pt x="52" y="8"/>
                      <a:pt x="49" y="7"/>
                      <a:pt x="47" y="8"/>
                    </a:cubicBezTo>
                    <a:cubicBezTo>
                      <a:pt x="48" y="8"/>
                      <a:pt x="51" y="9"/>
                      <a:pt x="51" y="9"/>
                    </a:cubicBezTo>
                    <a:cubicBezTo>
                      <a:pt x="50" y="10"/>
                      <a:pt x="46" y="8"/>
                      <a:pt x="46" y="10"/>
                    </a:cubicBezTo>
                    <a:cubicBezTo>
                      <a:pt x="46" y="11"/>
                      <a:pt x="50" y="12"/>
                      <a:pt x="51" y="13"/>
                    </a:cubicBezTo>
                    <a:cubicBezTo>
                      <a:pt x="54" y="13"/>
                      <a:pt x="61" y="14"/>
                      <a:pt x="61" y="17"/>
                    </a:cubicBezTo>
                    <a:cubicBezTo>
                      <a:pt x="61" y="16"/>
                      <a:pt x="54" y="15"/>
                      <a:pt x="52" y="14"/>
                    </a:cubicBezTo>
                    <a:cubicBezTo>
                      <a:pt x="50" y="14"/>
                      <a:pt x="47" y="11"/>
                      <a:pt x="45" y="12"/>
                    </a:cubicBezTo>
                    <a:cubicBezTo>
                      <a:pt x="45" y="12"/>
                      <a:pt x="48" y="14"/>
                      <a:pt x="48" y="14"/>
                    </a:cubicBezTo>
                    <a:cubicBezTo>
                      <a:pt x="48" y="14"/>
                      <a:pt x="45" y="15"/>
                      <a:pt x="45" y="14"/>
                    </a:cubicBezTo>
                    <a:cubicBezTo>
                      <a:pt x="43" y="13"/>
                      <a:pt x="42" y="12"/>
                      <a:pt x="40" y="11"/>
                    </a:cubicBezTo>
                    <a:cubicBezTo>
                      <a:pt x="39" y="10"/>
                      <a:pt x="31" y="10"/>
                      <a:pt x="31" y="10"/>
                    </a:cubicBezTo>
                    <a:cubicBezTo>
                      <a:pt x="31" y="11"/>
                      <a:pt x="34" y="11"/>
                      <a:pt x="31" y="12"/>
                    </a:cubicBezTo>
                    <a:cubicBezTo>
                      <a:pt x="30" y="12"/>
                      <a:pt x="25" y="14"/>
                      <a:pt x="25" y="14"/>
                    </a:cubicBezTo>
                    <a:cubicBezTo>
                      <a:pt x="26" y="14"/>
                      <a:pt x="29" y="13"/>
                      <a:pt x="29" y="13"/>
                    </a:cubicBezTo>
                    <a:cubicBezTo>
                      <a:pt x="30" y="14"/>
                      <a:pt x="34" y="16"/>
                      <a:pt x="34" y="16"/>
                    </a:cubicBezTo>
                    <a:cubicBezTo>
                      <a:pt x="34" y="16"/>
                      <a:pt x="31" y="15"/>
                      <a:pt x="31" y="16"/>
                    </a:cubicBezTo>
                    <a:cubicBezTo>
                      <a:pt x="31" y="16"/>
                      <a:pt x="32" y="19"/>
                      <a:pt x="30" y="17"/>
                    </a:cubicBezTo>
                    <a:cubicBezTo>
                      <a:pt x="29" y="16"/>
                      <a:pt x="28" y="14"/>
                      <a:pt x="26" y="15"/>
                    </a:cubicBezTo>
                    <a:cubicBezTo>
                      <a:pt x="25" y="15"/>
                      <a:pt x="24" y="17"/>
                      <a:pt x="23" y="16"/>
                    </a:cubicBezTo>
                    <a:cubicBezTo>
                      <a:pt x="22" y="15"/>
                      <a:pt x="21" y="14"/>
                      <a:pt x="19" y="14"/>
                    </a:cubicBezTo>
                    <a:cubicBezTo>
                      <a:pt x="18" y="14"/>
                      <a:pt x="15" y="15"/>
                      <a:pt x="14" y="16"/>
                    </a:cubicBezTo>
                    <a:cubicBezTo>
                      <a:pt x="12" y="17"/>
                      <a:pt x="13" y="18"/>
                      <a:pt x="10" y="17"/>
                    </a:cubicBezTo>
                    <a:cubicBezTo>
                      <a:pt x="8" y="16"/>
                      <a:pt x="7" y="17"/>
                      <a:pt x="5" y="17"/>
                    </a:cubicBezTo>
                    <a:cubicBezTo>
                      <a:pt x="4" y="18"/>
                      <a:pt x="0" y="18"/>
                      <a:pt x="0" y="19"/>
                    </a:cubicBezTo>
                    <a:cubicBezTo>
                      <a:pt x="0" y="21"/>
                      <a:pt x="9" y="19"/>
                      <a:pt x="9" y="20"/>
                    </a:cubicBezTo>
                    <a:cubicBezTo>
                      <a:pt x="9" y="21"/>
                      <a:pt x="6" y="21"/>
                      <a:pt x="5" y="22"/>
                    </a:cubicBezTo>
                    <a:cubicBezTo>
                      <a:pt x="5" y="21"/>
                      <a:pt x="10" y="21"/>
                      <a:pt x="11" y="21"/>
                    </a:cubicBezTo>
                    <a:cubicBezTo>
                      <a:pt x="12" y="21"/>
                      <a:pt x="17" y="21"/>
                      <a:pt x="17" y="21"/>
                    </a:cubicBezTo>
                    <a:cubicBezTo>
                      <a:pt x="17" y="21"/>
                      <a:pt x="15" y="22"/>
                      <a:pt x="14" y="22"/>
                    </a:cubicBezTo>
                    <a:cubicBezTo>
                      <a:pt x="12" y="22"/>
                      <a:pt x="11" y="22"/>
                      <a:pt x="9" y="24"/>
                    </a:cubicBezTo>
                    <a:cubicBezTo>
                      <a:pt x="5" y="26"/>
                      <a:pt x="12" y="26"/>
                      <a:pt x="13" y="26"/>
                    </a:cubicBezTo>
                    <a:cubicBezTo>
                      <a:pt x="17" y="27"/>
                      <a:pt x="20" y="27"/>
                      <a:pt x="24" y="26"/>
                    </a:cubicBezTo>
                    <a:cubicBezTo>
                      <a:pt x="26" y="25"/>
                      <a:pt x="31" y="22"/>
                      <a:pt x="34" y="24"/>
                    </a:cubicBezTo>
                    <a:cubicBezTo>
                      <a:pt x="34" y="24"/>
                      <a:pt x="29" y="26"/>
                      <a:pt x="29" y="26"/>
                    </a:cubicBezTo>
                    <a:cubicBezTo>
                      <a:pt x="27" y="26"/>
                      <a:pt x="25" y="26"/>
                      <a:pt x="23" y="27"/>
                    </a:cubicBezTo>
                    <a:cubicBezTo>
                      <a:pt x="22" y="27"/>
                      <a:pt x="20" y="27"/>
                      <a:pt x="18" y="27"/>
                    </a:cubicBezTo>
                    <a:cubicBezTo>
                      <a:pt x="16" y="28"/>
                      <a:pt x="14" y="27"/>
                      <a:pt x="12" y="28"/>
                    </a:cubicBezTo>
                    <a:cubicBezTo>
                      <a:pt x="13" y="28"/>
                      <a:pt x="16" y="29"/>
                      <a:pt x="16" y="29"/>
                    </a:cubicBezTo>
                    <a:cubicBezTo>
                      <a:pt x="17" y="30"/>
                      <a:pt x="18" y="31"/>
                      <a:pt x="20" y="31"/>
                    </a:cubicBezTo>
                    <a:cubicBezTo>
                      <a:pt x="24" y="31"/>
                      <a:pt x="26" y="28"/>
                      <a:pt x="30" y="27"/>
                    </a:cubicBezTo>
                    <a:cubicBezTo>
                      <a:pt x="31" y="27"/>
                      <a:pt x="44" y="26"/>
                      <a:pt x="44" y="25"/>
                    </a:cubicBezTo>
                    <a:cubicBezTo>
                      <a:pt x="44" y="26"/>
                      <a:pt x="38" y="26"/>
                      <a:pt x="37" y="26"/>
                    </a:cubicBezTo>
                    <a:cubicBezTo>
                      <a:pt x="34" y="27"/>
                      <a:pt x="29" y="28"/>
                      <a:pt x="26" y="30"/>
                    </a:cubicBezTo>
                    <a:cubicBezTo>
                      <a:pt x="23" y="33"/>
                      <a:pt x="32" y="32"/>
                      <a:pt x="33" y="32"/>
                    </a:cubicBezTo>
                    <a:cubicBezTo>
                      <a:pt x="35" y="32"/>
                      <a:pt x="37" y="33"/>
                      <a:pt x="39" y="31"/>
                    </a:cubicBezTo>
                    <a:cubicBezTo>
                      <a:pt x="40" y="31"/>
                      <a:pt x="40" y="30"/>
                      <a:pt x="40" y="29"/>
                    </a:cubicBezTo>
                    <a:cubicBezTo>
                      <a:pt x="41" y="29"/>
                      <a:pt x="42" y="29"/>
                      <a:pt x="42" y="30"/>
                    </a:cubicBezTo>
                    <a:cubicBezTo>
                      <a:pt x="42" y="30"/>
                      <a:pt x="42" y="30"/>
                      <a:pt x="41" y="30"/>
                    </a:cubicBezTo>
                    <a:cubicBezTo>
                      <a:pt x="43" y="30"/>
                      <a:pt x="48" y="28"/>
                      <a:pt x="50" y="29"/>
                    </a:cubicBezTo>
                    <a:cubicBezTo>
                      <a:pt x="49" y="28"/>
                      <a:pt x="44" y="32"/>
                      <a:pt x="43" y="32"/>
                    </a:cubicBezTo>
                    <a:cubicBezTo>
                      <a:pt x="44" y="33"/>
                      <a:pt x="50" y="31"/>
                      <a:pt x="52" y="31"/>
                    </a:cubicBezTo>
                    <a:cubicBezTo>
                      <a:pt x="55" y="31"/>
                      <a:pt x="58" y="30"/>
                      <a:pt x="61" y="28"/>
                    </a:cubicBezTo>
                    <a:cubicBezTo>
                      <a:pt x="62" y="27"/>
                      <a:pt x="62" y="25"/>
                      <a:pt x="62" y="25"/>
                    </a:cubicBezTo>
                    <a:cubicBezTo>
                      <a:pt x="64" y="25"/>
                      <a:pt x="64" y="25"/>
                      <a:pt x="65" y="24"/>
                    </a:cubicBezTo>
                    <a:cubicBezTo>
                      <a:pt x="66" y="24"/>
                      <a:pt x="73" y="20"/>
                      <a:pt x="73" y="21"/>
                    </a:cubicBezTo>
                    <a:cubicBezTo>
                      <a:pt x="73" y="21"/>
                      <a:pt x="69" y="24"/>
                      <a:pt x="69" y="24"/>
                    </a:cubicBezTo>
                    <a:cubicBezTo>
                      <a:pt x="68" y="25"/>
                      <a:pt x="64" y="27"/>
                      <a:pt x="64" y="28"/>
                    </a:cubicBezTo>
                    <a:cubicBezTo>
                      <a:pt x="64" y="29"/>
                      <a:pt x="75" y="28"/>
                      <a:pt x="75" y="29"/>
                    </a:cubicBezTo>
                    <a:cubicBezTo>
                      <a:pt x="75" y="28"/>
                      <a:pt x="60" y="32"/>
                      <a:pt x="60" y="31"/>
                    </a:cubicBezTo>
                    <a:cubicBezTo>
                      <a:pt x="60" y="31"/>
                      <a:pt x="69" y="32"/>
                      <a:pt x="68" y="32"/>
                    </a:cubicBezTo>
                    <a:cubicBezTo>
                      <a:pt x="68" y="33"/>
                      <a:pt x="64" y="33"/>
                      <a:pt x="63" y="33"/>
                    </a:cubicBezTo>
                    <a:cubicBezTo>
                      <a:pt x="61" y="33"/>
                      <a:pt x="58" y="33"/>
                      <a:pt x="56" y="34"/>
                    </a:cubicBezTo>
                    <a:cubicBezTo>
                      <a:pt x="52" y="34"/>
                      <a:pt x="48" y="34"/>
                      <a:pt x="44" y="35"/>
                    </a:cubicBezTo>
                    <a:cubicBezTo>
                      <a:pt x="43" y="35"/>
                      <a:pt x="43" y="36"/>
                      <a:pt x="45" y="36"/>
                    </a:cubicBezTo>
                    <a:cubicBezTo>
                      <a:pt x="46" y="37"/>
                      <a:pt x="49" y="38"/>
                      <a:pt x="50" y="39"/>
                    </a:cubicBezTo>
                    <a:cubicBezTo>
                      <a:pt x="52" y="41"/>
                      <a:pt x="50" y="43"/>
                      <a:pt x="53" y="43"/>
                    </a:cubicBezTo>
                    <a:cubicBezTo>
                      <a:pt x="54" y="42"/>
                      <a:pt x="57" y="43"/>
                      <a:pt x="58" y="42"/>
                    </a:cubicBezTo>
                    <a:cubicBezTo>
                      <a:pt x="49" y="47"/>
                      <a:pt x="44" y="36"/>
                      <a:pt x="37" y="36"/>
                    </a:cubicBezTo>
                    <a:cubicBezTo>
                      <a:pt x="35" y="36"/>
                      <a:pt x="26" y="34"/>
                      <a:pt x="26" y="36"/>
                    </a:cubicBezTo>
                    <a:cubicBezTo>
                      <a:pt x="26" y="36"/>
                      <a:pt x="25" y="38"/>
                      <a:pt x="25" y="38"/>
                    </a:cubicBezTo>
                    <a:cubicBezTo>
                      <a:pt x="26" y="38"/>
                      <a:pt x="32" y="38"/>
                      <a:pt x="32" y="39"/>
                    </a:cubicBezTo>
                    <a:cubicBezTo>
                      <a:pt x="32" y="39"/>
                      <a:pt x="26" y="39"/>
                      <a:pt x="26" y="41"/>
                    </a:cubicBezTo>
                    <a:cubicBezTo>
                      <a:pt x="26" y="42"/>
                      <a:pt x="32" y="42"/>
                      <a:pt x="34" y="43"/>
                    </a:cubicBezTo>
                    <a:cubicBezTo>
                      <a:pt x="35" y="44"/>
                      <a:pt x="36" y="45"/>
                      <a:pt x="37" y="46"/>
                    </a:cubicBezTo>
                    <a:cubicBezTo>
                      <a:pt x="38" y="48"/>
                      <a:pt x="40" y="49"/>
                      <a:pt x="42" y="50"/>
                    </a:cubicBezTo>
                    <a:cubicBezTo>
                      <a:pt x="44" y="51"/>
                      <a:pt x="45" y="51"/>
                      <a:pt x="47" y="50"/>
                    </a:cubicBezTo>
                    <a:cubicBezTo>
                      <a:pt x="48" y="50"/>
                      <a:pt x="50" y="49"/>
                      <a:pt x="51" y="50"/>
                    </a:cubicBezTo>
                    <a:cubicBezTo>
                      <a:pt x="51" y="50"/>
                      <a:pt x="50" y="52"/>
                      <a:pt x="50" y="52"/>
                    </a:cubicBezTo>
                    <a:cubicBezTo>
                      <a:pt x="48" y="52"/>
                      <a:pt x="45" y="51"/>
                      <a:pt x="44" y="52"/>
                    </a:cubicBezTo>
                    <a:cubicBezTo>
                      <a:pt x="44" y="51"/>
                      <a:pt x="48" y="54"/>
                      <a:pt x="48" y="54"/>
                    </a:cubicBezTo>
                    <a:cubicBezTo>
                      <a:pt x="48" y="55"/>
                      <a:pt x="43" y="53"/>
                      <a:pt x="43" y="53"/>
                    </a:cubicBezTo>
                    <a:cubicBezTo>
                      <a:pt x="40" y="51"/>
                      <a:pt x="38" y="51"/>
                      <a:pt x="35" y="51"/>
                    </a:cubicBezTo>
                    <a:cubicBezTo>
                      <a:pt x="33" y="51"/>
                      <a:pt x="32" y="51"/>
                      <a:pt x="30" y="52"/>
                    </a:cubicBezTo>
                    <a:cubicBezTo>
                      <a:pt x="28" y="53"/>
                      <a:pt x="27" y="52"/>
                      <a:pt x="26" y="53"/>
                    </a:cubicBezTo>
                    <a:cubicBezTo>
                      <a:pt x="25" y="54"/>
                      <a:pt x="25" y="55"/>
                      <a:pt x="23" y="55"/>
                    </a:cubicBezTo>
                    <a:cubicBezTo>
                      <a:pt x="22" y="56"/>
                      <a:pt x="21" y="59"/>
                      <a:pt x="23" y="59"/>
                    </a:cubicBezTo>
                    <a:cubicBezTo>
                      <a:pt x="25" y="59"/>
                      <a:pt x="27" y="58"/>
                      <a:pt x="27" y="59"/>
                    </a:cubicBezTo>
                    <a:cubicBezTo>
                      <a:pt x="28" y="61"/>
                      <a:pt x="32" y="60"/>
                      <a:pt x="32" y="59"/>
                    </a:cubicBezTo>
                    <a:cubicBezTo>
                      <a:pt x="33" y="59"/>
                      <a:pt x="35" y="56"/>
                      <a:pt x="35" y="55"/>
                    </a:cubicBezTo>
                    <a:cubicBezTo>
                      <a:pt x="35" y="56"/>
                      <a:pt x="35" y="56"/>
                      <a:pt x="35" y="57"/>
                    </a:cubicBezTo>
                    <a:cubicBezTo>
                      <a:pt x="35" y="57"/>
                      <a:pt x="36" y="57"/>
                      <a:pt x="36" y="57"/>
                    </a:cubicBezTo>
                    <a:cubicBezTo>
                      <a:pt x="36" y="57"/>
                      <a:pt x="35" y="58"/>
                      <a:pt x="35" y="59"/>
                    </a:cubicBezTo>
                    <a:cubicBezTo>
                      <a:pt x="35" y="59"/>
                      <a:pt x="35" y="59"/>
                      <a:pt x="36" y="59"/>
                    </a:cubicBezTo>
                    <a:cubicBezTo>
                      <a:pt x="36" y="59"/>
                      <a:pt x="33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61"/>
                      <a:pt x="31" y="60"/>
                      <a:pt x="30" y="61"/>
                    </a:cubicBezTo>
                    <a:cubicBezTo>
                      <a:pt x="31" y="61"/>
                      <a:pt x="35" y="61"/>
                      <a:pt x="36" y="62"/>
                    </a:cubicBezTo>
                    <a:cubicBezTo>
                      <a:pt x="36" y="62"/>
                      <a:pt x="31" y="65"/>
                      <a:pt x="32" y="65"/>
                    </a:cubicBezTo>
                    <a:cubicBezTo>
                      <a:pt x="32" y="66"/>
                      <a:pt x="37" y="65"/>
                      <a:pt x="37" y="65"/>
                    </a:cubicBezTo>
                    <a:cubicBezTo>
                      <a:pt x="37" y="65"/>
                      <a:pt x="36" y="65"/>
                      <a:pt x="36" y="65"/>
                    </a:cubicBezTo>
                    <a:cubicBezTo>
                      <a:pt x="36" y="66"/>
                      <a:pt x="41" y="65"/>
                      <a:pt x="42" y="64"/>
                    </a:cubicBezTo>
                    <a:cubicBezTo>
                      <a:pt x="42" y="64"/>
                      <a:pt x="46" y="59"/>
                      <a:pt x="47" y="60"/>
                    </a:cubicBezTo>
                    <a:cubicBezTo>
                      <a:pt x="48" y="61"/>
                      <a:pt x="40" y="67"/>
                      <a:pt x="38" y="68"/>
                    </a:cubicBezTo>
                    <a:cubicBezTo>
                      <a:pt x="35" y="68"/>
                      <a:pt x="33" y="68"/>
                      <a:pt x="30" y="66"/>
                    </a:cubicBezTo>
                    <a:cubicBezTo>
                      <a:pt x="28" y="65"/>
                      <a:pt x="28" y="63"/>
                      <a:pt x="26" y="63"/>
                    </a:cubicBezTo>
                    <a:cubicBezTo>
                      <a:pt x="24" y="62"/>
                      <a:pt x="22" y="62"/>
                      <a:pt x="20" y="62"/>
                    </a:cubicBezTo>
                    <a:cubicBezTo>
                      <a:pt x="17" y="62"/>
                      <a:pt x="17" y="63"/>
                      <a:pt x="19" y="65"/>
                    </a:cubicBezTo>
                    <a:cubicBezTo>
                      <a:pt x="20" y="66"/>
                      <a:pt x="20" y="67"/>
                      <a:pt x="22" y="67"/>
                    </a:cubicBezTo>
                    <a:cubicBezTo>
                      <a:pt x="25" y="67"/>
                      <a:pt x="22" y="67"/>
                      <a:pt x="22" y="68"/>
                    </a:cubicBezTo>
                    <a:cubicBezTo>
                      <a:pt x="22" y="68"/>
                      <a:pt x="26" y="70"/>
                      <a:pt x="26" y="70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49" name="Freeform 604">
                <a:extLst>
                  <a:ext uri="{FF2B5EF4-FFF2-40B4-BE49-F238E27FC236}">
                    <a16:creationId xmlns:a16="http://schemas.microsoft.com/office/drawing/2014/main" id="{00E300EB-F6AC-8A45-9494-B76CC4606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3775" y="3837313"/>
                <a:ext cx="136027" cy="49258"/>
              </a:xfrm>
              <a:custGeom>
                <a:avLst/>
                <a:gdLst>
                  <a:gd name="T0" fmla="*/ 13 w 14"/>
                  <a:gd name="T1" fmla="*/ 4 h 5"/>
                  <a:gd name="T2" fmla="*/ 11 w 14"/>
                  <a:gd name="T3" fmla="*/ 2 h 5"/>
                  <a:gd name="T4" fmla="*/ 8 w 14"/>
                  <a:gd name="T5" fmla="*/ 2 h 5"/>
                  <a:gd name="T6" fmla="*/ 1 w 14"/>
                  <a:gd name="T7" fmla="*/ 1 h 5"/>
                  <a:gd name="T8" fmla="*/ 2 w 14"/>
                  <a:gd name="T9" fmla="*/ 2 h 5"/>
                  <a:gd name="T10" fmla="*/ 0 w 14"/>
                  <a:gd name="T11" fmla="*/ 3 h 5"/>
                  <a:gd name="T12" fmla="*/ 3 w 14"/>
                  <a:gd name="T13" fmla="*/ 3 h 5"/>
                  <a:gd name="T14" fmla="*/ 8 w 14"/>
                  <a:gd name="T15" fmla="*/ 4 h 5"/>
                  <a:gd name="T16" fmla="*/ 13 w 14"/>
                  <a:gd name="T17" fmla="*/ 4 h 5"/>
                  <a:gd name="T18" fmla="*/ 13 w 14"/>
                  <a:gd name="T1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5">
                    <a:moveTo>
                      <a:pt x="13" y="4"/>
                    </a:moveTo>
                    <a:cubicBezTo>
                      <a:pt x="12" y="3"/>
                      <a:pt x="13" y="3"/>
                      <a:pt x="11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2"/>
                      <a:pt x="2" y="0"/>
                      <a:pt x="1" y="1"/>
                    </a:cubicBezTo>
                    <a:cubicBezTo>
                      <a:pt x="1" y="1"/>
                      <a:pt x="3" y="2"/>
                      <a:pt x="2" y="2"/>
                    </a:cubicBezTo>
                    <a:cubicBezTo>
                      <a:pt x="2" y="3"/>
                      <a:pt x="0" y="4"/>
                      <a:pt x="0" y="3"/>
                    </a:cubicBezTo>
                    <a:cubicBezTo>
                      <a:pt x="0" y="4"/>
                      <a:pt x="2" y="3"/>
                      <a:pt x="3" y="3"/>
                    </a:cubicBezTo>
                    <a:cubicBezTo>
                      <a:pt x="4" y="3"/>
                      <a:pt x="6" y="4"/>
                      <a:pt x="8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3"/>
                      <a:pt x="14" y="5"/>
                      <a:pt x="13" y="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50" name="Freeform 605">
                <a:extLst>
                  <a:ext uri="{FF2B5EF4-FFF2-40B4-BE49-F238E27FC236}">
                    <a16:creationId xmlns:a16="http://schemas.microsoft.com/office/drawing/2014/main" id="{2A5F5E99-3666-FD40-85A7-730D45F82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5552" y="3876716"/>
                <a:ext cx="56404" cy="19703"/>
              </a:xfrm>
              <a:custGeom>
                <a:avLst/>
                <a:gdLst>
                  <a:gd name="T0" fmla="*/ 5 w 6"/>
                  <a:gd name="T1" fmla="*/ 1 h 2"/>
                  <a:gd name="T2" fmla="*/ 2 w 6"/>
                  <a:gd name="T3" fmla="*/ 0 h 2"/>
                  <a:gd name="T4" fmla="*/ 5 w 6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2">
                    <a:moveTo>
                      <a:pt x="5" y="1"/>
                    </a:moveTo>
                    <a:cubicBezTo>
                      <a:pt x="4" y="2"/>
                      <a:pt x="0" y="0"/>
                      <a:pt x="2" y="0"/>
                    </a:cubicBezTo>
                    <a:cubicBezTo>
                      <a:pt x="3" y="0"/>
                      <a:pt x="6" y="1"/>
                      <a:pt x="5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51" name="Freeform 606">
                <a:extLst>
                  <a:ext uri="{FF2B5EF4-FFF2-40B4-BE49-F238E27FC236}">
                    <a16:creationId xmlns:a16="http://schemas.microsoft.com/office/drawing/2014/main" id="{4FFEAF86-9CB8-9548-9B5C-8BF307629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7700" y="4175540"/>
                <a:ext cx="56404" cy="29556"/>
              </a:xfrm>
              <a:custGeom>
                <a:avLst/>
                <a:gdLst>
                  <a:gd name="T0" fmla="*/ 4 w 6"/>
                  <a:gd name="T1" fmla="*/ 1 h 3"/>
                  <a:gd name="T2" fmla="*/ 1 w 6"/>
                  <a:gd name="T3" fmla="*/ 2 h 3"/>
                  <a:gd name="T4" fmla="*/ 4 w 6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3">
                    <a:moveTo>
                      <a:pt x="4" y="1"/>
                    </a:moveTo>
                    <a:cubicBezTo>
                      <a:pt x="3" y="0"/>
                      <a:pt x="0" y="2"/>
                      <a:pt x="1" y="2"/>
                    </a:cubicBezTo>
                    <a:cubicBezTo>
                      <a:pt x="2" y="3"/>
                      <a:pt x="6" y="1"/>
                      <a:pt x="4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52" name="Freeform 607">
                <a:extLst>
                  <a:ext uri="{FF2B5EF4-FFF2-40B4-BE49-F238E27FC236}">
                    <a16:creationId xmlns:a16="http://schemas.microsoft.com/office/drawing/2014/main" id="{DB0FD2B3-9E0C-A248-A21B-F02F49257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9908" y="5515315"/>
                <a:ext cx="49766" cy="39406"/>
              </a:xfrm>
              <a:custGeom>
                <a:avLst/>
                <a:gdLst>
                  <a:gd name="T0" fmla="*/ 4 w 5"/>
                  <a:gd name="T1" fmla="*/ 1 h 4"/>
                  <a:gd name="T2" fmla="*/ 1 w 5"/>
                  <a:gd name="T3" fmla="*/ 4 h 4"/>
                  <a:gd name="T4" fmla="*/ 4 w 5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4" y="1"/>
                    </a:moveTo>
                    <a:cubicBezTo>
                      <a:pt x="3" y="0"/>
                      <a:pt x="0" y="4"/>
                      <a:pt x="1" y="4"/>
                    </a:cubicBezTo>
                    <a:cubicBezTo>
                      <a:pt x="1" y="4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53" name="Freeform 608">
                <a:extLst>
                  <a:ext uri="{FF2B5EF4-FFF2-40B4-BE49-F238E27FC236}">
                    <a16:creationId xmlns:a16="http://schemas.microsoft.com/office/drawing/2014/main" id="{B6DB6F6E-DDC3-4048-ACF3-DBB9405A6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9584" y="5505462"/>
                <a:ext cx="9955" cy="985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54" name="Freeform 609">
                <a:extLst>
                  <a:ext uri="{FF2B5EF4-FFF2-40B4-BE49-F238E27FC236}">
                    <a16:creationId xmlns:a16="http://schemas.microsoft.com/office/drawing/2014/main" id="{C7B33804-2162-D248-B27C-27D1DF349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576" y="5515315"/>
                <a:ext cx="66355" cy="59105"/>
              </a:xfrm>
              <a:custGeom>
                <a:avLst/>
                <a:gdLst>
                  <a:gd name="T0" fmla="*/ 5 w 7"/>
                  <a:gd name="T1" fmla="*/ 2 h 6"/>
                  <a:gd name="T2" fmla="*/ 1 w 7"/>
                  <a:gd name="T3" fmla="*/ 2 h 6"/>
                  <a:gd name="T4" fmla="*/ 5 w 7"/>
                  <a:gd name="T5" fmla="*/ 2 h 6"/>
                  <a:gd name="T6" fmla="*/ 5 w 7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5" y="2"/>
                    </a:moveTo>
                    <a:cubicBezTo>
                      <a:pt x="7" y="0"/>
                      <a:pt x="2" y="0"/>
                      <a:pt x="1" y="2"/>
                    </a:cubicBezTo>
                    <a:cubicBezTo>
                      <a:pt x="0" y="3"/>
                      <a:pt x="4" y="5"/>
                      <a:pt x="5" y="2"/>
                    </a:cubicBezTo>
                    <a:cubicBezTo>
                      <a:pt x="6" y="1"/>
                      <a:pt x="3" y="6"/>
                      <a:pt x="5" y="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55" name="Freeform 615">
                <a:extLst>
                  <a:ext uri="{FF2B5EF4-FFF2-40B4-BE49-F238E27FC236}">
                    <a16:creationId xmlns:a16="http://schemas.microsoft.com/office/drawing/2014/main" id="{BB6D8ED4-2549-E344-AA5E-13115195AE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1813" y="6461039"/>
                <a:ext cx="69672" cy="29556"/>
              </a:xfrm>
              <a:custGeom>
                <a:avLst/>
                <a:gdLst>
                  <a:gd name="T0" fmla="*/ 7 w 7"/>
                  <a:gd name="T1" fmla="*/ 1 h 3"/>
                  <a:gd name="T2" fmla="*/ 1 w 7"/>
                  <a:gd name="T3" fmla="*/ 0 h 3"/>
                  <a:gd name="T4" fmla="*/ 7 w 7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3">
                    <a:moveTo>
                      <a:pt x="7" y="1"/>
                    </a:moveTo>
                    <a:cubicBezTo>
                      <a:pt x="7" y="0"/>
                      <a:pt x="0" y="0"/>
                      <a:pt x="1" y="0"/>
                    </a:cubicBezTo>
                    <a:cubicBezTo>
                      <a:pt x="2" y="0"/>
                      <a:pt x="6" y="3"/>
                      <a:pt x="7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grpSp>
            <p:nvGrpSpPr>
              <p:cNvPr id="1056" name="Group 1055">
                <a:extLst>
                  <a:ext uri="{FF2B5EF4-FFF2-40B4-BE49-F238E27FC236}">
                    <a16:creationId xmlns:a16="http://schemas.microsoft.com/office/drawing/2014/main" id="{1F8E5CBC-B0B1-8D40-A932-92B7B6C9AC08}"/>
                  </a:ext>
                </a:extLst>
              </p:cNvPr>
              <p:cNvGrpSpPr/>
              <p:nvPr/>
            </p:nvGrpSpPr>
            <p:grpSpPr>
              <a:xfrm>
                <a:off x="7651813" y="8234269"/>
                <a:ext cx="2372184" cy="3618704"/>
                <a:chOff x="7651813" y="7586453"/>
                <a:chExt cx="2372184" cy="3618704"/>
              </a:xfrm>
              <a:grpFill/>
            </p:grpSpPr>
            <p:sp>
              <p:nvSpPr>
                <p:cNvPr id="1089" name="Freeform 512">
                  <a:extLst>
                    <a:ext uri="{FF2B5EF4-FFF2-40B4-BE49-F238E27FC236}">
                      <a16:creationId xmlns:a16="http://schemas.microsoft.com/office/drawing/2014/main" id="{DED81F26-29D8-B047-826A-A6A25968FA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09659" y="10981863"/>
                  <a:ext cx="116121" cy="59105"/>
                </a:xfrm>
                <a:custGeom>
                  <a:avLst/>
                  <a:gdLst>
                    <a:gd name="T0" fmla="*/ 10 w 12"/>
                    <a:gd name="T1" fmla="*/ 3 h 6"/>
                    <a:gd name="T2" fmla="*/ 8 w 12"/>
                    <a:gd name="T3" fmla="*/ 2 h 6"/>
                    <a:gd name="T4" fmla="*/ 5 w 12"/>
                    <a:gd name="T5" fmla="*/ 2 h 6"/>
                    <a:gd name="T6" fmla="*/ 3 w 12"/>
                    <a:gd name="T7" fmla="*/ 1 h 6"/>
                    <a:gd name="T8" fmla="*/ 0 w 12"/>
                    <a:gd name="T9" fmla="*/ 3 h 6"/>
                    <a:gd name="T10" fmla="*/ 2 w 12"/>
                    <a:gd name="T11" fmla="*/ 5 h 6"/>
                    <a:gd name="T12" fmla="*/ 6 w 12"/>
                    <a:gd name="T13" fmla="*/ 5 h 6"/>
                    <a:gd name="T14" fmla="*/ 11 w 12"/>
                    <a:gd name="T15" fmla="*/ 3 h 6"/>
                    <a:gd name="T16" fmla="*/ 10 w 12"/>
                    <a:gd name="T17" fmla="*/ 3 h 6"/>
                    <a:gd name="T18" fmla="*/ 10 w 12"/>
                    <a:gd name="T19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6">
                      <a:moveTo>
                        <a:pt x="10" y="3"/>
                      </a:moveTo>
                      <a:cubicBezTo>
                        <a:pt x="9" y="3"/>
                        <a:pt x="9" y="2"/>
                        <a:pt x="8" y="2"/>
                      </a:cubicBezTo>
                      <a:cubicBezTo>
                        <a:pt x="7" y="2"/>
                        <a:pt x="6" y="2"/>
                        <a:pt x="5" y="2"/>
                      </a:cubicBezTo>
                      <a:cubicBezTo>
                        <a:pt x="4" y="2"/>
                        <a:pt x="4" y="0"/>
                        <a:pt x="3" y="1"/>
                      </a:cubicBezTo>
                      <a:cubicBezTo>
                        <a:pt x="3" y="1"/>
                        <a:pt x="0" y="3"/>
                        <a:pt x="0" y="3"/>
                      </a:cubicBezTo>
                      <a:cubicBezTo>
                        <a:pt x="0" y="3"/>
                        <a:pt x="2" y="5"/>
                        <a:pt x="2" y="5"/>
                      </a:cubicBezTo>
                      <a:cubicBezTo>
                        <a:pt x="3" y="6"/>
                        <a:pt x="5" y="5"/>
                        <a:pt x="6" y="5"/>
                      </a:cubicBezTo>
                      <a:cubicBezTo>
                        <a:pt x="7" y="5"/>
                        <a:pt x="11" y="4"/>
                        <a:pt x="11" y="3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9" y="3"/>
                        <a:pt x="12" y="2"/>
                        <a:pt x="10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090" name="Freeform 513">
                  <a:extLst>
                    <a:ext uri="{FF2B5EF4-FFF2-40B4-BE49-F238E27FC236}">
                      <a16:creationId xmlns:a16="http://schemas.microsoft.com/office/drawing/2014/main" id="{9FB88A26-3901-1144-A1E8-2FC39783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9706" y="11040969"/>
                  <a:ext cx="86262" cy="59105"/>
                </a:xfrm>
                <a:custGeom>
                  <a:avLst/>
                  <a:gdLst>
                    <a:gd name="T0" fmla="*/ 7 w 9"/>
                    <a:gd name="T1" fmla="*/ 3 h 6"/>
                    <a:gd name="T2" fmla="*/ 0 w 9"/>
                    <a:gd name="T3" fmla="*/ 1 h 6"/>
                    <a:gd name="T4" fmla="*/ 2 w 9"/>
                    <a:gd name="T5" fmla="*/ 2 h 6"/>
                    <a:gd name="T6" fmla="*/ 1 w 9"/>
                    <a:gd name="T7" fmla="*/ 5 h 6"/>
                    <a:gd name="T8" fmla="*/ 3 w 9"/>
                    <a:gd name="T9" fmla="*/ 5 h 6"/>
                    <a:gd name="T10" fmla="*/ 4 w 9"/>
                    <a:gd name="T11" fmla="*/ 5 h 6"/>
                    <a:gd name="T12" fmla="*/ 7 w 9"/>
                    <a:gd name="T13" fmla="*/ 3 h 6"/>
                    <a:gd name="T14" fmla="*/ 7 w 9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6">
                      <a:moveTo>
                        <a:pt x="7" y="3"/>
                      </a:moveTo>
                      <a:cubicBezTo>
                        <a:pt x="7" y="2"/>
                        <a:pt x="0" y="0"/>
                        <a:pt x="0" y="1"/>
                      </a:cubicBezTo>
                      <a:cubicBezTo>
                        <a:pt x="0" y="1"/>
                        <a:pt x="2" y="2"/>
                        <a:pt x="2" y="2"/>
                      </a:cubicBezTo>
                      <a:cubicBezTo>
                        <a:pt x="3" y="3"/>
                        <a:pt x="1" y="4"/>
                        <a:pt x="1" y="5"/>
                      </a:cubicBezTo>
                      <a:cubicBezTo>
                        <a:pt x="1" y="6"/>
                        <a:pt x="3" y="5"/>
                        <a:pt x="3" y="5"/>
                      </a:cubicBezTo>
                      <a:cubicBezTo>
                        <a:pt x="4" y="4"/>
                        <a:pt x="3" y="5"/>
                        <a:pt x="4" y="5"/>
                      </a:cubicBezTo>
                      <a:cubicBezTo>
                        <a:pt x="5" y="6"/>
                        <a:pt x="9" y="4"/>
                        <a:pt x="7" y="3"/>
                      </a:cubicBezTo>
                      <a:cubicBezTo>
                        <a:pt x="6" y="2"/>
                        <a:pt x="8" y="3"/>
                        <a:pt x="7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091" name="Freeform 514">
                  <a:extLst>
                    <a:ext uri="{FF2B5EF4-FFF2-40B4-BE49-F238E27FC236}">
                      <a16:creationId xmlns:a16="http://schemas.microsoft.com/office/drawing/2014/main" id="{0CEECCB7-73F8-3A4C-A3D5-5D77973AC8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89755" y="10965444"/>
                  <a:ext cx="76308" cy="45973"/>
                </a:xfrm>
                <a:custGeom>
                  <a:avLst/>
                  <a:gdLst>
                    <a:gd name="T0" fmla="*/ 6 w 8"/>
                    <a:gd name="T1" fmla="*/ 0 h 5"/>
                    <a:gd name="T2" fmla="*/ 3 w 8"/>
                    <a:gd name="T3" fmla="*/ 1 h 5"/>
                    <a:gd name="T4" fmla="*/ 0 w 8"/>
                    <a:gd name="T5" fmla="*/ 1 h 5"/>
                    <a:gd name="T6" fmla="*/ 0 w 8"/>
                    <a:gd name="T7" fmla="*/ 3 h 5"/>
                    <a:gd name="T8" fmla="*/ 5 w 8"/>
                    <a:gd name="T9" fmla="*/ 2 h 5"/>
                    <a:gd name="T10" fmla="*/ 6 w 8"/>
                    <a:gd name="T11" fmla="*/ 0 h 5"/>
                    <a:gd name="T12" fmla="*/ 6 w 8"/>
                    <a:gd name="T13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6" y="0"/>
                      </a:moveTo>
                      <a:cubicBezTo>
                        <a:pt x="5" y="0"/>
                        <a:pt x="4" y="1"/>
                        <a:pt x="3" y="1"/>
                      </a:cubicBezTo>
                      <a:cubicBezTo>
                        <a:pt x="2" y="0"/>
                        <a:pt x="0" y="1"/>
                        <a:pt x="0" y="1"/>
                      </a:cubicBezTo>
                      <a:cubicBezTo>
                        <a:pt x="1" y="0"/>
                        <a:pt x="0" y="4"/>
                        <a:pt x="0" y="3"/>
                      </a:cubicBezTo>
                      <a:cubicBezTo>
                        <a:pt x="1" y="5"/>
                        <a:pt x="4" y="3"/>
                        <a:pt x="5" y="2"/>
                      </a:cubicBezTo>
                      <a:cubicBezTo>
                        <a:pt x="6" y="2"/>
                        <a:pt x="8" y="0"/>
                        <a:pt x="6" y="0"/>
                      </a:cubicBezTo>
                      <a:cubicBezTo>
                        <a:pt x="5" y="0"/>
                        <a:pt x="8" y="0"/>
                        <a:pt x="6" y="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092" name="Freeform 515">
                  <a:extLst>
                    <a:ext uri="{FF2B5EF4-FFF2-40B4-BE49-F238E27FC236}">
                      <a16:creationId xmlns:a16="http://schemas.microsoft.com/office/drawing/2014/main" id="{DAE79C5A-4483-BD43-B3AF-F6EED53D65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49942" y="11001566"/>
                  <a:ext cx="79625" cy="49258"/>
                </a:xfrm>
                <a:custGeom>
                  <a:avLst/>
                  <a:gdLst>
                    <a:gd name="T0" fmla="*/ 7 w 8"/>
                    <a:gd name="T1" fmla="*/ 4 h 5"/>
                    <a:gd name="T2" fmla="*/ 1 w 8"/>
                    <a:gd name="T3" fmla="*/ 1 h 5"/>
                    <a:gd name="T4" fmla="*/ 7 w 8"/>
                    <a:gd name="T5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" h="5">
                      <a:moveTo>
                        <a:pt x="7" y="4"/>
                      </a:moveTo>
                      <a:cubicBezTo>
                        <a:pt x="6" y="3"/>
                        <a:pt x="0" y="0"/>
                        <a:pt x="1" y="1"/>
                      </a:cubicBezTo>
                      <a:cubicBezTo>
                        <a:pt x="2" y="2"/>
                        <a:pt x="8" y="5"/>
                        <a:pt x="7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093" name="Freeform 516">
                  <a:extLst>
                    <a:ext uri="{FF2B5EF4-FFF2-40B4-BE49-F238E27FC236}">
                      <a16:creationId xmlns:a16="http://schemas.microsoft.com/office/drawing/2014/main" id="{5AF5B87A-FC02-1F49-BF10-5D20461724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30034" y="10935888"/>
                  <a:ext cx="29859" cy="29553"/>
                </a:xfrm>
                <a:custGeom>
                  <a:avLst/>
                  <a:gdLst>
                    <a:gd name="T0" fmla="*/ 2 w 3"/>
                    <a:gd name="T1" fmla="*/ 2 h 3"/>
                    <a:gd name="T2" fmla="*/ 0 w 3"/>
                    <a:gd name="T3" fmla="*/ 1 h 3"/>
                    <a:gd name="T4" fmla="*/ 2 w 3"/>
                    <a:gd name="T5" fmla="*/ 2 h 3"/>
                    <a:gd name="T6" fmla="*/ 2 w 3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2" y="2"/>
                      </a:moveTo>
                      <a:cubicBezTo>
                        <a:pt x="2" y="3"/>
                        <a:pt x="1" y="2"/>
                        <a:pt x="0" y="1"/>
                      </a:cubicBezTo>
                      <a:cubicBezTo>
                        <a:pt x="0" y="0"/>
                        <a:pt x="3" y="0"/>
                        <a:pt x="2" y="2"/>
                      </a:cubicBezTo>
                      <a:cubicBezTo>
                        <a:pt x="2" y="3"/>
                        <a:pt x="2" y="1"/>
                        <a:pt x="2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094" name="Freeform 517">
                  <a:extLst>
                    <a:ext uri="{FF2B5EF4-FFF2-40B4-BE49-F238E27FC236}">
                      <a16:creationId xmlns:a16="http://schemas.microsoft.com/office/drawing/2014/main" id="{43C10B9E-3929-F54F-8553-24F3B8EC1E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30034" y="10857079"/>
                  <a:ext cx="69672" cy="68959"/>
                </a:xfrm>
                <a:custGeom>
                  <a:avLst/>
                  <a:gdLst>
                    <a:gd name="T0" fmla="*/ 5 w 7"/>
                    <a:gd name="T1" fmla="*/ 2 h 7"/>
                    <a:gd name="T2" fmla="*/ 4 w 7"/>
                    <a:gd name="T3" fmla="*/ 0 h 7"/>
                    <a:gd name="T4" fmla="*/ 2 w 7"/>
                    <a:gd name="T5" fmla="*/ 1 h 7"/>
                    <a:gd name="T6" fmla="*/ 0 w 7"/>
                    <a:gd name="T7" fmla="*/ 1 h 7"/>
                    <a:gd name="T8" fmla="*/ 2 w 7"/>
                    <a:gd name="T9" fmla="*/ 4 h 7"/>
                    <a:gd name="T10" fmla="*/ 0 w 7"/>
                    <a:gd name="T11" fmla="*/ 6 h 7"/>
                    <a:gd name="T12" fmla="*/ 3 w 7"/>
                    <a:gd name="T13" fmla="*/ 5 h 7"/>
                    <a:gd name="T14" fmla="*/ 4 w 7"/>
                    <a:gd name="T15" fmla="*/ 2 h 7"/>
                    <a:gd name="T16" fmla="*/ 4 w 7"/>
                    <a:gd name="T17" fmla="*/ 4 h 7"/>
                    <a:gd name="T18" fmla="*/ 6 w 7"/>
                    <a:gd name="T19" fmla="*/ 2 h 7"/>
                    <a:gd name="T20" fmla="*/ 5 w 7"/>
                    <a:gd name="T21" fmla="*/ 2 h 7"/>
                    <a:gd name="T22" fmla="*/ 5 w 7"/>
                    <a:gd name="T23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" h="7">
                      <a:moveTo>
                        <a:pt x="5" y="2"/>
                      </a:moveTo>
                      <a:cubicBezTo>
                        <a:pt x="5" y="1"/>
                        <a:pt x="4" y="1"/>
                        <a:pt x="4" y="0"/>
                      </a:cubicBezTo>
                      <a:cubicBezTo>
                        <a:pt x="3" y="0"/>
                        <a:pt x="1" y="0"/>
                        <a:pt x="2" y="1"/>
                      </a:cubicBezTo>
                      <a:cubicBezTo>
                        <a:pt x="4" y="3"/>
                        <a:pt x="1" y="2"/>
                        <a:pt x="0" y="1"/>
                      </a:cubicBezTo>
                      <a:cubicBezTo>
                        <a:pt x="1" y="3"/>
                        <a:pt x="2" y="3"/>
                        <a:pt x="2" y="4"/>
                      </a:cubicBezTo>
                      <a:cubicBezTo>
                        <a:pt x="3" y="6"/>
                        <a:pt x="1" y="5"/>
                        <a:pt x="0" y="6"/>
                      </a:cubicBezTo>
                      <a:cubicBezTo>
                        <a:pt x="0" y="7"/>
                        <a:pt x="4" y="6"/>
                        <a:pt x="3" y="5"/>
                      </a:cubicBezTo>
                      <a:cubicBezTo>
                        <a:pt x="3" y="5"/>
                        <a:pt x="4" y="3"/>
                        <a:pt x="4" y="2"/>
                      </a:cubicBezTo>
                      <a:cubicBezTo>
                        <a:pt x="4" y="2"/>
                        <a:pt x="4" y="3"/>
                        <a:pt x="4" y="4"/>
                      </a:cubicBezTo>
                      <a:cubicBezTo>
                        <a:pt x="4" y="3"/>
                        <a:pt x="6" y="2"/>
                        <a:pt x="6" y="2"/>
                      </a:cubicBezTo>
                      <a:cubicBezTo>
                        <a:pt x="6" y="2"/>
                        <a:pt x="6" y="2"/>
                        <a:pt x="5" y="2"/>
                      </a:cubicBezTo>
                      <a:cubicBezTo>
                        <a:pt x="5" y="1"/>
                        <a:pt x="7" y="2"/>
                        <a:pt x="5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095" name="Freeform 518">
                  <a:extLst>
                    <a:ext uri="{FF2B5EF4-FFF2-40B4-BE49-F238E27FC236}">
                      <a16:creationId xmlns:a16="http://schemas.microsoft.com/office/drawing/2014/main" id="{B4A05B45-AD58-CC46-A55A-5D565FE682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20080" y="10732297"/>
                  <a:ext cx="49766" cy="105079"/>
                </a:xfrm>
                <a:custGeom>
                  <a:avLst/>
                  <a:gdLst>
                    <a:gd name="T0" fmla="*/ 5 w 5"/>
                    <a:gd name="T1" fmla="*/ 7 h 11"/>
                    <a:gd name="T2" fmla="*/ 2 w 5"/>
                    <a:gd name="T3" fmla="*/ 2 h 11"/>
                    <a:gd name="T4" fmla="*/ 1 w 5"/>
                    <a:gd name="T5" fmla="*/ 6 h 11"/>
                    <a:gd name="T6" fmla="*/ 0 w 5"/>
                    <a:gd name="T7" fmla="*/ 9 h 11"/>
                    <a:gd name="T8" fmla="*/ 2 w 5"/>
                    <a:gd name="T9" fmla="*/ 7 h 11"/>
                    <a:gd name="T10" fmla="*/ 5 w 5"/>
                    <a:gd name="T11" fmla="*/ 7 h 11"/>
                    <a:gd name="T12" fmla="*/ 5 w 5"/>
                    <a:gd name="T13" fmla="*/ 7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11">
                      <a:moveTo>
                        <a:pt x="5" y="7"/>
                      </a:moveTo>
                      <a:cubicBezTo>
                        <a:pt x="5" y="6"/>
                        <a:pt x="4" y="0"/>
                        <a:pt x="2" y="2"/>
                      </a:cubicBezTo>
                      <a:cubicBezTo>
                        <a:pt x="2" y="3"/>
                        <a:pt x="3" y="6"/>
                        <a:pt x="1" y="6"/>
                      </a:cubicBezTo>
                      <a:cubicBezTo>
                        <a:pt x="0" y="6"/>
                        <a:pt x="0" y="7"/>
                        <a:pt x="0" y="9"/>
                      </a:cubicBezTo>
                      <a:cubicBezTo>
                        <a:pt x="1" y="9"/>
                        <a:pt x="2" y="7"/>
                        <a:pt x="2" y="7"/>
                      </a:cubicBezTo>
                      <a:cubicBezTo>
                        <a:pt x="1" y="7"/>
                        <a:pt x="5" y="11"/>
                        <a:pt x="5" y="7"/>
                      </a:cubicBezTo>
                      <a:cubicBezTo>
                        <a:pt x="5" y="6"/>
                        <a:pt x="5" y="8"/>
                        <a:pt x="5" y="7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096" name="Freeform 519">
                  <a:extLst>
                    <a:ext uri="{FF2B5EF4-FFF2-40B4-BE49-F238E27FC236}">
                      <a16:creationId xmlns:a16="http://schemas.microsoft.com/office/drawing/2014/main" id="{8C5EA8A4-9AFD-384B-AE05-4249928C2B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10129" y="10817674"/>
                  <a:ext cx="29859" cy="59105"/>
                </a:xfrm>
                <a:custGeom>
                  <a:avLst/>
                  <a:gdLst>
                    <a:gd name="T0" fmla="*/ 3 w 3"/>
                    <a:gd name="T1" fmla="*/ 2 h 6"/>
                    <a:gd name="T2" fmla="*/ 1 w 3"/>
                    <a:gd name="T3" fmla="*/ 6 h 6"/>
                    <a:gd name="T4" fmla="*/ 3 w 3"/>
                    <a:gd name="T5" fmla="*/ 2 h 6"/>
                    <a:gd name="T6" fmla="*/ 3 w 3"/>
                    <a:gd name="T7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6">
                      <a:moveTo>
                        <a:pt x="3" y="2"/>
                      </a:moveTo>
                      <a:cubicBezTo>
                        <a:pt x="2" y="0"/>
                        <a:pt x="0" y="5"/>
                        <a:pt x="1" y="6"/>
                      </a:cubicBezTo>
                      <a:cubicBezTo>
                        <a:pt x="0" y="5"/>
                        <a:pt x="3" y="3"/>
                        <a:pt x="3" y="2"/>
                      </a:cubicBezTo>
                      <a:cubicBezTo>
                        <a:pt x="2" y="1"/>
                        <a:pt x="3" y="2"/>
                        <a:pt x="3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097" name="Freeform 520">
                  <a:extLst>
                    <a:ext uri="{FF2B5EF4-FFF2-40B4-BE49-F238E27FC236}">
                      <a16:creationId xmlns:a16="http://schemas.microsoft.com/office/drawing/2014/main" id="{9872622C-CE04-CB4F-B108-C8119D1893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10129" y="10692891"/>
                  <a:ext cx="49766" cy="68959"/>
                </a:xfrm>
                <a:custGeom>
                  <a:avLst/>
                  <a:gdLst>
                    <a:gd name="T0" fmla="*/ 4 w 5"/>
                    <a:gd name="T1" fmla="*/ 2 h 7"/>
                    <a:gd name="T2" fmla="*/ 3 w 5"/>
                    <a:gd name="T3" fmla="*/ 0 h 7"/>
                    <a:gd name="T4" fmla="*/ 2 w 5"/>
                    <a:gd name="T5" fmla="*/ 3 h 7"/>
                    <a:gd name="T6" fmla="*/ 1 w 5"/>
                    <a:gd name="T7" fmla="*/ 2 h 7"/>
                    <a:gd name="T8" fmla="*/ 0 w 5"/>
                    <a:gd name="T9" fmla="*/ 5 h 7"/>
                    <a:gd name="T10" fmla="*/ 2 w 5"/>
                    <a:gd name="T11" fmla="*/ 7 h 7"/>
                    <a:gd name="T12" fmla="*/ 5 w 5"/>
                    <a:gd name="T13" fmla="*/ 5 h 7"/>
                    <a:gd name="T14" fmla="*/ 4 w 5"/>
                    <a:gd name="T15" fmla="*/ 2 h 7"/>
                    <a:gd name="T16" fmla="*/ 4 w 5"/>
                    <a:gd name="T1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7">
                      <a:moveTo>
                        <a:pt x="4" y="2"/>
                      </a:moveTo>
                      <a:cubicBezTo>
                        <a:pt x="3" y="3"/>
                        <a:pt x="3" y="0"/>
                        <a:pt x="3" y="0"/>
                      </a:cubicBezTo>
                      <a:cubicBezTo>
                        <a:pt x="3" y="0"/>
                        <a:pt x="3" y="3"/>
                        <a:pt x="2" y="3"/>
                      </a:cubicBezTo>
                      <a:cubicBezTo>
                        <a:pt x="2" y="3"/>
                        <a:pt x="2" y="2"/>
                        <a:pt x="1" y="2"/>
                      </a:cubicBezTo>
                      <a:cubicBezTo>
                        <a:pt x="2" y="2"/>
                        <a:pt x="0" y="5"/>
                        <a:pt x="0" y="5"/>
                      </a:cubicBezTo>
                      <a:cubicBezTo>
                        <a:pt x="0" y="4"/>
                        <a:pt x="4" y="5"/>
                        <a:pt x="2" y="7"/>
                      </a:cubicBezTo>
                      <a:cubicBezTo>
                        <a:pt x="3" y="6"/>
                        <a:pt x="5" y="6"/>
                        <a:pt x="5" y="5"/>
                      </a:cubicBezTo>
                      <a:cubicBezTo>
                        <a:pt x="5" y="4"/>
                        <a:pt x="4" y="1"/>
                        <a:pt x="4" y="2"/>
                      </a:cubicBezTo>
                      <a:cubicBezTo>
                        <a:pt x="3" y="3"/>
                        <a:pt x="4" y="1"/>
                        <a:pt x="4" y="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098" name="Freeform 521">
                  <a:extLst>
                    <a:ext uri="{FF2B5EF4-FFF2-40B4-BE49-F238E27FC236}">
                      <a16:creationId xmlns:a16="http://schemas.microsoft.com/office/drawing/2014/main" id="{78300CDE-831E-4C4C-81E2-E6017C15C1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59896" y="10502432"/>
                  <a:ext cx="49766" cy="45973"/>
                </a:xfrm>
                <a:custGeom>
                  <a:avLst/>
                  <a:gdLst>
                    <a:gd name="T0" fmla="*/ 3 w 5"/>
                    <a:gd name="T1" fmla="*/ 4 h 5"/>
                    <a:gd name="T2" fmla="*/ 3 w 5"/>
                    <a:gd name="T3" fmla="*/ 0 h 5"/>
                    <a:gd name="T4" fmla="*/ 0 w 5"/>
                    <a:gd name="T5" fmla="*/ 0 h 5"/>
                    <a:gd name="T6" fmla="*/ 2 w 5"/>
                    <a:gd name="T7" fmla="*/ 1 h 5"/>
                    <a:gd name="T8" fmla="*/ 3 w 5"/>
                    <a:gd name="T9" fmla="*/ 4 h 5"/>
                    <a:gd name="T10" fmla="*/ 3 w 5"/>
                    <a:gd name="T11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5">
                      <a:moveTo>
                        <a:pt x="3" y="4"/>
                      </a:moveTo>
                      <a:cubicBezTo>
                        <a:pt x="5" y="2"/>
                        <a:pt x="2" y="2"/>
                        <a:pt x="3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ubicBezTo>
                        <a:pt x="0" y="0"/>
                        <a:pt x="2" y="1"/>
                        <a:pt x="2" y="1"/>
                      </a:cubicBezTo>
                      <a:cubicBezTo>
                        <a:pt x="2" y="2"/>
                        <a:pt x="3" y="4"/>
                        <a:pt x="3" y="4"/>
                      </a:cubicBezTo>
                      <a:cubicBezTo>
                        <a:pt x="4" y="3"/>
                        <a:pt x="2" y="5"/>
                        <a:pt x="3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099" name="Freeform 522">
                  <a:extLst>
                    <a:ext uri="{FF2B5EF4-FFF2-40B4-BE49-F238E27FC236}">
                      <a16:creationId xmlns:a16="http://schemas.microsoft.com/office/drawing/2014/main" id="{7D6F3ADC-63B3-C547-B887-F4B2A4F82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69849" y="10328394"/>
                  <a:ext cx="59717" cy="105079"/>
                </a:xfrm>
                <a:custGeom>
                  <a:avLst/>
                  <a:gdLst>
                    <a:gd name="T0" fmla="*/ 3 w 6"/>
                    <a:gd name="T1" fmla="*/ 10 h 11"/>
                    <a:gd name="T2" fmla="*/ 0 w 6"/>
                    <a:gd name="T3" fmla="*/ 9 h 11"/>
                    <a:gd name="T4" fmla="*/ 1 w 6"/>
                    <a:gd name="T5" fmla="*/ 2 h 11"/>
                    <a:gd name="T6" fmla="*/ 4 w 6"/>
                    <a:gd name="T7" fmla="*/ 3 h 11"/>
                    <a:gd name="T8" fmla="*/ 3 w 6"/>
                    <a:gd name="T9" fmla="*/ 10 h 11"/>
                    <a:gd name="T10" fmla="*/ 3 w 6"/>
                    <a:gd name="T11" fmla="*/ 1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11">
                      <a:moveTo>
                        <a:pt x="3" y="10"/>
                      </a:moveTo>
                      <a:cubicBezTo>
                        <a:pt x="1" y="11"/>
                        <a:pt x="0" y="11"/>
                        <a:pt x="0" y="9"/>
                      </a:cubicBezTo>
                      <a:cubicBezTo>
                        <a:pt x="1" y="7"/>
                        <a:pt x="1" y="4"/>
                        <a:pt x="1" y="2"/>
                      </a:cubicBezTo>
                      <a:cubicBezTo>
                        <a:pt x="1" y="0"/>
                        <a:pt x="5" y="0"/>
                        <a:pt x="4" y="3"/>
                      </a:cubicBezTo>
                      <a:cubicBezTo>
                        <a:pt x="4" y="5"/>
                        <a:pt x="6" y="8"/>
                        <a:pt x="3" y="10"/>
                      </a:cubicBezTo>
                      <a:cubicBezTo>
                        <a:pt x="2" y="10"/>
                        <a:pt x="4" y="9"/>
                        <a:pt x="3" y="1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00" name="Freeform 523">
                  <a:extLst>
                    <a:ext uri="{FF2B5EF4-FFF2-40B4-BE49-F238E27FC236}">
                      <a16:creationId xmlns:a16="http://schemas.microsoft.com/office/drawing/2014/main" id="{C9B2908C-417F-6D4F-8B26-DC2930A8AB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65593" y="7596303"/>
                  <a:ext cx="46449" cy="39406"/>
                </a:xfrm>
                <a:custGeom>
                  <a:avLst/>
                  <a:gdLst>
                    <a:gd name="T0" fmla="*/ 3 w 5"/>
                    <a:gd name="T1" fmla="*/ 3 h 4"/>
                    <a:gd name="T2" fmla="*/ 1 w 5"/>
                    <a:gd name="T3" fmla="*/ 1 h 4"/>
                    <a:gd name="T4" fmla="*/ 3 w 5"/>
                    <a:gd name="T5" fmla="*/ 3 h 4"/>
                    <a:gd name="T6" fmla="*/ 3 w 5"/>
                    <a:gd name="T7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3" y="3"/>
                      </a:moveTo>
                      <a:cubicBezTo>
                        <a:pt x="2" y="4"/>
                        <a:pt x="0" y="3"/>
                        <a:pt x="1" y="1"/>
                      </a:cubicBezTo>
                      <a:cubicBezTo>
                        <a:pt x="1" y="0"/>
                        <a:pt x="5" y="2"/>
                        <a:pt x="3" y="3"/>
                      </a:cubicBezTo>
                      <a:cubicBezTo>
                        <a:pt x="2" y="4"/>
                        <a:pt x="5" y="2"/>
                        <a:pt x="3" y="3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01" name="Freeform 524">
                  <a:extLst>
                    <a:ext uri="{FF2B5EF4-FFF2-40B4-BE49-F238E27FC236}">
                      <a16:creationId xmlns:a16="http://schemas.microsoft.com/office/drawing/2014/main" id="{5F1958F6-43F8-DC43-8032-B5DB3A66DD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83630" y="7655412"/>
                  <a:ext cx="56400" cy="75528"/>
                </a:xfrm>
                <a:custGeom>
                  <a:avLst/>
                  <a:gdLst>
                    <a:gd name="T0" fmla="*/ 1 w 6"/>
                    <a:gd name="T1" fmla="*/ 5 h 8"/>
                    <a:gd name="T2" fmla="*/ 2 w 6"/>
                    <a:gd name="T3" fmla="*/ 4 h 8"/>
                    <a:gd name="T4" fmla="*/ 4 w 6"/>
                    <a:gd name="T5" fmla="*/ 2 h 8"/>
                    <a:gd name="T6" fmla="*/ 1 w 6"/>
                    <a:gd name="T7" fmla="*/ 5 h 8"/>
                    <a:gd name="T8" fmla="*/ 1 w 6"/>
                    <a:gd name="T9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8">
                      <a:moveTo>
                        <a:pt x="1" y="5"/>
                      </a:moveTo>
                      <a:cubicBezTo>
                        <a:pt x="0" y="4"/>
                        <a:pt x="2" y="4"/>
                        <a:pt x="2" y="4"/>
                      </a:cubicBezTo>
                      <a:cubicBezTo>
                        <a:pt x="3" y="4"/>
                        <a:pt x="3" y="0"/>
                        <a:pt x="4" y="2"/>
                      </a:cubicBezTo>
                      <a:cubicBezTo>
                        <a:pt x="6" y="4"/>
                        <a:pt x="2" y="8"/>
                        <a:pt x="1" y="5"/>
                      </a:cubicBezTo>
                      <a:cubicBezTo>
                        <a:pt x="0" y="4"/>
                        <a:pt x="1" y="6"/>
                        <a:pt x="1" y="5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02" name="Freeform 525">
                  <a:extLst>
                    <a:ext uri="{FF2B5EF4-FFF2-40B4-BE49-F238E27FC236}">
                      <a16:creationId xmlns:a16="http://schemas.microsoft.com/office/drawing/2014/main" id="{3D3D1939-F6FD-C54F-A2BC-BB3938DB2F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17788" y="8177531"/>
                  <a:ext cx="136027" cy="124782"/>
                </a:xfrm>
                <a:custGeom>
                  <a:avLst/>
                  <a:gdLst>
                    <a:gd name="T0" fmla="*/ 12 w 14"/>
                    <a:gd name="T1" fmla="*/ 4 h 13"/>
                    <a:gd name="T2" fmla="*/ 10 w 14"/>
                    <a:gd name="T3" fmla="*/ 3 h 13"/>
                    <a:gd name="T4" fmla="*/ 6 w 14"/>
                    <a:gd name="T5" fmla="*/ 1 h 13"/>
                    <a:gd name="T6" fmla="*/ 2 w 14"/>
                    <a:gd name="T7" fmla="*/ 1 h 13"/>
                    <a:gd name="T8" fmla="*/ 1 w 14"/>
                    <a:gd name="T9" fmla="*/ 2 h 13"/>
                    <a:gd name="T10" fmla="*/ 2 w 14"/>
                    <a:gd name="T11" fmla="*/ 4 h 13"/>
                    <a:gd name="T12" fmla="*/ 1 w 14"/>
                    <a:gd name="T13" fmla="*/ 7 h 13"/>
                    <a:gd name="T14" fmla="*/ 2 w 14"/>
                    <a:gd name="T15" fmla="*/ 10 h 13"/>
                    <a:gd name="T16" fmla="*/ 4 w 14"/>
                    <a:gd name="T17" fmla="*/ 10 h 13"/>
                    <a:gd name="T18" fmla="*/ 7 w 14"/>
                    <a:gd name="T19" fmla="*/ 12 h 13"/>
                    <a:gd name="T20" fmla="*/ 10 w 14"/>
                    <a:gd name="T21" fmla="*/ 10 h 13"/>
                    <a:gd name="T22" fmla="*/ 12 w 14"/>
                    <a:gd name="T23" fmla="*/ 4 h 13"/>
                    <a:gd name="T24" fmla="*/ 12 w 14"/>
                    <a:gd name="T25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" h="13">
                      <a:moveTo>
                        <a:pt x="12" y="4"/>
                      </a:moveTo>
                      <a:cubicBezTo>
                        <a:pt x="12" y="3"/>
                        <a:pt x="11" y="3"/>
                        <a:pt x="10" y="3"/>
                      </a:cubicBezTo>
                      <a:cubicBezTo>
                        <a:pt x="8" y="2"/>
                        <a:pt x="8" y="1"/>
                        <a:pt x="6" y="1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2" y="2"/>
                        <a:pt x="1" y="2"/>
                      </a:cubicBezTo>
                      <a:cubicBezTo>
                        <a:pt x="0" y="4"/>
                        <a:pt x="1" y="3"/>
                        <a:pt x="2" y="4"/>
                      </a:cubicBezTo>
                      <a:cubicBezTo>
                        <a:pt x="2" y="4"/>
                        <a:pt x="1" y="7"/>
                        <a:pt x="1" y="7"/>
                      </a:cubicBezTo>
                      <a:cubicBezTo>
                        <a:pt x="1" y="9"/>
                        <a:pt x="1" y="9"/>
                        <a:pt x="2" y="10"/>
                      </a:cubicBezTo>
                      <a:cubicBezTo>
                        <a:pt x="3" y="11"/>
                        <a:pt x="3" y="10"/>
                        <a:pt x="4" y="10"/>
                      </a:cubicBezTo>
                      <a:cubicBezTo>
                        <a:pt x="6" y="10"/>
                        <a:pt x="5" y="12"/>
                        <a:pt x="7" y="12"/>
                      </a:cubicBezTo>
                      <a:cubicBezTo>
                        <a:pt x="9" y="13"/>
                        <a:pt x="8" y="11"/>
                        <a:pt x="10" y="10"/>
                      </a:cubicBezTo>
                      <a:cubicBezTo>
                        <a:pt x="12" y="8"/>
                        <a:pt x="14" y="7"/>
                        <a:pt x="12" y="4"/>
                      </a:cubicBezTo>
                      <a:cubicBezTo>
                        <a:pt x="12" y="2"/>
                        <a:pt x="14" y="8"/>
                        <a:pt x="12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03" name="Freeform 614">
                  <a:extLst>
                    <a:ext uri="{FF2B5EF4-FFF2-40B4-BE49-F238E27FC236}">
                      <a16:creationId xmlns:a16="http://schemas.microsoft.com/office/drawing/2014/main" id="{ADDBED5F-88CB-9C46-9CC6-46B0682C1F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48113" y="9701195"/>
                  <a:ext cx="99532" cy="85381"/>
                </a:xfrm>
                <a:custGeom>
                  <a:avLst/>
                  <a:gdLst>
                    <a:gd name="T0" fmla="*/ 4 w 10"/>
                    <a:gd name="T1" fmla="*/ 4 h 9"/>
                    <a:gd name="T2" fmla="*/ 0 w 10"/>
                    <a:gd name="T3" fmla="*/ 8 h 9"/>
                    <a:gd name="T4" fmla="*/ 2 w 10"/>
                    <a:gd name="T5" fmla="*/ 8 h 9"/>
                    <a:gd name="T6" fmla="*/ 5 w 10"/>
                    <a:gd name="T7" fmla="*/ 5 h 9"/>
                    <a:gd name="T8" fmla="*/ 8 w 10"/>
                    <a:gd name="T9" fmla="*/ 0 h 9"/>
                    <a:gd name="T10" fmla="*/ 4 w 10"/>
                    <a:gd name="T11" fmla="*/ 4 h 9"/>
                    <a:gd name="T12" fmla="*/ 4 w 10"/>
                    <a:gd name="T13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9">
                      <a:moveTo>
                        <a:pt x="4" y="4"/>
                      </a:moveTo>
                      <a:cubicBezTo>
                        <a:pt x="4" y="5"/>
                        <a:pt x="1" y="7"/>
                        <a:pt x="0" y="8"/>
                      </a:cubicBezTo>
                      <a:cubicBezTo>
                        <a:pt x="0" y="9"/>
                        <a:pt x="2" y="8"/>
                        <a:pt x="2" y="8"/>
                      </a:cubicBezTo>
                      <a:cubicBezTo>
                        <a:pt x="3" y="7"/>
                        <a:pt x="4" y="6"/>
                        <a:pt x="5" y="5"/>
                      </a:cubicBezTo>
                      <a:cubicBezTo>
                        <a:pt x="6" y="4"/>
                        <a:pt x="10" y="0"/>
                        <a:pt x="8" y="0"/>
                      </a:cubicBezTo>
                      <a:cubicBezTo>
                        <a:pt x="7" y="0"/>
                        <a:pt x="4" y="3"/>
                        <a:pt x="4" y="4"/>
                      </a:cubicBezTo>
                      <a:cubicBezTo>
                        <a:pt x="4" y="5"/>
                        <a:pt x="4" y="3"/>
                        <a:pt x="4" y="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04" name="Freeform 616">
                  <a:extLst>
                    <a:ext uri="{FF2B5EF4-FFF2-40B4-BE49-F238E27FC236}">
                      <a16:creationId xmlns:a16="http://schemas.microsoft.com/office/drawing/2014/main" id="{1723DF91-82C2-B84C-891C-4E5F923A9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41901" y="11001561"/>
                  <a:ext cx="175842" cy="154337"/>
                </a:xfrm>
                <a:custGeom>
                  <a:avLst/>
                  <a:gdLst>
                    <a:gd name="T0" fmla="*/ 17 w 18"/>
                    <a:gd name="T1" fmla="*/ 14 h 16"/>
                    <a:gd name="T2" fmla="*/ 8 w 18"/>
                    <a:gd name="T3" fmla="*/ 9 h 16"/>
                    <a:gd name="T4" fmla="*/ 4 w 18"/>
                    <a:gd name="T5" fmla="*/ 5 h 16"/>
                    <a:gd name="T6" fmla="*/ 1 w 18"/>
                    <a:gd name="T7" fmla="*/ 3 h 16"/>
                    <a:gd name="T8" fmla="*/ 2 w 18"/>
                    <a:gd name="T9" fmla="*/ 2 h 16"/>
                    <a:gd name="T10" fmla="*/ 0 w 18"/>
                    <a:gd name="T11" fmla="*/ 0 h 16"/>
                    <a:gd name="T12" fmla="*/ 0 w 18"/>
                    <a:gd name="T13" fmla="*/ 14 h 16"/>
                    <a:gd name="T14" fmla="*/ 7 w 18"/>
                    <a:gd name="T15" fmla="*/ 15 h 16"/>
                    <a:gd name="T16" fmla="*/ 10 w 18"/>
                    <a:gd name="T17" fmla="*/ 16 h 16"/>
                    <a:gd name="T18" fmla="*/ 13 w 18"/>
                    <a:gd name="T19" fmla="*/ 15 h 16"/>
                    <a:gd name="T20" fmla="*/ 18 w 18"/>
                    <a:gd name="T21" fmla="*/ 14 h 16"/>
                    <a:gd name="T22" fmla="*/ 17 w 18"/>
                    <a:gd name="T23" fmla="*/ 1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6">
                      <a:moveTo>
                        <a:pt x="17" y="14"/>
                      </a:moveTo>
                      <a:cubicBezTo>
                        <a:pt x="13" y="14"/>
                        <a:pt x="11" y="11"/>
                        <a:pt x="8" y="9"/>
                      </a:cubicBezTo>
                      <a:cubicBezTo>
                        <a:pt x="7" y="7"/>
                        <a:pt x="5" y="6"/>
                        <a:pt x="4" y="5"/>
                      </a:cubicBezTo>
                      <a:cubicBezTo>
                        <a:pt x="3" y="5"/>
                        <a:pt x="1" y="4"/>
                        <a:pt x="1" y="3"/>
                      </a:cubicBezTo>
                      <a:cubicBezTo>
                        <a:pt x="1" y="3"/>
                        <a:pt x="2" y="3"/>
                        <a:pt x="2" y="2"/>
                      </a:cubicBezTo>
                      <a:cubicBezTo>
                        <a:pt x="3" y="2"/>
                        <a:pt x="1" y="0"/>
                        <a:pt x="0" y="0"/>
                      </a:cubicBezTo>
                      <a:cubicBezTo>
                        <a:pt x="0" y="5"/>
                        <a:pt x="0" y="10"/>
                        <a:pt x="0" y="14"/>
                      </a:cubicBezTo>
                      <a:cubicBezTo>
                        <a:pt x="0" y="15"/>
                        <a:pt x="6" y="15"/>
                        <a:pt x="7" y="15"/>
                      </a:cubicBezTo>
                      <a:cubicBezTo>
                        <a:pt x="8" y="15"/>
                        <a:pt x="9" y="15"/>
                        <a:pt x="10" y="16"/>
                      </a:cubicBezTo>
                      <a:cubicBezTo>
                        <a:pt x="12" y="16"/>
                        <a:pt x="12" y="16"/>
                        <a:pt x="13" y="15"/>
                      </a:cubicBezTo>
                      <a:cubicBezTo>
                        <a:pt x="14" y="15"/>
                        <a:pt x="18" y="15"/>
                        <a:pt x="18" y="14"/>
                      </a:cubicBezTo>
                      <a:cubicBezTo>
                        <a:pt x="18" y="14"/>
                        <a:pt x="18" y="13"/>
                        <a:pt x="17" y="1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05" name="Freeform 617">
                  <a:extLst>
                    <a:ext uri="{FF2B5EF4-FFF2-40B4-BE49-F238E27FC236}">
                      <a16:creationId xmlns:a16="http://schemas.microsoft.com/office/drawing/2014/main" id="{8844605B-1158-084C-AD28-7FD5EB8F69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56111" y="10981863"/>
                  <a:ext cx="291962" cy="223294"/>
                </a:xfrm>
                <a:custGeom>
                  <a:avLst/>
                  <a:gdLst>
                    <a:gd name="T0" fmla="*/ 19 w 30"/>
                    <a:gd name="T1" fmla="*/ 17 h 23"/>
                    <a:gd name="T2" fmla="*/ 19 w 30"/>
                    <a:gd name="T3" fmla="*/ 7 h 23"/>
                    <a:gd name="T4" fmla="*/ 19 w 30"/>
                    <a:gd name="T5" fmla="*/ 3 h 23"/>
                    <a:gd name="T6" fmla="*/ 15 w 30"/>
                    <a:gd name="T7" fmla="*/ 1 h 23"/>
                    <a:gd name="T8" fmla="*/ 12 w 30"/>
                    <a:gd name="T9" fmla="*/ 3 h 23"/>
                    <a:gd name="T10" fmla="*/ 13 w 30"/>
                    <a:gd name="T11" fmla="*/ 6 h 23"/>
                    <a:gd name="T12" fmla="*/ 15 w 30"/>
                    <a:gd name="T13" fmla="*/ 6 h 23"/>
                    <a:gd name="T14" fmla="*/ 14 w 30"/>
                    <a:gd name="T15" fmla="*/ 8 h 23"/>
                    <a:gd name="T16" fmla="*/ 13 w 30"/>
                    <a:gd name="T17" fmla="*/ 11 h 23"/>
                    <a:gd name="T18" fmla="*/ 16 w 30"/>
                    <a:gd name="T19" fmla="*/ 13 h 23"/>
                    <a:gd name="T20" fmla="*/ 12 w 30"/>
                    <a:gd name="T21" fmla="*/ 13 h 23"/>
                    <a:gd name="T22" fmla="*/ 9 w 30"/>
                    <a:gd name="T23" fmla="*/ 12 h 23"/>
                    <a:gd name="T24" fmla="*/ 10 w 30"/>
                    <a:gd name="T25" fmla="*/ 12 h 23"/>
                    <a:gd name="T26" fmla="*/ 10 w 30"/>
                    <a:gd name="T27" fmla="*/ 9 h 23"/>
                    <a:gd name="T28" fmla="*/ 8 w 30"/>
                    <a:gd name="T29" fmla="*/ 11 h 23"/>
                    <a:gd name="T30" fmla="*/ 5 w 30"/>
                    <a:gd name="T31" fmla="*/ 11 h 23"/>
                    <a:gd name="T32" fmla="*/ 0 w 30"/>
                    <a:gd name="T33" fmla="*/ 12 h 23"/>
                    <a:gd name="T34" fmla="*/ 2 w 30"/>
                    <a:gd name="T35" fmla="*/ 12 h 23"/>
                    <a:gd name="T36" fmla="*/ 3 w 30"/>
                    <a:gd name="T37" fmla="*/ 12 h 23"/>
                    <a:gd name="T38" fmla="*/ 5 w 30"/>
                    <a:gd name="T39" fmla="*/ 12 h 23"/>
                    <a:gd name="T40" fmla="*/ 6 w 30"/>
                    <a:gd name="T41" fmla="*/ 13 h 23"/>
                    <a:gd name="T42" fmla="*/ 4 w 30"/>
                    <a:gd name="T43" fmla="*/ 15 h 23"/>
                    <a:gd name="T44" fmla="*/ 6 w 30"/>
                    <a:gd name="T45" fmla="*/ 15 h 23"/>
                    <a:gd name="T46" fmla="*/ 8 w 30"/>
                    <a:gd name="T47" fmla="*/ 16 h 23"/>
                    <a:gd name="T48" fmla="*/ 7 w 30"/>
                    <a:gd name="T49" fmla="*/ 16 h 23"/>
                    <a:gd name="T50" fmla="*/ 10 w 30"/>
                    <a:gd name="T51" fmla="*/ 17 h 23"/>
                    <a:gd name="T52" fmla="*/ 12 w 30"/>
                    <a:gd name="T53" fmla="*/ 17 h 23"/>
                    <a:gd name="T54" fmla="*/ 17 w 30"/>
                    <a:gd name="T55" fmla="*/ 21 h 23"/>
                    <a:gd name="T56" fmla="*/ 16 w 30"/>
                    <a:gd name="T57" fmla="*/ 20 h 23"/>
                    <a:gd name="T58" fmla="*/ 23 w 30"/>
                    <a:gd name="T59" fmla="*/ 23 h 23"/>
                    <a:gd name="T60" fmla="*/ 19 w 30"/>
                    <a:gd name="T61" fmla="*/ 18 h 23"/>
                    <a:gd name="T62" fmla="*/ 24 w 30"/>
                    <a:gd name="T63" fmla="*/ 19 h 23"/>
                    <a:gd name="T64" fmla="*/ 30 w 30"/>
                    <a:gd name="T65" fmla="*/ 18 h 23"/>
                    <a:gd name="T66" fmla="*/ 19 w 30"/>
                    <a:gd name="T67" fmla="*/ 1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" h="23">
                      <a:moveTo>
                        <a:pt x="19" y="17"/>
                      </a:moveTo>
                      <a:cubicBezTo>
                        <a:pt x="19" y="13"/>
                        <a:pt x="19" y="10"/>
                        <a:pt x="19" y="7"/>
                      </a:cubicBezTo>
                      <a:cubicBezTo>
                        <a:pt x="19" y="6"/>
                        <a:pt x="19" y="4"/>
                        <a:pt x="19" y="3"/>
                      </a:cubicBezTo>
                      <a:cubicBezTo>
                        <a:pt x="19" y="2"/>
                        <a:pt x="16" y="0"/>
                        <a:pt x="15" y="1"/>
                      </a:cubicBezTo>
                      <a:cubicBezTo>
                        <a:pt x="14" y="2"/>
                        <a:pt x="12" y="1"/>
                        <a:pt x="12" y="3"/>
                      </a:cubicBezTo>
                      <a:cubicBezTo>
                        <a:pt x="11" y="5"/>
                        <a:pt x="9" y="7"/>
                        <a:pt x="13" y="6"/>
                      </a:cubicBezTo>
                      <a:cubicBezTo>
                        <a:pt x="13" y="6"/>
                        <a:pt x="15" y="6"/>
                        <a:pt x="15" y="6"/>
                      </a:cubicBezTo>
                      <a:cubicBezTo>
                        <a:pt x="16" y="6"/>
                        <a:pt x="14" y="8"/>
                        <a:pt x="14" y="8"/>
                      </a:cubicBezTo>
                      <a:cubicBezTo>
                        <a:pt x="13" y="8"/>
                        <a:pt x="11" y="10"/>
                        <a:pt x="13" y="11"/>
                      </a:cubicBezTo>
                      <a:cubicBezTo>
                        <a:pt x="13" y="12"/>
                        <a:pt x="16" y="12"/>
                        <a:pt x="16" y="13"/>
                      </a:cubicBezTo>
                      <a:cubicBezTo>
                        <a:pt x="16" y="13"/>
                        <a:pt x="12" y="13"/>
                        <a:pt x="12" y="13"/>
                      </a:cubicBezTo>
                      <a:cubicBezTo>
                        <a:pt x="11" y="13"/>
                        <a:pt x="9" y="12"/>
                        <a:pt x="9" y="12"/>
                      </a:cubicBezTo>
                      <a:cubicBezTo>
                        <a:pt x="9" y="12"/>
                        <a:pt x="10" y="13"/>
                        <a:pt x="10" y="12"/>
                      </a:cubicBezTo>
                      <a:cubicBezTo>
                        <a:pt x="10" y="11"/>
                        <a:pt x="11" y="10"/>
                        <a:pt x="10" y="9"/>
                      </a:cubicBezTo>
                      <a:cubicBezTo>
                        <a:pt x="10" y="9"/>
                        <a:pt x="8" y="11"/>
                        <a:pt x="8" y="11"/>
                      </a:cubicBezTo>
                      <a:cubicBezTo>
                        <a:pt x="7" y="12"/>
                        <a:pt x="6" y="11"/>
                        <a:pt x="5" y="11"/>
                      </a:cubicBezTo>
                      <a:cubicBezTo>
                        <a:pt x="4" y="11"/>
                        <a:pt x="0" y="10"/>
                        <a:pt x="0" y="12"/>
                      </a:cubicBezTo>
                      <a:cubicBezTo>
                        <a:pt x="0" y="13"/>
                        <a:pt x="2" y="12"/>
                        <a:pt x="2" y="12"/>
                      </a:cubicBezTo>
                      <a:cubicBezTo>
                        <a:pt x="3" y="11"/>
                        <a:pt x="2" y="12"/>
                        <a:pt x="3" y="12"/>
                      </a:cubicBezTo>
                      <a:cubicBezTo>
                        <a:pt x="4" y="13"/>
                        <a:pt x="4" y="11"/>
                        <a:pt x="5" y="12"/>
                      </a:cubicBezTo>
                      <a:cubicBezTo>
                        <a:pt x="5" y="12"/>
                        <a:pt x="6" y="13"/>
                        <a:pt x="6" y="13"/>
                      </a:cubicBezTo>
                      <a:cubicBezTo>
                        <a:pt x="6" y="13"/>
                        <a:pt x="2" y="14"/>
                        <a:pt x="4" y="15"/>
                      </a:cubicBezTo>
                      <a:cubicBezTo>
                        <a:pt x="5" y="16"/>
                        <a:pt x="6" y="14"/>
                        <a:pt x="6" y="15"/>
                      </a:cubicBezTo>
                      <a:cubicBezTo>
                        <a:pt x="7" y="15"/>
                        <a:pt x="8" y="16"/>
                        <a:pt x="8" y="16"/>
                      </a:cubicBezTo>
                      <a:cubicBezTo>
                        <a:pt x="8" y="16"/>
                        <a:pt x="8" y="16"/>
                        <a:pt x="7" y="16"/>
                      </a:cubicBezTo>
                      <a:cubicBezTo>
                        <a:pt x="7" y="17"/>
                        <a:pt x="9" y="17"/>
                        <a:pt x="10" y="17"/>
                      </a:cubicBezTo>
                      <a:cubicBezTo>
                        <a:pt x="11" y="17"/>
                        <a:pt x="11" y="15"/>
                        <a:pt x="12" y="17"/>
                      </a:cubicBezTo>
                      <a:cubicBezTo>
                        <a:pt x="12" y="17"/>
                        <a:pt x="16" y="22"/>
                        <a:pt x="17" y="21"/>
                      </a:cubicBezTo>
                      <a:cubicBezTo>
                        <a:pt x="17" y="21"/>
                        <a:pt x="16" y="20"/>
                        <a:pt x="16" y="20"/>
                      </a:cubicBezTo>
                      <a:cubicBezTo>
                        <a:pt x="16" y="19"/>
                        <a:pt x="22" y="23"/>
                        <a:pt x="23" y="23"/>
                      </a:cubicBezTo>
                      <a:cubicBezTo>
                        <a:pt x="23" y="22"/>
                        <a:pt x="19" y="19"/>
                        <a:pt x="19" y="18"/>
                      </a:cubicBezTo>
                      <a:cubicBezTo>
                        <a:pt x="20" y="18"/>
                        <a:pt x="24" y="19"/>
                        <a:pt x="24" y="19"/>
                      </a:cubicBezTo>
                      <a:cubicBezTo>
                        <a:pt x="26" y="19"/>
                        <a:pt x="28" y="19"/>
                        <a:pt x="30" y="18"/>
                      </a:cubicBezTo>
                      <a:cubicBezTo>
                        <a:pt x="27" y="16"/>
                        <a:pt x="23" y="17"/>
                        <a:pt x="19" y="17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06" name="Freeform 618">
                  <a:extLst>
                    <a:ext uri="{FF2B5EF4-FFF2-40B4-BE49-F238E27FC236}">
                      <a16:creationId xmlns:a16="http://schemas.microsoft.com/office/drawing/2014/main" id="{0F369170-8564-9F48-A46D-6142D30B63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09659" y="7635707"/>
                  <a:ext cx="739859" cy="531968"/>
                </a:xfrm>
                <a:custGeom>
                  <a:avLst/>
                  <a:gdLst>
                    <a:gd name="T0" fmla="*/ 63 w 76"/>
                    <a:gd name="T1" fmla="*/ 28 h 55"/>
                    <a:gd name="T2" fmla="*/ 66 w 76"/>
                    <a:gd name="T3" fmla="*/ 24 h 55"/>
                    <a:gd name="T4" fmla="*/ 67 w 76"/>
                    <a:gd name="T5" fmla="*/ 22 h 55"/>
                    <a:gd name="T6" fmla="*/ 67 w 76"/>
                    <a:gd name="T7" fmla="*/ 18 h 55"/>
                    <a:gd name="T8" fmla="*/ 61 w 76"/>
                    <a:gd name="T9" fmla="*/ 15 h 55"/>
                    <a:gd name="T10" fmla="*/ 63 w 76"/>
                    <a:gd name="T11" fmla="*/ 14 h 55"/>
                    <a:gd name="T12" fmla="*/ 64 w 76"/>
                    <a:gd name="T13" fmla="*/ 11 h 55"/>
                    <a:gd name="T14" fmla="*/ 60 w 76"/>
                    <a:gd name="T15" fmla="*/ 9 h 55"/>
                    <a:gd name="T16" fmla="*/ 59 w 76"/>
                    <a:gd name="T17" fmla="*/ 8 h 55"/>
                    <a:gd name="T18" fmla="*/ 57 w 76"/>
                    <a:gd name="T19" fmla="*/ 9 h 55"/>
                    <a:gd name="T20" fmla="*/ 57 w 76"/>
                    <a:gd name="T21" fmla="*/ 7 h 55"/>
                    <a:gd name="T22" fmla="*/ 54 w 76"/>
                    <a:gd name="T23" fmla="*/ 8 h 55"/>
                    <a:gd name="T24" fmla="*/ 54 w 76"/>
                    <a:gd name="T25" fmla="*/ 6 h 55"/>
                    <a:gd name="T26" fmla="*/ 58 w 76"/>
                    <a:gd name="T27" fmla="*/ 5 h 55"/>
                    <a:gd name="T28" fmla="*/ 55 w 76"/>
                    <a:gd name="T29" fmla="*/ 4 h 55"/>
                    <a:gd name="T30" fmla="*/ 49 w 76"/>
                    <a:gd name="T31" fmla="*/ 4 h 55"/>
                    <a:gd name="T32" fmla="*/ 44 w 76"/>
                    <a:gd name="T33" fmla="*/ 7 h 55"/>
                    <a:gd name="T34" fmla="*/ 38 w 76"/>
                    <a:gd name="T35" fmla="*/ 5 h 55"/>
                    <a:gd name="T36" fmla="*/ 29 w 76"/>
                    <a:gd name="T37" fmla="*/ 5 h 55"/>
                    <a:gd name="T38" fmla="*/ 26 w 76"/>
                    <a:gd name="T39" fmla="*/ 2 h 55"/>
                    <a:gd name="T40" fmla="*/ 20 w 76"/>
                    <a:gd name="T41" fmla="*/ 0 h 55"/>
                    <a:gd name="T42" fmla="*/ 11 w 76"/>
                    <a:gd name="T43" fmla="*/ 4 h 55"/>
                    <a:gd name="T44" fmla="*/ 13 w 76"/>
                    <a:gd name="T45" fmla="*/ 12 h 55"/>
                    <a:gd name="T46" fmla="*/ 8 w 76"/>
                    <a:gd name="T47" fmla="*/ 8 h 55"/>
                    <a:gd name="T48" fmla="*/ 10 w 76"/>
                    <a:gd name="T49" fmla="*/ 5 h 55"/>
                    <a:gd name="T50" fmla="*/ 8 w 76"/>
                    <a:gd name="T51" fmla="*/ 1 h 55"/>
                    <a:gd name="T52" fmla="*/ 4 w 76"/>
                    <a:gd name="T53" fmla="*/ 7 h 55"/>
                    <a:gd name="T54" fmla="*/ 3 w 76"/>
                    <a:gd name="T55" fmla="*/ 12 h 55"/>
                    <a:gd name="T56" fmla="*/ 5 w 76"/>
                    <a:gd name="T57" fmla="*/ 13 h 55"/>
                    <a:gd name="T58" fmla="*/ 7 w 76"/>
                    <a:gd name="T59" fmla="*/ 16 h 55"/>
                    <a:gd name="T60" fmla="*/ 10 w 76"/>
                    <a:gd name="T61" fmla="*/ 23 h 55"/>
                    <a:gd name="T62" fmla="*/ 13 w 76"/>
                    <a:gd name="T63" fmla="*/ 23 h 55"/>
                    <a:gd name="T64" fmla="*/ 15 w 76"/>
                    <a:gd name="T65" fmla="*/ 22 h 55"/>
                    <a:gd name="T66" fmla="*/ 21 w 76"/>
                    <a:gd name="T67" fmla="*/ 27 h 55"/>
                    <a:gd name="T68" fmla="*/ 23 w 76"/>
                    <a:gd name="T69" fmla="*/ 27 h 55"/>
                    <a:gd name="T70" fmla="*/ 26 w 76"/>
                    <a:gd name="T71" fmla="*/ 27 h 55"/>
                    <a:gd name="T72" fmla="*/ 31 w 76"/>
                    <a:gd name="T73" fmla="*/ 29 h 55"/>
                    <a:gd name="T74" fmla="*/ 31 w 76"/>
                    <a:gd name="T75" fmla="*/ 38 h 55"/>
                    <a:gd name="T76" fmla="*/ 32 w 76"/>
                    <a:gd name="T77" fmla="*/ 41 h 55"/>
                    <a:gd name="T78" fmla="*/ 30 w 76"/>
                    <a:gd name="T79" fmla="*/ 44 h 55"/>
                    <a:gd name="T80" fmla="*/ 40 w 76"/>
                    <a:gd name="T81" fmla="*/ 53 h 55"/>
                    <a:gd name="T82" fmla="*/ 42 w 76"/>
                    <a:gd name="T83" fmla="*/ 54 h 55"/>
                    <a:gd name="T84" fmla="*/ 45 w 76"/>
                    <a:gd name="T85" fmla="*/ 52 h 55"/>
                    <a:gd name="T86" fmla="*/ 51 w 76"/>
                    <a:gd name="T87" fmla="*/ 47 h 55"/>
                    <a:gd name="T88" fmla="*/ 49 w 76"/>
                    <a:gd name="T89" fmla="*/ 44 h 55"/>
                    <a:gd name="T90" fmla="*/ 48 w 76"/>
                    <a:gd name="T91" fmla="*/ 41 h 55"/>
                    <a:gd name="T92" fmla="*/ 45 w 76"/>
                    <a:gd name="T93" fmla="*/ 38 h 55"/>
                    <a:gd name="T94" fmla="*/ 52 w 76"/>
                    <a:gd name="T95" fmla="*/ 38 h 55"/>
                    <a:gd name="T96" fmla="*/ 54 w 76"/>
                    <a:gd name="T97" fmla="*/ 40 h 55"/>
                    <a:gd name="T98" fmla="*/ 56 w 76"/>
                    <a:gd name="T99" fmla="*/ 38 h 55"/>
                    <a:gd name="T100" fmla="*/ 62 w 76"/>
                    <a:gd name="T101" fmla="*/ 36 h 55"/>
                    <a:gd name="T102" fmla="*/ 67 w 76"/>
                    <a:gd name="T103" fmla="*/ 33 h 55"/>
                    <a:gd name="T104" fmla="*/ 63 w 76"/>
                    <a:gd name="T105" fmla="*/ 28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76" h="55">
                      <a:moveTo>
                        <a:pt x="63" y="28"/>
                      </a:moveTo>
                      <a:cubicBezTo>
                        <a:pt x="63" y="26"/>
                        <a:pt x="63" y="25"/>
                        <a:pt x="66" y="24"/>
                      </a:cubicBezTo>
                      <a:cubicBezTo>
                        <a:pt x="66" y="23"/>
                        <a:pt x="68" y="23"/>
                        <a:pt x="67" y="22"/>
                      </a:cubicBezTo>
                      <a:cubicBezTo>
                        <a:pt x="66" y="21"/>
                        <a:pt x="65" y="19"/>
                        <a:pt x="67" y="18"/>
                      </a:cubicBezTo>
                      <a:cubicBezTo>
                        <a:pt x="76" y="14"/>
                        <a:pt x="61" y="15"/>
                        <a:pt x="61" y="15"/>
                      </a:cubicBezTo>
                      <a:cubicBezTo>
                        <a:pt x="61" y="14"/>
                        <a:pt x="62" y="14"/>
                        <a:pt x="63" y="14"/>
                      </a:cubicBezTo>
                      <a:cubicBezTo>
                        <a:pt x="64" y="14"/>
                        <a:pt x="64" y="12"/>
                        <a:pt x="64" y="11"/>
                      </a:cubicBezTo>
                      <a:cubicBezTo>
                        <a:pt x="64" y="10"/>
                        <a:pt x="60" y="8"/>
                        <a:pt x="60" y="9"/>
                      </a:cubicBezTo>
                      <a:cubicBezTo>
                        <a:pt x="60" y="10"/>
                        <a:pt x="59" y="8"/>
                        <a:pt x="59" y="8"/>
                      </a:cubicBezTo>
                      <a:cubicBezTo>
                        <a:pt x="58" y="8"/>
                        <a:pt x="58" y="10"/>
                        <a:pt x="57" y="9"/>
                      </a:cubicBezTo>
                      <a:cubicBezTo>
                        <a:pt x="57" y="9"/>
                        <a:pt x="57" y="8"/>
                        <a:pt x="57" y="7"/>
                      </a:cubicBezTo>
                      <a:cubicBezTo>
                        <a:pt x="56" y="6"/>
                        <a:pt x="55" y="8"/>
                        <a:pt x="54" y="8"/>
                      </a:cubicBezTo>
                      <a:cubicBezTo>
                        <a:pt x="54" y="8"/>
                        <a:pt x="54" y="6"/>
                        <a:pt x="54" y="6"/>
                      </a:cubicBezTo>
                      <a:cubicBezTo>
                        <a:pt x="54" y="4"/>
                        <a:pt x="57" y="5"/>
                        <a:pt x="58" y="5"/>
                      </a:cubicBezTo>
                      <a:cubicBezTo>
                        <a:pt x="59" y="4"/>
                        <a:pt x="55" y="4"/>
                        <a:pt x="55" y="4"/>
                      </a:cubicBezTo>
                      <a:cubicBezTo>
                        <a:pt x="53" y="4"/>
                        <a:pt x="51" y="3"/>
                        <a:pt x="49" y="4"/>
                      </a:cubicBezTo>
                      <a:cubicBezTo>
                        <a:pt x="47" y="5"/>
                        <a:pt x="46" y="8"/>
                        <a:pt x="44" y="7"/>
                      </a:cubicBezTo>
                      <a:cubicBezTo>
                        <a:pt x="41" y="7"/>
                        <a:pt x="40" y="7"/>
                        <a:pt x="38" y="5"/>
                      </a:cubicBezTo>
                      <a:cubicBezTo>
                        <a:pt x="36" y="3"/>
                        <a:pt x="32" y="5"/>
                        <a:pt x="29" y="5"/>
                      </a:cubicBezTo>
                      <a:cubicBezTo>
                        <a:pt x="27" y="5"/>
                        <a:pt x="27" y="4"/>
                        <a:pt x="26" y="2"/>
                      </a:cubicBezTo>
                      <a:cubicBezTo>
                        <a:pt x="25" y="0"/>
                        <a:pt x="23" y="0"/>
                        <a:pt x="20" y="0"/>
                      </a:cubicBezTo>
                      <a:cubicBezTo>
                        <a:pt x="19" y="0"/>
                        <a:pt x="11" y="1"/>
                        <a:pt x="11" y="4"/>
                      </a:cubicBezTo>
                      <a:cubicBezTo>
                        <a:pt x="11" y="7"/>
                        <a:pt x="15" y="8"/>
                        <a:pt x="13" y="12"/>
                      </a:cubicBezTo>
                      <a:cubicBezTo>
                        <a:pt x="11" y="14"/>
                        <a:pt x="7" y="10"/>
                        <a:pt x="8" y="8"/>
                      </a:cubicBezTo>
                      <a:cubicBezTo>
                        <a:pt x="8" y="7"/>
                        <a:pt x="10" y="6"/>
                        <a:pt x="10" y="5"/>
                      </a:cubicBezTo>
                      <a:cubicBezTo>
                        <a:pt x="11" y="3"/>
                        <a:pt x="8" y="2"/>
                        <a:pt x="8" y="1"/>
                      </a:cubicBezTo>
                      <a:cubicBezTo>
                        <a:pt x="5" y="3"/>
                        <a:pt x="4" y="4"/>
                        <a:pt x="4" y="7"/>
                      </a:cubicBezTo>
                      <a:cubicBezTo>
                        <a:pt x="3" y="8"/>
                        <a:pt x="0" y="12"/>
                        <a:pt x="3" y="12"/>
                      </a:cubicBezTo>
                      <a:cubicBezTo>
                        <a:pt x="3" y="12"/>
                        <a:pt x="4" y="12"/>
                        <a:pt x="5" y="13"/>
                      </a:cubicBezTo>
                      <a:cubicBezTo>
                        <a:pt x="5" y="14"/>
                        <a:pt x="6" y="15"/>
                        <a:pt x="7" y="16"/>
                      </a:cubicBezTo>
                      <a:cubicBezTo>
                        <a:pt x="9" y="18"/>
                        <a:pt x="5" y="22"/>
                        <a:pt x="10" y="23"/>
                      </a:cubicBezTo>
                      <a:cubicBezTo>
                        <a:pt x="10" y="23"/>
                        <a:pt x="12" y="23"/>
                        <a:pt x="13" y="23"/>
                      </a:cubicBezTo>
                      <a:cubicBezTo>
                        <a:pt x="14" y="23"/>
                        <a:pt x="14" y="22"/>
                        <a:pt x="15" y="22"/>
                      </a:cubicBezTo>
                      <a:cubicBezTo>
                        <a:pt x="18" y="22"/>
                        <a:pt x="19" y="25"/>
                        <a:pt x="21" y="27"/>
                      </a:cubicBezTo>
                      <a:cubicBezTo>
                        <a:pt x="21" y="27"/>
                        <a:pt x="22" y="28"/>
                        <a:pt x="23" y="27"/>
                      </a:cubicBezTo>
                      <a:cubicBezTo>
                        <a:pt x="23" y="26"/>
                        <a:pt x="24" y="27"/>
                        <a:pt x="26" y="27"/>
                      </a:cubicBezTo>
                      <a:cubicBezTo>
                        <a:pt x="28" y="28"/>
                        <a:pt x="33" y="25"/>
                        <a:pt x="31" y="29"/>
                      </a:cubicBezTo>
                      <a:cubicBezTo>
                        <a:pt x="29" y="32"/>
                        <a:pt x="29" y="35"/>
                        <a:pt x="31" y="38"/>
                      </a:cubicBezTo>
                      <a:cubicBezTo>
                        <a:pt x="31" y="39"/>
                        <a:pt x="32" y="40"/>
                        <a:pt x="32" y="41"/>
                      </a:cubicBezTo>
                      <a:cubicBezTo>
                        <a:pt x="32" y="42"/>
                        <a:pt x="29" y="43"/>
                        <a:pt x="30" y="44"/>
                      </a:cubicBezTo>
                      <a:cubicBezTo>
                        <a:pt x="33" y="47"/>
                        <a:pt x="34" y="55"/>
                        <a:pt x="40" y="53"/>
                      </a:cubicBezTo>
                      <a:cubicBezTo>
                        <a:pt x="41" y="53"/>
                        <a:pt x="41" y="54"/>
                        <a:pt x="42" y="54"/>
                      </a:cubicBezTo>
                      <a:cubicBezTo>
                        <a:pt x="43" y="54"/>
                        <a:pt x="44" y="53"/>
                        <a:pt x="45" y="52"/>
                      </a:cubicBezTo>
                      <a:cubicBezTo>
                        <a:pt x="47" y="51"/>
                        <a:pt x="48" y="49"/>
                        <a:pt x="51" y="47"/>
                      </a:cubicBezTo>
                      <a:cubicBezTo>
                        <a:pt x="53" y="46"/>
                        <a:pt x="49" y="46"/>
                        <a:pt x="49" y="44"/>
                      </a:cubicBezTo>
                      <a:cubicBezTo>
                        <a:pt x="49" y="43"/>
                        <a:pt x="48" y="42"/>
                        <a:pt x="48" y="41"/>
                      </a:cubicBezTo>
                      <a:cubicBezTo>
                        <a:pt x="48" y="40"/>
                        <a:pt x="45" y="39"/>
                        <a:pt x="45" y="38"/>
                      </a:cubicBezTo>
                      <a:cubicBezTo>
                        <a:pt x="45" y="37"/>
                        <a:pt x="51" y="38"/>
                        <a:pt x="52" y="38"/>
                      </a:cubicBezTo>
                      <a:cubicBezTo>
                        <a:pt x="54" y="38"/>
                        <a:pt x="53" y="39"/>
                        <a:pt x="54" y="40"/>
                      </a:cubicBezTo>
                      <a:cubicBezTo>
                        <a:pt x="55" y="40"/>
                        <a:pt x="55" y="38"/>
                        <a:pt x="56" y="38"/>
                      </a:cubicBezTo>
                      <a:cubicBezTo>
                        <a:pt x="57" y="37"/>
                        <a:pt x="60" y="37"/>
                        <a:pt x="62" y="36"/>
                      </a:cubicBezTo>
                      <a:cubicBezTo>
                        <a:pt x="63" y="35"/>
                        <a:pt x="65" y="34"/>
                        <a:pt x="67" y="33"/>
                      </a:cubicBezTo>
                      <a:cubicBezTo>
                        <a:pt x="66" y="31"/>
                        <a:pt x="63" y="30"/>
                        <a:pt x="63" y="28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07" name="Freeform 619">
                  <a:extLst>
                    <a:ext uri="{FF2B5EF4-FFF2-40B4-BE49-F238E27FC236}">
                      <a16:creationId xmlns:a16="http://schemas.microsoft.com/office/drawing/2014/main" id="{09E170D3-6F6A-9944-B029-9A3055CC9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03535" y="7780194"/>
                  <a:ext cx="252146" cy="367781"/>
                </a:xfrm>
                <a:custGeom>
                  <a:avLst/>
                  <a:gdLst>
                    <a:gd name="T0" fmla="*/ 22 w 26"/>
                    <a:gd name="T1" fmla="*/ 29 h 38"/>
                    <a:gd name="T2" fmla="*/ 18 w 26"/>
                    <a:gd name="T3" fmla="*/ 21 h 38"/>
                    <a:gd name="T4" fmla="*/ 20 w 26"/>
                    <a:gd name="T5" fmla="*/ 18 h 38"/>
                    <a:gd name="T6" fmla="*/ 22 w 26"/>
                    <a:gd name="T7" fmla="*/ 15 h 38"/>
                    <a:gd name="T8" fmla="*/ 22 w 26"/>
                    <a:gd name="T9" fmla="*/ 13 h 38"/>
                    <a:gd name="T10" fmla="*/ 20 w 26"/>
                    <a:gd name="T11" fmla="*/ 11 h 38"/>
                    <a:gd name="T12" fmla="*/ 16 w 26"/>
                    <a:gd name="T13" fmla="*/ 7 h 38"/>
                    <a:gd name="T14" fmla="*/ 9 w 26"/>
                    <a:gd name="T15" fmla="*/ 0 h 38"/>
                    <a:gd name="T16" fmla="*/ 5 w 26"/>
                    <a:gd name="T17" fmla="*/ 5 h 38"/>
                    <a:gd name="T18" fmla="*/ 6 w 26"/>
                    <a:gd name="T19" fmla="*/ 8 h 38"/>
                    <a:gd name="T20" fmla="*/ 3 w 26"/>
                    <a:gd name="T21" fmla="*/ 10 h 38"/>
                    <a:gd name="T22" fmla="*/ 4 w 26"/>
                    <a:gd name="T23" fmla="*/ 16 h 38"/>
                    <a:gd name="T24" fmla="*/ 7 w 26"/>
                    <a:gd name="T25" fmla="*/ 18 h 38"/>
                    <a:gd name="T26" fmla="*/ 8 w 26"/>
                    <a:gd name="T27" fmla="*/ 20 h 38"/>
                    <a:gd name="T28" fmla="*/ 8 w 26"/>
                    <a:gd name="T29" fmla="*/ 27 h 38"/>
                    <a:gd name="T30" fmla="*/ 11 w 26"/>
                    <a:gd name="T31" fmla="*/ 35 h 38"/>
                    <a:gd name="T32" fmla="*/ 17 w 26"/>
                    <a:gd name="T33" fmla="*/ 35 h 38"/>
                    <a:gd name="T34" fmla="*/ 21 w 26"/>
                    <a:gd name="T35" fmla="*/ 34 h 38"/>
                    <a:gd name="T36" fmla="*/ 26 w 26"/>
                    <a:gd name="T37" fmla="*/ 34 h 38"/>
                    <a:gd name="T38" fmla="*/ 22 w 26"/>
                    <a:gd name="T39" fmla="*/ 29 h 38"/>
                    <a:gd name="T40" fmla="*/ 22 w 26"/>
                    <a:gd name="T41" fmla="*/ 29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6" h="38">
                      <a:moveTo>
                        <a:pt x="22" y="29"/>
                      </a:moveTo>
                      <a:cubicBezTo>
                        <a:pt x="22" y="28"/>
                        <a:pt x="17" y="22"/>
                        <a:pt x="18" y="21"/>
                      </a:cubicBezTo>
                      <a:cubicBezTo>
                        <a:pt x="19" y="20"/>
                        <a:pt x="18" y="19"/>
                        <a:pt x="20" y="18"/>
                      </a:cubicBezTo>
                      <a:cubicBezTo>
                        <a:pt x="23" y="18"/>
                        <a:pt x="22" y="16"/>
                        <a:pt x="22" y="15"/>
                      </a:cubicBezTo>
                      <a:cubicBezTo>
                        <a:pt x="22" y="14"/>
                        <a:pt x="22" y="13"/>
                        <a:pt x="22" y="13"/>
                      </a:cubicBezTo>
                      <a:cubicBezTo>
                        <a:pt x="22" y="12"/>
                        <a:pt x="21" y="12"/>
                        <a:pt x="20" y="11"/>
                      </a:cubicBezTo>
                      <a:cubicBezTo>
                        <a:pt x="19" y="9"/>
                        <a:pt x="16" y="9"/>
                        <a:pt x="16" y="7"/>
                      </a:cubicBezTo>
                      <a:cubicBezTo>
                        <a:pt x="15" y="4"/>
                        <a:pt x="11" y="1"/>
                        <a:pt x="9" y="0"/>
                      </a:cubicBezTo>
                      <a:cubicBezTo>
                        <a:pt x="9" y="3"/>
                        <a:pt x="4" y="3"/>
                        <a:pt x="5" y="5"/>
                      </a:cubicBezTo>
                      <a:cubicBezTo>
                        <a:pt x="5" y="6"/>
                        <a:pt x="7" y="7"/>
                        <a:pt x="6" y="8"/>
                      </a:cubicBezTo>
                      <a:cubicBezTo>
                        <a:pt x="5" y="8"/>
                        <a:pt x="3" y="9"/>
                        <a:pt x="3" y="10"/>
                      </a:cubicBezTo>
                      <a:cubicBezTo>
                        <a:pt x="0" y="11"/>
                        <a:pt x="2" y="14"/>
                        <a:pt x="4" y="16"/>
                      </a:cubicBezTo>
                      <a:cubicBezTo>
                        <a:pt x="5" y="17"/>
                        <a:pt x="5" y="18"/>
                        <a:pt x="7" y="18"/>
                      </a:cubicBezTo>
                      <a:cubicBezTo>
                        <a:pt x="8" y="18"/>
                        <a:pt x="7" y="19"/>
                        <a:pt x="8" y="20"/>
                      </a:cubicBezTo>
                      <a:cubicBezTo>
                        <a:pt x="10" y="23"/>
                        <a:pt x="9" y="24"/>
                        <a:pt x="8" y="27"/>
                      </a:cubicBezTo>
                      <a:cubicBezTo>
                        <a:pt x="8" y="30"/>
                        <a:pt x="10" y="33"/>
                        <a:pt x="11" y="35"/>
                      </a:cubicBezTo>
                      <a:cubicBezTo>
                        <a:pt x="14" y="38"/>
                        <a:pt x="15" y="35"/>
                        <a:pt x="17" y="35"/>
                      </a:cubicBezTo>
                      <a:cubicBezTo>
                        <a:pt x="19" y="35"/>
                        <a:pt x="20" y="34"/>
                        <a:pt x="21" y="34"/>
                      </a:cubicBezTo>
                      <a:cubicBezTo>
                        <a:pt x="23" y="33"/>
                        <a:pt x="24" y="33"/>
                        <a:pt x="26" y="34"/>
                      </a:cubicBezTo>
                      <a:cubicBezTo>
                        <a:pt x="25" y="32"/>
                        <a:pt x="24" y="30"/>
                        <a:pt x="22" y="29"/>
                      </a:cubicBezTo>
                      <a:cubicBezTo>
                        <a:pt x="21" y="27"/>
                        <a:pt x="23" y="29"/>
                        <a:pt x="22" y="29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08" name="Freeform 620">
                  <a:extLst>
                    <a:ext uri="{FF2B5EF4-FFF2-40B4-BE49-F238E27FC236}">
                      <a16:creationId xmlns:a16="http://schemas.microsoft.com/office/drawing/2014/main" id="{EA62ACAC-7994-E042-AA8F-5429469C2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66105" y="7895125"/>
                  <a:ext cx="215652" cy="223294"/>
                </a:xfrm>
                <a:custGeom>
                  <a:avLst/>
                  <a:gdLst>
                    <a:gd name="T0" fmla="*/ 19 w 22"/>
                    <a:gd name="T1" fmla="*/ 7 h 23"/>
                    <a:gd name="T2" fmla="*/ 22 w 22"/>
                    <a:gd name="T3" fmla="*/ 2 h 23"/>
                    <a:gd name="T4" fmla="*/ 12 w 22"/>
                    <a:gd name="T5" fmla="*/ 2 h 23"/>
                    <a:gd name="T6" fmla="*/ 9 w 22"/>
                    <a:gd name="T7" fmla="*/ 0 h 23"/>
                    <a:gd name="T8" fmla="*/ 5 w 22"/>
                    <a:gd name="T9" fmla="*/ 1 h 23"/>
                    <a:gd name="T10" fmla="*/ 4 w 22"/>
                    <a:gd name="T11" fmla="*/ 6 h 23"/>
                    <a:gd name="T12" fmla="*/ 1 w 22"/>
                    <a:gd name="T13" fmla="*/ 10 h 23"/>
                    <a:gd name="T14" fmla="*/ 4 w 22"/>
                    <a:gd name="T15" fmla="*/ 15 h 23"/>
                    <a:gd name="T16" fmla="*/ 9 w 22"/>
                    <a:gd name="T17" fmla="*/ 22 h 23"/>
                    <a:gd name="T18" fmla="*/ 12 w 22"/>
                    <a:gd name="T19" fmla="*/ 19 h 23"/>
                    <a:gd name="T20" fmla="*/ 16 w 22"/>
                    <a:gd name="T21" fmla="*/ 18 h 23"/>
                    <a:gd name="T22" fmla="*/ 19 w 22"/>
                    <a:gd name="T23" fmla="*/ 19 h 23"/>
                    <a:gd name="T24" fmla="*/ 20 w 22"/>
                    <a:gd name="T25" fmla="*/ 14 h 23"/>
                    <a:gd name="T26" fmla="*/ 19 w 22"/>
                    <a:gd name="T27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2" h="23">
                      <a:moveTo>
                        <a:pt x="19" y="7"/>
                      </a:moveTo>
                      <a:cubicBezTo>
                        <a:pt x="19" y="5"/>
                        <a:pt x="21" y="3"/>
                        <a:pt x="22" y="2"/>
                      </a:cubicBezTo>
                      <a:cubicBezTo>
                        <a:pt x="19" y="1"/>
                        <a:pt x="14" y="0"/>
                        <a:pt x="12" y="2"/>
                      </a:cubicBezTo>
                      <a:cubicBezTo>
                        <a:pt x="10" y="3"/>
                        <a:pt x="9" y="1"/>
                        <a:pt x="9" y="0"/>
                      </a:cubicBezTo>
                      <a:cubicBezTo>
                        <a:pt x="8" y="0"/>
                        <a:pt x="7" y="2"/>
                        <a:pt x="5" y="1"/>
                      </a:cubicBezTo>
                      <a:cubicBezTo>
                        <a:pt x="5" y="2"/>
                        <a:pt x="7" y="6"/>
                        <a:pt x="4" y="6"/>
                      </a:cubicBezTo>
                      <a:cubicBezTo>
                        <a:pt x="2" y="7"/>
                        <a:pt x="0" y="8"/>
                        <a:pt x="1" y="10"/>
                      </a:cubicBezTo>
                      <a:cubicBezTo>
                        <a:pt x="2" y="12"/>
                        <a:pt x="3" y="13"/>
                        <a:pt x="4" y="15"/>
                      </a:cubicBezTo>
                      <a:cubicBezTo>
                        <a:pt x="5" y="17"/>
                        <a:pt x="7" y="19"/>
                        <a:pt x="9" y="22"/>
                      </a:cubicBezTo>
                      <a:cubicBezTo>
                        <a:pt x="12" y="23"/>
                        <a:pt x="10" y="19"/>
                        <a:pt x="12" y="19"/>
                      </a:cubicBezTo>
                      <a:cubicBezTo>
                        <a:pt x="14" y="19"/>
                        <a:pt x="15" y="19"/>
                        <a:pt x="16" y="18"/>
                      </a:cubicBezTo>
                      <a:cubicBezTo>
                        <a:pt x="17" y="18"/>
                        <a:pt x="17" y="20"/>
                        <a:pt x="19" y="19"/>
                      </a:cubicBezTo>
                      <a:cubicBezTo>
                        <a:pt x="20" y="17"/>
                        <a:pt x="21" y="16"/>
                        <a:pt x="20" y="14"/>
                      </a:cubicBezTo>
                      <a:cubicBezTo>
                        <a:pt x="20" y="12"/>
                        <a:pt x="19" y="9"/>
                        <a:pt x="19" y="7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09" name="Freeform 621">
                  <a:extLst>
                    <a:ext uri="{FF2B5EF4-FFF2-40B4-BE49-F238E27FC236}">
                      <a16:creationId xmlns:a16="http://schemas.microsoft.com/office/drawing/2014/main" id="{5F749F26-BD78-9141-BECC-61A4E1AF5A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41947" y="7914831"/>
                  <a:ext cx="155934" cy="174042"/>
                </a:xfrm>
                <a:custGeom>
                  <a:avLst/>
                  <a:gdLst>
                    <a:gd name="T0" fmla="*/ 12 w 16"/>
                    <a:gd name="T1" fmla="*/ 5 h 18"/>
                    <a:gd name="T2" fmla="*/ 5 w 16"/>
                    <a:gd name="T3" fmla="*/ 1 h 18"/>
                    <a:gd name="T4" fmla="*/ 1 w 16"/>
                    <a:gd name="T5" fmla="*/ 6 h 18"/>
                    <a:gd name="T6" fmla="*/ 2 w 16"/>
                    <a:gd name="T7" fmla="*/ 12 h 18"/>
                    <a:gd name="T8" fmla="*/ 0 w 16"/>
                    <a:gd name="T9" fmla="*/ 17 h 18"/>
                    <a:gd name="T10" fmla="*/ 4 w 16"/>
                    <a:gd name="T11" fmla="*/ 17 h 18"/>
                    <a:gd name="T12" fmla="*/ 9 w 16"/>
                    <a:gd name="T13" fmla="*/ 17 h 18"/>
                    <a:gd name="T14" fmla="*/ 16 w 16"/>
                    <a:gd name="T15" fmla="*/ 8 h 18"/>
                    <a:gd name="T16" fmla="*/ 12 w 16"/>
                    <a:gd name="T17" fmla="*/ 5 h 18"/>
                    <a:gd name="T18" fmla="*/ 12 w 16"/>
                    <a:gd name="T19" fmla="*/ 5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" h="18">
                      <a:moveTo>
                        <a:pt x="12" y="5"/>
                      </a:moveTo>
                      <a:cubicBezTo>
                        <a:pt x="10" y="3"/>
                        <a:pt x="8" y="1"/>
                        <a:pt x="5" y="1"/>
                      </a:cubicBezTo>
                      <a:cubicBezTo>
                        <a:pt x="3" y="0"/>
                        <a:pt x="0" y="4"/>
                        <a:pt x="1" y="6"/>
                      </a:cubicBezTo>
                      <a:cubicBezTo>
                        <a:pt x="1" y="8"/>
                        <a:pt x="2" y="10"/>
                        <a:pt x="2" y="12"/>
                      </a:cubicBezTo>
                      <a:cubicBezTo>
                        <a:pt x="3" y="14"/>
                        <a:pt x="1" y="16"/>
                        <a:pt x="0" y="17"/>
                      </a:cubicBezTo>
                      <a:cubicBezTo>
                        <a:pt x="1" y="18"/>
                        <a:pt x="3" y="17"/>
                        <a:pt x="4" y="17"/>
                      </a:cubicBezTo>
                      <a:cubicBezTo>
                        <a:pt x="6" y="17"/>
                        <a:pt x="7" y="18"/>
                        <a:pt x="9" y="17"/>
                      </a:cubicBezTo>
                      <a:cubicBezTo>
                        <a:pt x="12" y="16"/>
                        <a:pt x="13" y="10"/>
                        <a:pt x="16" y="8"/>
                      </a:cubicBezTo>
                      <a:cubicBezTo>
                        <a:pt x="14" y="7"/>
                        <a:pt x="13" y="6"/>
                        <a:pt x="12" y="5"/>
                      </a:cubicBezTo>
                      <a:cubicBezTo>
                        <a:pt x="10" y="4"/>
                        <a:pt x="13" y="6"/>
                        <a:pt x="12" y="5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10" name="Freeform 622">
                  <a:extLst>
                    <a:ext uri="{FF2B5EF4-FFF2-40B4-BE49-F238E27FC236}">
                      <a16:creationId xmlns:a16="http://schemas.microsoft.com/office/drawing/2014/main" id="{6EF638A6-3EA5-E748-A884-1E808E91FE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51813" y="7586453"/>
                  <a:ext cx="786307" cy="811090"/>
                </a:xfrm>
                <a:custGeom>
                  <a:avLst/>
                  <a:gdLst>
                    <a:gd name="T0" fmla="*/ 76 w 81"/>
                    <a:gd name="T1" fmla="*/ 39 h 84"/>
                    <a:gd name="T2" fmla="*/ 74 w 81"/>
                    <a:gd name="T3" fmla="*/ 32 h 84"/>
                    <a:gd name="T4" fmla="*/ 69 w 81"/>
                    <a:gd name="T5" fmla="*/ 33 h 84"/>
                    <a:gd name="T6" fmla="*/ 58 w 81"/>
                    <a:gd name="T7" fmla="*/ 28 h 84"/>
                    <a:gd name="T8" fmla="*/ 53 w 81"/>
                    <a:gd name="T9" fmla="*/ 20 h 84"/>
                    <a:gd name="T10" fmla="*/ 50 w 81"/>
                    <a:gd name="T11" fmla="*/ 15 h 84"/>
                    <a:gd name="T12" fmla="*/ 56 w 81"/>
                    <a:gd name="T13" fmla="*/ 5 h 84"/>
                    <a:gd name="T14" fmla="*/ 56 w 81"/>
                    <a:gd name="T15" fmla="*/ 1 h 84"/>
                    <a:gd name="T16" fmla="*/ 44 w 81"/>
                    <a:gd name="T17" fmla="*/ 8 h 84"/>
                    <a:gd name="T18" fmla="*/ 36 w 81"/>
                    <a:gd name="T19" fmla="*/ 16 h 84"/>
                    <a:gd name="T20" fmla="*/ 31 w 81"/>
                    <a:gd name="T21" fmla="*/ 23 h 84"/>
                    <a:gd name="T22" fmla="*/ 25 w 81"/>
                    <a:gd name="T23" fmla="*/ 17 h 84"/>
                    <a:gd name="T24" fmla="*/ 7 w 81"/>
                    <a:gd name="T25" fmla="*/ 18 h 84"/>
                    <a:gd name="T26" fmla="*/ 1 w 81"/>
                    <a:gd name="T27" fmla="*/ 16 h 84"/>
                    <a:gd name="T28" fmla="*/ 1 w 81"/>
                    <a:gd name="T29" fmla="*/ 21 h 84"/>
                    <a:gd name="T30" fmla="*/ 8 w 81"/>
                    <a:gd name="T31" fmla="*/ 24 h 84"/>
                    <a:gd name="T32" fmla="*/ 11 w 81"/>
                    <a:gd name="T33" fmla="*/ 26 h 84"/>
                    <a:gd name="T34" fmla="*/ 13 w 81"/>
                    <a:gd name="T35" fmla="*/ 23 h 84"/>
                    <a:gd name="T36" fmla="*/ 20 w 81"/>
                    <a:gd name="T37" fmla="*/ 18 h 84"/>
                    <a:gd name="T38" fmla="*/ 24 w 81"/>
                    <a:gd name="T39" fmla="*/ 20 h 84"/>
                    <a:gd name="T40" fmla="*/ 25 w 81"/>
                    <a:gd name="T41" fmla="*/ 26 h 84"/>
                    <a:gd name="T42" fmla="*/ 28 w 81"/>
                    <a:gd name="T43" fmla="*/ 42 h 84"/>
                    <a:gd name="T44" fmla="*/ 28 w 81"/>
                    <a:gd name="T45" fmla="*/ 47 h 84"/>
                    <a:gd name="T46" fmla="*/ 22 w 81"/>
                    <a:gd name="T47" fmla="*/ 53 h 84"/>
                    <a:gd name="T48" fmla="*/ 26 w 81"/>
                    <a:gd name="T49" fmla="*/ 58 h 84"/>
                    <a:gd name="T50" fmla="*/ 34 w 81"/>
                    <a:gd name="T51" fmla="*/ 61 h 84"/>
                    <a:gd name="T52" fmla="*/ 41 w 81"/>
                    <a:gd name="T53" fmla="*/ 64 h 84"/>
                    <a:gd name="T54" fmla="*/ 54 w 81"/>
                    <a:gd name="T55" fmla="*/ 76 h 84"/>
                    <a:gd name="T56" fmla="*/ 60 w 81"/>
                    <a:gd name="T57" fmla="*/ 75 h 84"/>
                    <a:gd name="T58" fmla="*/ 64 w 81"/>
                    <a:gd name="T59" fmla="*/ 80 h 84"/>
                    <a:gd name="T60" fmla="*/ 65 w 81"/>
                    <a:gd name="T61" fmla="*/ 84 h 84"/>
                    <a:gd name="T62" fmla="*/ 65 w 81"/>
                    <a:gd name="T63" fmla="*/ 63 h 84"/>
                    <a:gd name="T64" fmla="*/ 70 w 81"/>
                    <a:gd name="T65" fmla="*/ 58 h 84"/>
                    <a:gd name="T66" fmla="*/ 66 w 81"/>
                    <a:gd name="T67" fmla="*/ 55 h 84"/>
                    <a:gd name="T68" fmla="*/ 79 w 81"/>
                    <a:gd name="T69" fmla="*/ 53 h 84"/>
                    <a:gd name="T70" fmla="*/ 77 w 81"/>
                    <a:gd name="T71" fmla="*/ 48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81" h="84">
                      <a:moveTo>
                        <a:pt x="77" y="48"/>
                      </a:moveTo>
                      <a:cubicBezTo>
                        <a:pt x="81" y="45"/>
                        <a:pt x="76" y="42"/>
                        <a:pt x="76" y="39"/>
                      </a:cubicBezTo>
                      <a:cubicBezTo>
                        <a:pt x="76" y="37"/>
                        <a:pt x="78" y="35"/>
                        <a:pt x="78" y="33"/>
                      </a:cubicBezTo>
                      <a:cubicBezTo>
                        <a:pt x="79" y="30"/>
                        <a:pt x="75" y="32"/>
                        <a:pt x="74" y="32"/>
                      </a:cubicBezTo>
                      <a:cubicBezTo>
                        <a:pt x="73" y="32"/>
                        <a:pt x="72" y="32"/>
                        <a:pt x="71" y="32"/>
                      </a:cubicBezTo>
                      <a:cubicBezTo>
                        <a:pt x="70" y="32"/>
                        <a:pt x="70" y="33"/>
                        <a:pt x="69" y="33"/>
                      </a:cubicBezTo>
                      <a:cubicBezTo>
                        <a:pt x="68" y="33"/>
                        <a:pt x="67" y="30"/>
                        <a:pt x="66" y="30"/>
                      </a:cubicBezTo>
                      <a:cubicBezTo>
                        <a:pt x="64" y="26"/>
                        <a:pt x="62" y="28"/>
                        <a:pt x="58" y="28"/>
                      </a:cubicBezTo>
                      <a:cubicBezTo>
                        <a:pt x="56" y="28"/>
                        <a:pt x="55" y="28"/>
                        <a:pt x="54" y="26"/>
                      </a:cubicBezTo>
                      <a:cubicBezTo>
                        <a:pt x="53" y="24"/>
                        <a:pt x="56" y="22"/>
                        <a:pt x="53" y="20"/>
                      </a:cubicBezTo>
                      <a:cubicBezTo>
                        <a:pt x="52" y="19"/>
                        <a:pt x="52" y="17"/>
                        <a:pt x="50" y="17"/>
                      </a:cubicBezTo>
                      <a:cubicBezTo>
                        <a:pt x="48" y="17"/>
                        <a:pt x="49" y="17"/>
                        <a:pt x="50" y="15"/>
                      </a:cubicBezTo>
                      <a:cubicBezTo>
                        <a:pt x="51" y="13"/>
                        <a:pt x="50" y="11"/>
                        <a:pt x="51" y="9"/>
                      </a:cubicBezTo>
                      <a:cubicBezTo>
                        <a:pt x="52" y="7"/>
                        <a:pt x="54" y="6"/>
                        <a:pt x="56" y="5"/>
                      </a:cubicBezTo>
                      <a:cubicBezTo>
                        <a:pt x="57" y="4"/>
                        <a:pt x="59" y="4"/>
                        <a:pt x="60" y="2"/>
                      </a:cubicBezTo>
                      <a:cubicBezTo>
                        <a:pt x="60" y="0"/>
                        <a:pt x="56" y="0"/>
                        <a:pt x="56" y="1"/>
                      </a:cubicBezTo>
                      <a:cubicBezTo>
                        <a:pt x="54" y="3"/>
                        <a:pt x="51" y="6"/>
                        <a:pt x="48" y="6"/>
                      </a:cubicBezTo>
                      <a:cubicBezTo>
                        <a:pt x="45" y="6"/>
                        <a:pt x="45" y="6"/>
                        <a:pt x="44" y="8"/>
                      </a:cubicBezTo>
                      <a:cubicBezTo>
                        <a:pt x="43" y="10"/>
                        <a:pt x="43" y="7"/>
                        <a:pt x="41" y="7"/>
                      </a:cubicBezTo>
                      <a:cubicBezTo>
                        <a:pt x="37" y="8"/>
                        <a:pt x="39" y="14"/>
                        <a:pt x="36" y="16"/>
                      </a:cubicBezTo>
                      <a:cubicBezTo>
                        <a:pt x="35" y="17"/>
                        <a:pt x="33" y="18"/>
                        <a:pt x="32" y="20"/>
                      </a:cubicBezTo>
                      <a:cubicBezTo>
                        <a:pt x="32" y="20"/>
                        <a:pt x="32" y="23"/>
                        <a:pt x="31" y="23"/>
                      </a:cubicBezTo>
                      <a:cubicBezTo>
                        <a:pt x="30" y="21"/>
                        <a:pt x="29" y="20"/>
                        <a:pt x="28" y="19"/>
                      </a:cubicBezTo>
                      <a:cubicBezTo>
                        <a:pt x="27" y="17"/>
                        <a:pt x="26" y="17"/>
                        <a:pt x="25" y="17"/>
                      </a:cubicBezTo>
                      <a:cubicBezTo>
                        <a:pt x="21" y="16"/>
                        <a:pt x="19" y="13"/>
                        <a:pt x="15" y="16"/>
                      </a:cubicBezTo>
                      <a:cubicBezTo>
                        <a:pt x="13" y="17"/>
                        <a:pt x="9" y="20"/>
                        <a:pt x="7" y="18"/>
                      </a:cubicBezTo>
                      <a:cubicBezTo>
                        <a:pt x="6" y="17"/>
                        <a:pt x="5" y="17"/>
                        <a:pt x="4" y="16"/>
                      </a:cubicBezTo>
                      <a:cubicBezTo>
                        <a:pt x="2" y="16"/>
                        <a:pt x="3" y="14"/>
                        <a:pt x="1" y="16"/>
                      </a:cubicBezTo>
                      <a:cubicBezTo>
                        <a:pt x="0" y="17"/>
                        <a:pt x="1" y="17"/>
                        <a:pt x="2" y="18"/>
                      </a:cubicBezTo>
                      <a:cubicBezTo>
                        <a:pt x="2" y="19"/>
                        <a:pt x="1" y="20"/>
                        <a:pt x="1" y="21"/>
                      </a:cubicBezTo>
                      <a:cubicBezTo>
                        <a:pt x="3" y="21"/>
                        <a:pt x="5" y="22"/>
                        <a:pt x="6" y="22"/>
                      </a:cubicBezTo>
                      <a:cubicBezTo>
                        <a:pt x="7" y="23"/>
                        <a:pt x="8" y="23"/>
                        <a:pt x="8" y="24"/>
                      </a:cubicBezTo>
                      <a:cubicBezTo>
                        <a:pt x="9" y="25"/>
                        <a:pt x="9" y="24"/>
                        <a:pt x="10" y="24"/>
                      </a:cubicBezTo>
                      <a:cubicBezTo>
                        <a:pt x="10" y="23"/>
                        <a:pt x="10" y="26"/>
                        <a:pt x="11" y="26"/>
                      </a:cubicBezTo>
                      <a:cubicBezTo>
                        <a:pt x="12" y="27"/>
                        <a:pt x="13" y="26"/>
                        <a:pt x="15" y="25"/>
                      </a:cubicBezTo>
                      <a:cubicBezTo>
                        <a:pt x="16" y="25"/>
                        <a:pt x="13" y="23"/>
                        <a:pt x="13" y="23"/>
                      </a:cubicBezTo>
                      <a:cubicBezTo>
                        <a:pt x="13" y="22"/>
                        <a:pt x="16" y="20"/>
                        <a:pt x="16" y="19"/>
                      </a:cubicBezTo>
                      <a:cubicBezTo>
                        <a:pt x="17" y="18"/>
                        <a:pt x="19" y="17"/>
                        <a:pt x="20" y="18"/>
                      </a:cubicBezTo>
                      <a:cubicBezTo>
                        <a:pt x="21" y="18"/>
                        <a:pt x="23" y="19"/>
                        <a:pt x="23" y="19"/>
                      </a:cubicBezTo>
                      <a:cubicBezTo>
                        <a:pt x="23" y="20"/>
                        <a:pt x="23" y="20"/>
                        <a:pt x="24" y="20"/>
                      </a:cubicBezTo>
                      <a:cubicBezTo>
                        <a:pt x="24" y="21"/>
                        <a:pt x="23" y="22"/>
                        <a:pt x="23" y="22"/>
                      </a:cubicBezTo>
                      <a:cubicBezTo>
                        <a:pt x="23" y="23"/>
                        <a:pt x="25" y="25"/>
                        <a:pt x="25" y="26"/>
                      </a:cubicBezTo>
                      <a:cubicBezTo>
                        <a:pt x="27" y="29"/>
                        <a:pt x="29" y="29"/>
                        <a:pt x="29" y="33"/>
                      </a:cubicBezTo>
                      <a:cubicBezTo>
                        <a:pt x="29" y="36"/>
                        <a:pt x="29" y="39"/>
                        <a:pt x="28" y="42"/>
                      </a:cubicBezTo>
                      <a:cubicBezTo>
                        <a:pt x="28" y="43"/>
                        <a:pt x="30" y="43"/>
                        <a:pt x="30" y="44"/>
                      </a:cubicBezTo>
                      <a:cubicBezTo>
                        <a:pt x="29" y="45"/>
                        <a:pt x="28" y="46"/>
                        <a:pt x="28" y="47"/>
                      </a:cubicBezTo>
                      <a:cubicBezTo>
                        <a:pt x="27" y="48"/>
                        <a:pt x="27" y="50"/>
                        <a:pt x="26" y="50"/>
                      </a:cubicBezTo>
                      <a:cubicBezTo>
                        <a:pt x="24" y="51"/>
                        <a:pt x="22" y="50"/>
                        <a:pt x="22" y="53"/>
                      </a:cubicBezTo>
                      <a:cubicBezTo>
                        <a:pt x="22" y="55"/>
                        <a:pt x="19" y="55"/>
                        <a:pt x="22" y="56"/>
                      </a:cubicBezTo>
                      <a:cubicBezTo>
                        <a:pt x="23" y="57"/>
                        <a:pt x="24" y="57"/>
                        <a:pt x="26" y="58"/>
                      </a:cubicBezTo>
                      <a:cubicBezTo>
                        <a:pt x="27" y="59"/>
                        <a:pt x="28" y="60"/>
                        <a:pt x="29" y="61"/>
                      </a:cubicBezTo>
                      <a:cubicBezTo>
                        <a:pt x="31" y="62"/>
                        <a:pt x="32" y="61"/>
                        <a:pt x="34" y="61"/>
                      </a:cubicBezTo>
                      <a:cubicBezTo>
                        <a:pt x="35" y="61"/>
                        <a:pt x="36" y="62"/>
                        <a:pt x="38" y="63"/>
                      </a:cubicBezTo>
                      <a:cubicBezTo>
                        <a:pt x="39" y="63"/>
                        <a:pt x="40" y="63"/>
                        <a:pt x="41" y="64"/>
                      </a:cubicBezTo>
                      <a:cubicBezTo>
                        <a:pt x="44" y="66"/>
                        <a:pt x="46" y="68"/>
                        <a:pt x="48" y="71"/>
                      </a:cubicBezTo>
                      <a:cubicBezTo>
                        <a:pt x="49" y="74"/>
                        <a:pt x="50" y="75"/>
                        <a:pt x="54" y="76"/>
                      </a:cubicBezTo>
                      <a:cubicBezTo>
                        <a:pt x="55" y="76"/>
                        <a:pt x="56" y="75"/>
                        <a:pt x="57" y="74"/>
                      </a:cubicBezTo>
                      <a:cubicBezTo>
                        <a:pt x="58" y="74"/>
                        <a:pt x="59" y="76"/>
                        <a:pt x="60" y="75"/>
                      </a:cubicBezTo>
                      <a:cubicBezTo>
                        <a:pt x="62" y="74"/>
                        <a:pt x="64" y="75"/>
                        <a:pt x="65" y="76"/>
                      </a:cubicBezTo>
                      <a:cubicBezTo>
                        <a:pt x="65" y="77"/>
                        <a:pt x="64" y="79"/>
                        <a:pt x="64" y="80"/>
                      </a:cubicBezTo>
                      <a:cubicBezTo>
                        <a:pt x="63" y="81"/>
                        <a:pt x="62" y="81"/>
                        <a:pt x="64" y="82"/>
                      </a:cubicBezTo>
                      <a:cubicBezTo>
                        <a:pt x="64" y="82"/>
                        <a:pt x="66" y="84"/>
                        <a:pt x="65" y="84"/>
                      </a:cubicBezTo>
                      <a:cubicBezTo>
                        <a:pt x="67" y="84"/>
                        <a:pt x="68" y="73"/>
                        <a:pt x="69" y="71"/>
                      </a:cubicBezTo>
                      <a:cubicBezTo>
                        <a:pt x="69" y="67"/>
                        <a:pt x="66" y="66"/>
                        <a:pt x="65" y="63"/>
                      </a:cubicBezTo>
                      <a:cubicBezTo>
                        <a:pt x="65" y="61"/>
                        <a:pt x="65" y="60"/>
                        <a:pt x="66" y="60"/>
                      </a:cubicBezTo>
                      <a:cubicBezTo>
                        <a:pt x="67" y="60"/>
                        <a:pt x="70" y="59"/>
                        <a:pt x="70" y="58"/>
                      </a:cubicBezTo>
                      <a:cubicBezTo>
                        <a:pt x="69" y="58"/>
                        <a:pt x="67" y="58"/>
                        <a:pt x="67" y="57"/>
                      </a:cubicBezTo>
                      <a:cubicBezTo>
                        <a:pt x="66" y="57"/>
                        <a:pt x="66" y="55"/>
                        <a:pt x="66" y="55"/>
                      </a:cubicBezTo>
                      <a:cubicBezTo>
                        <a:pt x="68" y="55"/>
                        <a:pt x="70" y="55"/>
                        <a:pt x="72" y="55"/>
                      </a:cubicBezTo>
                      <a:cubicBezTo>
                        <a:pt x="73" y="55"/>
                        <a:pt x="79" y="52"/>
                        <a:pt x="79" y="53"/>
                      </a:cubicBezTo>
                      <a:cubicBezTo>
                        <a:pt x="79" y="51"/>
                        <a:pt x="76" y="48"/>
                        <a:pt x="77" y="48"/>
                      </a:cubicBezTo>
                      <a:cubicBezTo>
                        <a:pt x="78" y="47"/>
                        <a:pt x="76" y="48"/>
                        <a:pt x="77" y="48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11" name="Freeform 623">
                  <a:extLst>
                    <a:ext uri="{FF2B5EF4-FFF2-40B4-BE49-F238E27FC236}">
                      <a16:creationId xmlns:a16="http://schemas.microsoft.com/office/drawing/2014/main" id="{2E467443-71DF-C046-92EF-CFE202FC8B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57979" y="8128272"/>
                  <a:ext cx="272053" cy="318527"/>
                </a:xfrm>
                <a:custGeom>
                  <a:avLst/>
                  <a:gdLst>
                    <a:gd name="T0" fmla="*/ 20 w 28"/>
                    <a:gd name="T1" fmla="*/ 6 h 33"/>
                    <a:gd name="T2" fmla="*/ 15 w 28"/>
                    <a:gd name="T3" fmla="*/ 3 h 33"/>
                    <a:gd name="T4" fmla="*/ 10 w 28"/>
                    <a:gd name="T5" fmla="*/ 0 h 33"/>
                    <a:gd name="T6" fmla="*/ 4 w 28"/>
                    <a:gd name="T7" fmla="*/ 4 h 33"/>
                    <a:gd name="T8" fmla="*/ 3 w 28"/>
                    <a:gd name="T9" fmla="*/ 7 h 33"/>
                    <a:gd name="T10" fmla="*/ 2 w 28"/>
                    <a:gd name="T11" fmla="*/ 10 h 33"/>
                    <a:gd name="T12" fmla="*/ 0 w 28"/>
                    <a:gd name="T13" fmla="*/ 13 h 33"/>
                    <a:gd name="T14" fmla="*/ 0 w 28"/>
                    <a:gd name="T15" fmla="*/ 15 h 33"/>
                    <a:gd name="T16" fmla="*/ 0 w 28"/>
                    <a:gd name="T17" fmla="*/ 18 h 33"/>
                    <a:gd name="T18" fmla="*/ 2 w 28"/>
                    <a:gd name="T19" fmla="*/ 20 h 33"/>
                    <a:gd name="T20" fmla="*/ 5 w 28"/>
                    <a:gd name="T21" fmla="*/ 18 h 33"/>
                    <a:gd name="T22" fmla="*/ 5 w 28"/>
                    <a:gd name="T23" fmla="*/ 20 h 33"/>
                    <a:gd name="T24" fmla="*/ 3 w 28"/>
                    <a:gd name="T25" fmla="*/ 24 h 33"/>
                    <a:gd name="T26" fmla="*/ 3 w 28"/>
                    <a:gd name="T27" fmla="*/ 26 h 33"/>
                    <a:gd name="T28" fmla="*/ 3 w 28"/>
                    <a:gd name="T29" fmla="*/ 28 h 33"/>
                    <a:gd name="T30" fmla="*/ 8 w 28"/>
                    <a:gd name="T31" fmla="*/ 32 h 33"/>
                    <a:gd name="T32" fmla="*/ 11 w 28"/>
                    <a:gd name="T33" fmla="*/ 29 h 33"/>
                    <a:gd name="T34" fmla="*/ 16 w 28"/>
                    <a:gd name="T35" fmla="*/ 22 h 33"/>
                    <a:gd name="T36" fmla="*/ 22 w 28"/>
                    <a:gd name="T37" fmla="*/ 19 h 33"/>
                    <a:gd name="T38" fmla="*/ 27 w 28"/>
                    <a:gd name="T39" fmla="*/ 13 h 33"/>
                    <a:gd name="T40" fmla="*/ 27 w 28"/>
                    <a:gd name="T41" fmla="*/ 8 h 33"/>
                    <a:gd name="T42" fmla="*/ 24 w 28"/>
                    <a:gd name="T43" fmla="*/ 5 h 33"/>
                    <a:gd name="T44" fmla="*/ 20 w 28"/>
                    <a:gd name="T45" fmla="*/ 6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8" h="33">
                      <a:moveTo>
                        <a:pt x="20" y="6"/>
                      </a:moveTo>
                      <a:cubicBezTo>
                        <a:pt x="18" y="6"/>
                        <a:pt x="17" y="4"/>
                        <a:pt x="15" y="3"/>
                      </a:cubicBezTo>
                      <a:cubicBezTo>
                        <a:pt x="14" y="2"/>
                        <a:pt x="12" y="0"/>
                        <a:pt x="10" y="0"/>
                      </a:cubicBezTo>
                      <a:cubicBezTo>
                        <a:pt x="10" y="3"/>
                        <a:pt x="4" y="1"/>
                        <a:pt x="4" y="4"/>
                      </a:cubicBezTo>
                      <a:cubicBezTo>
                        <a:pt x="4" y="6"/>
                        <a:pt x="4" y="6"/>
                        <a:pt x="3" y="7"/>
                      </a:cubicBezTo>
                      <a:cubicBezTo>
                        <a:pt x="1" y="8"/>
                        <a:pt x="2" y="9"/>
                        <a:pt x="2" y="10"/>
                      </a:cubicBezTo>
                      <a:cubicBezTo>
                        <a:pt x="2" y="11"/>
                        <a:pt x="1" y="12"/>
                        <a:pt x="0" y="13"/>
                      </a:cubicBezTo>
                      <a:cubicBezTo>
                        <a:pt x="0" y="13"/>
                        <a:pt x="0" y="14"/>
                        <a:pt x="0" y="15"/>
                      </a:cubicBezTo>
                      <a:cubicBezTo>
                        <a:pt x="1" y="16"/>
                        <a:pt x="0" y="17"/>
                        <a:pt x="0" y="18"/>
                      </a:cubicBezTo>
                      <a:cubicBezTo>
                        <a:pt x="0" y="18"/>
                        <a:pt x="1" y="21"/>
                        <a:pt x="2" y="20"/>
                      </a:cubicBezTo>
                      <a:cubicBezTo>
                        <a:pt x="4" y="20"/>
                        <a:pt x="4" y="18"/>
                        <a:pt x="5" y="18"/>
                      </a:cubicBezTo>
                      <a:cubicBezTo>
                        <a:pt x="4" y="18"/>
                        <a:pt x="6" y="20"/>
                        <a:pt x="5" y="20"/>
                      </a:cubicBezTo>
                      <a:cubicBezTo>
                        <a:pt x="5" y="22"/>
                        <a:pt x="5" y="23"/>
                        <a:pt x="3" y="24"/>
                      </a:cubicBezTo>
                      <a:cubicBezTo>
                        <a:pt x="3" y="24"/>
                        <a:pt x="4" y="26"/>
                        <a:pt x="3" y="26"/>
                      </a:cubicBezTo>
                      <a:cubicBezTo>
                        <a:pt x="3" y="27"/>
                        <a:pt x="2" y="27"/>
                        <a:pt x="3" y="28"/>
                      </a:cubicBezTo>
                      <a:cubicBezTo>
                        <a:pt x="5" y="29"/>
                        <a:pt x="6" y="29"/>
                        <a:pt x="8" y="32"/>
                      </a:cubicBezTo>
                      <a:cubicBezTo>
                        <a:pt x="9" y="33"/>
                        <a:pt x="10" y="29"/>
                        <a:pt x="11" y="29"/>
                      </a:cubicBezTo>
                      <a:cubicBezTo>
                        <a:pt x="12" y="26"/>
                        <a:pt x="13" y="23"/>
                        <a:pt x="16" y="22"/>
                      </a:cubicBezTo>
                      <a:cubicBezTo>
                        <a:pt x="18" y="21"/>
                        <a:pt x="20" y="21"/>
                        <a:pt x="22" y="19"/>
                      </a:cubicBezTo>
                      <a:cubicBezTo>
                        <a:pt x="24" y="18"/>
                        <a:pt x="26" y="16"/>
                        <a:pt x="27" y="13"/>
                      </a:cubicBezTo>
                      <a:cubicBezTo>
                        <a:pt x="27" y="11"/>
                        <a:pt x="28" y="10"/>
                        <a:pt x="27" y="8"/>
                      </a:cubicBezTo>
                      <a:cubicBezTo>
                        <a:pt x="26" y="7"/>
                        <a:pt x="25" y="6"/>
                        <a:pt x="24" y="5"/>
                      </a:cubicBezTo>
                      <a:cubicBezTo>
                        <a:pt x="23" y="5"/>
                        <a:pt x="21" y="6"/>
                        <a:pt x="20" y="6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12" name="Freeform 624">
                  <a:extLst>
                    <a:ext uri="{FF2B5EF4-FFF2-40B4-BE49-F238E27FC236}">
                      <a16:creationId xmlns:a16="http://schemas.microsoft.com/office/drawing/2014/main" id="{80BFAAF6-8981-CF4F-A6EA-E4CDEB4C3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8120" y="8187381"/>
                  <a:ext cx="623736" cy="916171"/>
                </a:xfrm>
                <a:custGeom>
                  <a:avLst/>
                  <a:gdLst>
                    <a:gd name="T0" fmla="*/ 57 w 64"/>
                    <a:gd name="T1" fmla="*/ 21 h 95"/>
                    <a:gd name="T2" fmla="*/ 56 w 64"/>
                    <a:gd name="T3" fmla="*/ 14 h 95"/>
                    <a:gd name="T4" fmla="*/ 50 w 64"/>
                    <a:gd name="T5" fmla="*/ 13 h 95"/>
                    <a:gd name="T6" fmla="*/ 46 w 64"/>
                    <a:gd name="T7" fmla="*/ 14 h 95"/>
                    <a:gd name="T8" fmla="*/ 41 w 64"/>
                    <a:gd name="T9" fmla="*/ 11 h 95"/>
                    <a:gd name="T10" fmla="*/ 38 w 64"/>
                    <a:gd name="T11" fmla="*/ 6 h 95"/>
                    <a:gd name="T12" fmla="*/ 33 w 64"/>
                    <a:gd name="T13" fmla="*/ 2 h 95"/>
                    <a:gd name="T14" fmla="*/ 28 w 64"/>
                    <a:gd name="T15" fmla="*/ 0 h 95"/>
                    <a:gd name="T16" fmla="*/ 31 w 64"/>
                    <a:gd name="T17" fmla="*/ 5 h 95"/>
                    <a:gd name="T18" fmla="*/ 28 w 64"/>
                    <a:gd name="T19" fmla="*/ 10 h 95"/>
                    <a:gd name="T20" fmla="*/ 23 w 64"/>
                    <a:gd name="T21" fmla="*/ 14 h 95"/>
                    <a:gd name="T22" fmla="*/ 17 w 64"/>
                    <a:gd name="T23" fmla="*/ 17 h 95"/>
                    <a:gd name="T24" fmla="*/ 11 w 64"/>
                    <a:gd name="T25" fmla="*/ 26 h 95"/>
                    <a:gd name="T26" fmla="*/ 6 w 64"/>
                    <a:gd name="T27" fmla="*/ 22 h 95"/>
                    <a:gd name="T28" fmla="*/ 6 w 64"/>
                    <a:gd name="T29" fmla="*/ 21 h 95"/>
                    <a:gd name="T30" fmla="*/ 6 w 64"/>
                    <a:gd name="T31" fmla="*/ 18 h 95"/>
                    <a:gd name="T32" fmla="*/ 2 w 64"/>
                    <a:gd name="T33" fmla="*/ 26 h 95"/>
                    <a:gd name="T34" fmla="*/ 3 w 64"/>
                    <a:gd name="T35" fmla="*/ 30 h 95"/>
                    <a:gd name="T36" fmla="*/ 3 w 64"/>
                    <a:gd name="T37" fmla="*/ 32 h 95"/>
                    <a:gd name="T38" fmla="*/ 14 w 64"/>
                    <a:gd name="T39" fmla="*/ 47 h 95"/>
                    <a:gd name="T40" fmla="*/ 23 w 64"/>
                    <a:gd name="T41" fmla="*/ 63 h 95"/>
                    <a:gd name="T42" fmla="*/ 26 w 64"/>
                    <a:gd name="T43" fmla="*/ 70 h 95"/>
                    <a:gd name="T44" fmla="*/ 25 w 64"/>
                    <a:gd name="T45" fmla="*/ 71 h 95"/>
                    <a:gd name="T46" fmla="*/ 28 w 64"/>
                    <a:gd name="T47" fmla="*/ 74 h 95"/>
                    <a:gd name="T48" fmla="*/ 32 w 64"/>
                    <a:gd name="T49" fmla="*/ 79 h 95"/>
                    <a:gd name="T50" fmla="*/ 41 w 64"/>
                    <a:gd name="T51" fmla="*/ 83 h 95"/>
                    <a:gd name="T52" fmla="*/ 48 w 64"/>
                    <a:gd name="T53" fmla="*/ 87 h 95"/>
                    <a:gd name="T54" fmla="*/ 54 w 64"/>
                    <a:gd name="T55" fmla="*/ 93 h 95"/>
                    <a:gd name="T56" fmla="*/ 59 w 64"/>
                    <a:gd name="T57" fmla="*/ 90 h 95"/>
                    <a:gd name="T58" fmla="*/ 61 w 64"/>
                    <a:gd name="T59" fmla="*/ 86 h 95"/>
                    <a:gd name="T60" fmla="*/ 63 w 64"/>
                    <a:gd name="T61" fmla="*/ 82 h 95"/>
                    <a:gd name="T62" fmla="*/ 61 w 64"/>
                    <a:gd name="T63" fmla="*/ 78 h 95"/>
                    <a:gd name="T64" fmla="*/ 61 w 64"/>
                    <a:gd name="T65" fmla="*/ 76 h 95"/>
                    <a:gd name="T66" fmla="*/ 63 w 64"/>
                    <a:gd name="T67" fmla="*/ 74 h 95"/>
                    <a:gd name="T68" fmla="*/ 64 w 64"/>
                    <a:gd name="T69" fmla="*/ 64 h 95"/>
                    <a:gd name="T70" fmla="*/ 62 w 64"/>
                    <a:gd name="T71" fmla="*/ 59 h 95"/>
                    <a:gd name="T72" fmla="*/ 57 w 64"/>
                    <a:gd name="T73" fmla="*/ 57 h 95"/>
                    <a:gd name="T74" fmla="*/ 55 w 64"/>
                    <a:gd name="T75" fmla="*/ 48 h 95"/>
                    <a:gd name="T76" fmla="*/ 50 w 64"/>
                    <a:gd name="T77" fmla="*/ 51 h 95"/>
                    <a:gd name="T78" fmla="*/ 46 w 64"/>
                    <a:gd name="T79" fmla="*/ 51 h 95"/>
                    <a:gd name="T80" fmla="*/ 44 w 64"/>
                    <a:gd name="T81" fmla="*/ 48 h 95"/>
                    <a:gd name="T82" fmla="*/ 40 w 64"/>
                    <a:gd name="T83" fmla="*/ 42 h 95"/>
                    <a:gd name="T84" fmla="*/ 39 w 64"/>
                    <a:gd name="T85" fmla="*/ 35 h 95"/>
                    <a:gd name="T86" fmla="*/ 42 w 64"/>
                    <a:gd name="T87" fmla="*/ 33 h 95"/>
                    <a:gd name="T88" fmla="*/ 42 w 64"/>
                    <a:gd name="T89" fmla="*/ 30 h 95"/>
                    <a:gd name="T90" fmla="*/ 45 w 64"/>
                    <a:gd name="T91" fmla="*/ 25 h 95"/>
                    <a:gd name="T92" fmla="*/ 50 w 64"/>
                    <a:gd name="T93" fmla="*/ 24 h 95"/>
                    <a:gd name="T94" fmla="*/ 53 w 64"/>
                    <a:gd name="T95" fmla="*/ 22 h 95"/>
                    <a:gd name="T96" fmla="*/ 57 w 64"/>
                    <a:gd name="T97" fmla="*/ 21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64" h="95">
                      <a:moveTo>
                        <a:pt x="57" y="21"/>
                      </a:moveTo>
                      <a:cubicBezTo>
                        <a:pt x="53" y="19"/>
                        <a:pt x="59" y="15"/>
                        <a:pt x="56" y="14"/>
                      </a:cubicBezTo>
                      <a:cubicBezTo>
                        <a:pt x="54" y="12"/>
                        <a:pt x="52" y="13"/>
                        <a:pt x="50" y="13"/>
                      </a:cubicBezTo>
                      <a:cubicBezTo>
                        <a:pt x="48" y="12"/>
                        <a:pt x="48" y="14"/>
                        <a:pt x="46" y="14"/>
                      </a:cubicBezTo>
                      <a:cubicBezTo>
                        <a:pt x="44" y="13"/>
                        <a:pt x="42" y="13"/>
                        <a:pt x="41" y="11"/>
                      </a:cubicBezTo>
                      <a:cubicBezTo>
                        <a:pt x="40" y="10"/>
                        <a:pt x="39" y="7"/>
                        <a:pt x="38" y="6"/>
                      </a:cubicBezTo>
                      <a:cubicBezTo>
                        <a:pt x="36" y="5"/>
                        <a:pt x="35" y="3"/>
                        <a:pt x="33" y="2"/>
                      </a:cubicBezTo>
                      <a:cubicBezTo>
                        <a:pt x="32" y="0"/>
                        <a:pt x="30" y="1"/>
                        <a:pt x="28" y="0"/>
                      </a:cubicBezTo>
                      <a:cubicBezTo>
                        <a:pt x="30" y="2"/>
                        <a:pt x="31" y="3"/>
                        <a:pt x="31" y="5"/>
                      </a:cubicBezTo>
                      <a:cubicBezTo>
                        <a:pt x="30" y="7"/>
                        <a:pt x="30" y="9"/>
                        <a:pt x="28" y="10"/>
                      </a:cubicBezTo>
                      <a:cubicBezTo>
                        <a:pt x="26" y="12"/>
                        <a:pt x="25" y="14"/>
                        <a:pt x="23" y="14"/>
                      </a:cubicBezTo>
                      <a:cubicBezTo>
                        <a:pt x="21" y="15"/>
                        <a:pt x="19" y="15"/>
                        <a:pt x="17" y="17"/>
                      </a:cubicBezTo>
                      <a:cubicBezTo>
                        <a:pt x="16" y="18"/>
                        <a:pt x="12" y="27"/>
                        <a:pt x="11" y="26"/>
                      </a:cubicBezTo>
                      <a:cubicBezTo>
                        <a:pt x="9" y="23"/>
                        <a:pt x="8" y="23"/>
                        <a:pt x="6" y="22"/>
                      </a:cubicBezTo>
                      <a:cubicBezTo>
                        <a:pt x="5" y="22"/>
                        <a:pt x="5" y="22"/>
                        <a:pt x="6" y="21"/>
                      </a:cubicBezTo>
                      <a:cubicBezTo>
                        <a:pt x="7" y="20"/>
                        <a:pt x="7" y="19"/>
                        <a:pt x="6" y="18"/>
                      </a:cubicBezTo>
                      <a:cubicBezTo>
                        <a:pt x="4" y="19"/>
                        <a:pt x="0" y="23"/>
                        <a:pt x="2" y="26"/>
                      </a:cubicBezTo>
                      <a:cubicBezTo>
                        <a:pt x="2" y="26"/>
                        <a:pt x="4" y="29"/>
                        <a:pt x="3" y="30"/>
                      </a:cubicBezTo>
                      <a:cubicBezTo>
                        <a:pt x="2" y="30"/>
                        <a:pt x="1" y="31"/>
                        <a:pt x="3" y="32"/>
                      </a:cubicBezTo>
                      <a:cubicBezTo>
                        <a:pt x="8" y="35"/>
                        <a:pt x="12" y="41"/>
                        <a:pt x="14" y="47"/>
                      </a:cubicBezTo>
                      <a:cubicBezTo>
                        <a:pt x="17" y="52"/>
                        <a:pt x="19" y="58"/>
                        <a:pt x="23" y="63"/>
                      </a:cubicBezTo>
                      <a:cubicBezTo>
                        <a:pt x="24" y="65"/>
                        <a:pt x="26" y="67"/>
                        <a:pt x="26" y="70"/>
                      </a:cubicBezTo>
                      <a:cubicBezTo>
                        <a:pt x="26" y="71"/>
                        <a:pt x="25" y="70"/>
                        <a:pt x="25" y="71"/>
                      </a:cubicBezTo>
                      <a:cubicBezTo>
                        <a:pt x="26" y="72"/>
                        <a:pt x="27" y="73"/>
                        <a:pt x="28" y="74"/>
                      </a:cubicBezTo>
                      <a:cubicBezTo>
                        <a:pt x="29" y="76"/>
                        <a:pt x="30" y="78"/>
                        <a:pt x="32" y="79"/>
                      </a:cubicBezTo>
                      <a:cubicBezTo>
                        <a:pt x="35" y="80"/>
                        <a:pt x="38" y="82"/>
                        <a:pt x="41" y="83"/>
                      </a:cubicBezTo>
                      <a:cubicBezTo>
                        <a:pt x="43" y="84"/>
                        <a:pt x="45" y="86"/>
                        <a:pt x="48" y="87"/>
                      </a:cubicBezTo>
                      <a:cubicBezTo>
                        <a:pt x="50" y="89"/>
                        <a:pt x="52" y="91"/>
                        <a:pt x="54" y="93"/>
                      </a:cubicBezTo>
                      <a:cubicBezTo>
                        <a:pt x="58" y="95"/>
                        <a:pt x="57" y="91"/>
                        <a:pt x="59" y="90"/>
                      </a:cubicBezTo>
                      <a:cubicBezTo>
                        <a:pt x="60" y="89"/>
                        <a:pt x="60" y="87"/>
                        <a:pt x="61" y="86"/>
                      </a:cubicBezTo>
                      <a:cubicBezTo>
                        <a:pt x="61" y="85"/>
                        <a:pt x="64" y="83"/>
                        <a:pt x="63" y="82"/>
                      </a:cubicBezTo>
                      <a:cubicBezTo>
                        <a:pt x="61" y="81"/>
                        <a:pt x="60" y="81"/>
                        <a:pt x="61" y="78"/>
                      </a:cubicBezTo>
                      <a:cubicBezTo>
                        <a:pt x="61" y="77"/>
                        <a:pt x="61" y="76"/>
                        <a:pt x="61" y="76"/>
                      </a:cubicBezTo>
                      <a:cubicBezTo>
                        <a:pt x="62" y="75"/>
                        <a:pt x="63" y="74"/>
                        <a:pt x="63" y="74"/>
                      </a:cubicBezTo>
                      <a:cubicBezTo>
                        <a:pt x="64" y="71"/>
                        <a:pt x="62" y="66"/>
                        <a:pt x="64" y="64"/>
                      </a:cubicBezTo>
                      <a:cubicBezTo>
                        <a:pt x="64" y="63"/>
                        <a:pt x="63" y="61"/>
                        <a:pt x="62" y="59"/>
                      </a:cubicBezTo>
                      <a:cubicBezTo>
                        <a:pt x="61" y="56"/>
                        <a:pt x="60" y="56"/>
                        <a:pt x="57" y="57"/>
                      </a:cubicBezTo>
                      <a:cubicBezTo>
                        <a:pt x="53" y="57"/>
                        <a:pt x="55" y="50"/>
                        <a:pt x="55" y="48"/>
                      </a:cubicBezTo>
                      <a:cubicBezTo>
                        <a:pt x="53" y="49"/>
                        <a:pt x="52" y="51"/>
                        <a:pt x="50" y="51"/>
                      </a:cubicBezTo>
                      <a:cubicBezTo>
                        <a:pt x="49" y="51"/>
                        <a:pt x="47" y="51"/>
                        <a:pt x="46" y="51"/>
                      </a:cubicBezTo>
                      <a:cubicBezTo>
                        <a:pt x="45" y="50"/>
                        <a:pt x="45" y="48"/>
                        <a:pt x="44" y="48"/>
                      </a:cubicBezTo>
                      <a:cubicBezTo>
                        <a:pt x="41" y="48"/>
                        <a:pt x="41" y="44"/>
                        <a:pt x="40" y="42"/>
                      </a:cubicBezTo>
                      <a:cubicBezTo>
                        <a:pt x="38" y="40"/>
                        <a:pt x="37" y="37"/>
                        <a:pt x="39" y="35"/>
                      </a:cubicBezTo>
                      <a:cubicBezTo>
                        <a:pt x="40" y="34"/>
                        <a:pt x="42" y="34"/>
                        <a:pt x="42" y="33"/>
                      </a:cubicBezTo>
                      <a:cubicBezTo>
                        <a:pt x="42" y="32"/>
                        <a:pt x="42" y="31"/>
                        <a:pt x="42" y="30"/>
                      </a:cubicBezTo>
                      <a:cubicBezTo>
                        <a:pt x="42" y="27"/>
                        <a:pt x="42" y="26"/>
                        <a:pt x="45" y="25"/>
                      </a:cubicBezTo>
                      <a:cubicBezTo>
                        <a:pt x="47" y="24"/>
                        <a:pt x="48" y="24"/>
                        <a:pt x="50" y="24"/>
                      </a:cubicBezTo>
                      <a:cubicBezTo>
                        <a:pt x="51" y="24"/>
                        <a:pt x="52" y="23"/>
                        <a:pt x="53" y="22"/>
                      </a:cubicBezTo>
                      <a:cubicBezTo>
                        <a:pt x="54" y="22"/>
                        <a:pt x="59" y="23"/>
                        <a:pt x="57" y="21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13" name="Freeform 625">
                  <a:extLst>
                    <a:ext uri="{FF2B5EF4-FFF2-40B4-BE49-F238E27FC236}">
                      <a16:creationId xmlns:a16="http://schemas.microsoft.com/office/drawing/2014/main" id="{05F080BE-70F5-3E4C-807E-DE0BB30C23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03493" y="9044443"/>
                  <a:ext cx="424670" cy="2045786"/>
                </a:xfrm>
                <a:custGeom>
                  <a:avLst/>
                  <a:gdLst>
                    <a:gd name="T0" fmla="*/ 38 w 44"/>
                    <a:gd name="T1" fmla="*/ 20 h 212"/>
                    <a:gd name="T2" fmla="*/ 36 w 44"/>
                    <a:gd name="T3" fmla="*/ 12 h 212"/>
                    <a:gd name="T4" fmla="*/ 34 w 44"/>
                    <a:gd name="T5" fmla="*/ 5 h 212"/>
                    <a:gd name="T6" fmla="*/ 30 w 44"/>
                    <a:gd name="T7" fmla="*/ 3 h 212"/>
                    <a:gd name="T8" fmla="*/ 28 w 44"/>
                    <a:gd name="T9" fmla="*/ 15 h 212"/>
                    <a:gd name="T10" fmla="*/ 26 w 44"/>
                    <a:gd name="T11" fmla="*/ 31 h 212"/>
                    <a:gd name="T12" fmla="*/ 23 w 44"/>
                    <a:gd name="T13" fmla="*/ 56 h 212"/>
                    <a:gd name="T14" fmla="*/ 21 w 44"/>
                    <a:gd name="T15" fmla="*/ 68 h 212"/>
                    <a:gd name="T16" fmla="*/ 21 w 44"/>
                    <a:gd name="T17" fmla="*/ 80 h 212"/>
                    <a:gd name="T18" fmla="*/ 20 w 44"/>
                    <a:gd name="T19" fmla="*/ 88 h 212"/>
                    <a:gd name="T20" fmla="*/ 11 w 44"/>
                    <a:gd name="T21" fmla="*/ 110 h 212"/>
                    <a:gd name="T22" fmla="*/ 10 w 44"/>
                    <a:gd name="T23" fmla="*/ 132 h 212"/>
                    <a:gd name="T24" fmla="*/ 17 w 44"/>
                    <a:gd name="T25" fmla="*/ 133 h 212"/>
                    <a:gd name="T26" fmla="*/ 16 w 44"/>
                    <a:gd name="T27" fmla="*/ 136 h 212"/>
                    <a:gd name="T28" fmla="*/ 14 w 44"/>
                    <a:gd name="T29" fmla="*/ 145 h 212"/>
                    <a:gd name="T30" fmla="*/ 15 w 44"/>
                    <a:gd name="T31" fmla="*/ 150 h 212"/>
                    <a:gd name="T32" fmla="*/ 13 w 44"/>
                    <a:gd name="T33" fmla="*/ 152 h 212"/>
                    <a:gd name="T34" fmla="*/ 11 w 44"/>
                    <a:gd name="T35" fmla="*/ 158 h 212"/>
                    <a:gd name="T36" fmla="*/ 8 w 44"/>
                    <a:gd name="T37" fmla="*/ 159 h 212"/>
                    <a:gd name="T38" fmla="*/ 4 w 44"/>
                    <a:gd name="T39" fmla="*/ 159 h 212"/>
                    <a:gd name="T40" fmla="*/ 0 w 44"/>
                    <a:gd name="T41" fmla="*/ 164 h 212"/>
                    <a:gd name="T42" fmla="*/ 2 w 44"/>
                    <a:gd name="T43" fmla="*/ 163 h 212"/>
                    <a:gd name="T44" fmla="*/ 7 w 44"/>
                    <a:gd name="T45" fmla="*/ 171 h 212"/>
                    <a:gd name="T46" fmla="*/ 11 w 44"/>
                    <a:gd name="T47" fmla="*/ 173 h 212"/>
                    <a:gd name="T48" fmla="*/ 7 w 44"/>
                    <a:gd name="T49" fmla="*/ 174 h 212"/>
                    <a:gd name="T50" fmla="*/ 7 w 44"/>
                    <a:gd name="T51" fmla="*/ 179 h 212"/>
                    <a:gd name="T52" fmla="*/ 9 w 44"/>
                    <a:gd name="T53" fmla="*/ 182 h 212"/>
                    <a:gd name="T54" fmla="*/ 9 w 44"/>
                    <a:gd name="T55" fmla="*/ 185 h 212"/>
                    <a:gd name="T56" fmla="*/ 7 w 44"/>
                    <a:gd name="T57" fmla="*/ 187 h 212"/>
                    <a:gd name="T58" fmla="*/ 10 w 44"/>
                    <a:gd name="T59" fmla="*/ 190 h 212"/>
                    <a:gd name="T60" fmla="*/ 8 w 44"/>
                    <a:gd name="T61" fmla="*/ 193 h 212"/>
                    <a:gd name="T62" fmla="*/ 11 w 44"/>
                    <a:gd name="T63" fmla="*/ 194 h 212"/>
                    <a:gd name="T64" fmla="*/ 11 w 44"/>
                    <a:gd name="T65" fmla="*/ 198 h 212"/>
                    <a:gd name="T66" fmla="*/ 15 w 44"/>
                    <a:gd name="T67" fmla="*/ 197 h 212"/>
                    <a:gd name="T68" fmla="*/ 15 w 44"/>
                    <a:gd name="T69" fmla="*/ 197 h 212"/>
                    <a:gd name="T70" fmla="*/ 16 w 44"/>
                    <a:gd name="T71" fmla="*/ 198 h 212"/>
                    <a:gd name="T72" fmla="*/ 18 w 44"/>
                    <a:gd name="T73" fmla="*/ 202 h 212"/>
                    <a:gd name="T74" fmla="*/ 16 w 44"/>
                    <a:gd name="T75" fmla="*/ 207 h 212"/>
                    <a:gd name="T76" fmla="*/ 18 w 44"/>
                    <a:gd name="T77" fmla="*/ 209 h 212"/>
                    <a:gd name="T78" fmla="*/ 25 w 44"/>
                    <a:gd name="T79" fmla="*/ 204 h 212"/>
                    <a:gd name="T80" fmla="*/ 26 w 44"/>
                    <a:gd name="T81" fmla="*/ 199 h 212"/>
                    <a:gd name="T82" fmla="*/ 17 w 44"/>
                    <a:gd name="T83" fmla="*/ 192 h 212"/>
                    <a:gd name="T84" fmla="*/ 12 w 44"/>
                    <a:gd name="T85" fmla="*/ 185 h 212"/>
                    <a:gd name="T86" fmla="*/ 15 w 44"/>
                    <a:gd name="T87" fmla="*/ 177 h 212"/>
                    <a:gd name="T88" fmla="*/ 17 w 44"/>
                    <a:gd name="T89" fmla="*/ 169 h 212"/>
                    <a:gd name="T90" fmla="*/ 21 w 44"/>
                    <a:gd name="T91" fmla="*/ 158 h 212"/>
                    <a:gd name="T92" fmla="*/ 21 w 44"/>
                    <a:gd name="T93" fmla="*/ 152 h 212"/>
                    <a:gd name="T94" fmla="*/ 19 w 44"/>
                    <a:gd name="T95" fmla="*/ 140 h 212"/>
                    <a:gd name="T96" fmla="*/ 23 w 44"/>
                    <a:gd name="T97" fmla="*/ 117 h 212"/>
                    <a:gd name="T98" fmla="*/ 26 w 44"/>
                    <a:gd name="T99" fmla="*/ 102 h 212"/>
                    <a:gd name="T100" fmla="*/ 29 w 44"/>
                    <a:gd name="T101" fmla="*/ 85 h 212"/>
                    <a:gd name="T102" fmla="*/ 27 w 44"/>
                    <a:gd name="T103" fmla="*/ 73 h 212"/>
                    <a:gd name="T104" fmla="*/ 30 w 44"/>
                    <a:gd name="T105" fmla="*/ 62 h 212"/>
                    <a:gd name="T106" fmla="*/ 34 w 44"/>
                    <a:gd name="T107" fmla="*/ 54 h 212"/>
                    <a:gd name="T108" fmla="*/ 36 w 44"/>
                    <a:gd name="T109" fmla="*/ 44 h 212"/>
                    <a:gd name="T110" fmla="*/ 40 w 44"/>
                    <a:gd name="T111" fmla="*/ 35 h 212"/>
                    <a:gd name="T112" fmla="*/ 40 w 44"/>
                    <a:gd name="T113" fmla="*/ 28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4" h="212">
                      <a:moveTo>
                        <a:pt x="40" y="28"/>
                      </a:moveTo>
                      <a:cubicBezTo>
                        <a:pt x="38" y="27"/>
                        <a:pt x="40" y="22"/>
                        <a:pt x="38" y="20"/>
                      </a:cubicBezTo>
                      <a:cubicBezTo>
                        <a:pt x="37" y="19"/>
                        <a:pt x="35" y="16"/>
                        <a:pt x="36" y="14"/>
                      </a:cubicBezTo>
                      <a:cubicBezTo>
                        <a:pt x="38" y="13"/>
                        <a:pt x="35" y="13"/>
                        <a:pt x="36" y="12"/>
                      </a:cubicBezTo>
                      <a:cubicBezTo>
                        <a:pt x="37" y="11"/>
                        <a:pt x="36" y="10"/>
                        <a:pt x="35" y="9"/>
                      </a:cubicBezTo>
                      <a:cubicBezTo>
                        <a:pt x="34" y="8"/>
                        <a:pt x="34" y="7"/>
                        <a:pt x="34" y="5"/>
                      </a:cubicBezTo>
                      <a:cubicBezTo>
                        <a:pt x="34" y="3"/>
                        <a:pt x="33" y="2"/>
                        <a:pt x="32" y="0"/>
                      </a:cubicBezTo>
                      <a:cubicBezTo>
                        <a:pt x="31" y="1"/>
                        <a:pt x="30" y="2"/>
                        <a:pt x="30" y="3"/>
                      </a:cubicBezTo>
                      <a:cubicBezTo>
                        <a:pt x="29" y="5"/>
                        <a:pt x="27" y="4"/>
                        <a:pt x="28" y="6"/>
                      </a:cubicBezTo>
                      <a:cubicBezTo>
                        <a:pt x="28" y="9"/>
                        <a:pt x="28" y="12"/>
                        <a:pt x="28" y="15"/>
                      </a:cubicBezTo>
                      <a:cubicBezTo>
                        <a:pt x="28" y="19"/>
                        <a:pt x="29" y="24"/>
                        <a:pt x="28" y="28"/>
                      </a:cubicBezTo>
                      <a:cubicBezTo>
                        <a:pt x="27" y="29"/>
                        <a:pt x="26" y="30"/>
                        <a:pt x="26" y="31"/>
                      </a:cubicBezTo>
                      <a:cubicBezTo>
                        <a:pt x="26" y="33"/>
                        <a:pt x="27" y="35"/>
                        <a:pt x="27" y="37"/>
                      </a:cubicBezTo>
                      <a:cubicBezTo>
                        <a:pt x="27" y="43"/>
                        <a:pt x="25" y="50"/>
                        <a:pt x="23" y="56"/>
                      </a:cubicBezTo>
                      <a:cubicBezTo>
                        <a:pt x="22" y="59"/>
                        <a:pt x="22" y="61"/>
                        <a:pt x="23" y="64"/>
                      </a:cubicBezTo>
                      <a:cubicBezTo>
                        <a:pt x="23" y="66"/>
                        <a:pt x="23" y="67"/>
                        <a:pt x="21" y="68"/>
                      </a:cubicBezTo>
                      <a:cubicBezTo>
                        <a:pt x="20" y="69"/>
                        <a:pt x="21" y="70"/>
                        <a:pt x="21" y="71"/>
                      </a:cubicBezTo>
                      <a:cubicBezTo>
                        <a:pt x="21" y="74"/>
                        <a:pt x="21" y="77"/>
                        <a:pt x="21" y="80"/>
                      </a:cubicBezTo>
                      <a:cubicBezTo>
                        <a:pt x="21" y="81"/>
                        <a:pt x="21" y="83"/>
                        <a:pt x="21" y="84"/>
                      </a:cubicBezTo>
                      <a:cubicBezTo>
                        <a:pt x="20" y="85"/>
                        <a:pt x="21" y="87"/>
                        <a:pt x="20" y="88"/>
                      </a:cubicBezTo>
                      <a:cubicBezTo>
                        <a:pt x="18" y="93"/>
                        <a:pt x="16" y="98"/>
                        <a:pt x="14" y="103"/>
                      </a:cubicBezTo>
                      <a:cubicBezTo>
                        <a:pt x="13" y="106"/>
                        <a:pt x="10" y="107"/>
                        <a:pt x="11" y="110"/>
                      </a:cubicBezTo>
                      <a:cubicBezTo>
                        <a:pt x="12" y="113"/>
                        <a:pt x="14" y="118"/>
                        <a:pt x="12" y="122"/>
                      </a:cubicBezTo>
                      <a:cubicBezTo>
                        <a:pt x="10" y="124"/>
                        <a:pt x="8" y="129"/>
                        <a:pt x="10" y="132"/>
                      </a:cubicBezTo>
                      <a:cubicBezTo>
                        <a:pt x="11" y="134"/>
                        <a:pt x="12" y="134"/>
                        <a:pt x="13" y="133"/>
                      </a:cubicBezTo>
                      <a:cubicBezTo>
                        <a:pt x="14" y="132"/>
                        <a:pt x="18" y="132"/>
                        <a:pt x="17" y="133"/>
                      </a:cubicBezTo>
                      <a:cubicBezTo>
                        <a:pt x="17" y="133"/>
                        <a:pt x="16" y="133"/>
                        <a:pt x="15" y="134"/>
                      </a:cubicBezTo>
                      <a:cubicBezTo>
                        <a:pt x="15" y="135"/>
                        <a:pt x="15" y="135"/>
                        <a:pt x="16" y="136"/>
                      </a:cubicBezTo>
                      <a:cubicBezTo>
                        <a:pt x="16" y="136"/>
                        <a:pt x="15" y="137"/>
                        <a:pt x="15" y="137"/>
                      </a:cubicBezTo>
                      <a:cubicBezTo>
                        <a:pt x="14" y="139"/>
                        <a:pt x="13" y="143"/>
                        <a:pt x="14" y="145"/>
                      </a:cubicBezTo>
                      <a:cubicBezTo>
                        <a:pt x="14" y="146"/>
                        <a:pt x="14" y="146"/>
                        <a:pt x="13" y="148"/>
                      </a:cubicBezTo>
                      <a:cubicBezTo>
                        <a:pt x="12" y="149"/>
                        <a:pt x="14" y="149"/>
                        <a:pt x="15" y="150"/>
                      </a:cubicBezTo>
                      <a:cubicBezTo>
                        <a:pt x="15" y="150"/>
                        <a:pt x="15" y="150"/>
                        <a:pt x="14" y="151"/>
                      </a:cubicBezTo>
                      <a:cubicBezTo>
                        <a:pt x="13" y="151"/>
                        <a:pt x="11" y="152"/>
                        <a:pt x="13" y="152"/>
                      </a:cubicBezTo>
                      <a:cubicBezTo>
                        <a:pt x="12" y="153"/>
                        <a:pt x="13" y="156"/>
                        <a:pt x="14" y="156"/>
                      </a:cubicBezTo>
                      <a:cubicBezTo>
                        <a:pt x="13" y="156"/>
                        <a:pt x="10" y="155"/>
                        <a:pt x="11" y="158"/>
                      </a:cubicBezTo>
                      <a:cubicBezTo>
                        <a:pt x="11" y="158"/>
                        <a:pt x="12" y="163"/>
                        <a:pt x="10" y="162"/>
                      </a:cubicBezTo>
                      <a:cubicBezTo>
                        <a:pt x="10" y="162"/>
                        <a:pt x="8" y="160"/>
                        <a:pt x="8" y="159"/>
                      </a:cubicBezTo>
                      <a:cubicBezTo>
                        <a:pt x="6" y="158"/>
                        <a:pt x="7" y="157"/>
                        <a:pt x="5" y="158"/>
                      </a:cubicBezTo>
                      <a:cubicBezTo>
                        <a:pt x="5" y="158"/>
                        <a:pt x="4" y="159"/>
                        <a:pt x="4" y="159"/>
                      </a:cubicBezTo>
                      <a:cubicBezTo>
                        <a:pt x="4" y="160"/>
                        <a:pt x="5" y="160"/>
                        <a:pt x="4" y="161"/>
                      </a:cubicBezTo>
                      <a:cubicBezTo>
                        <a:pt x="4" y="162"/>
                        <a:pt x="0" y="162"/>
                        <a:pt x="0" y="164"/>
                      </a:cubicBezTo>
                      <a:cubicBezTo>
                        <a:pt x="0" y="164"/>
                        <a:pt x="1" y="165"/>
                        <a:pt x="2" y="165"/>
                      </a:cubicBezTo>
                      <a:cubicBezTo>
                        <a:pt x="2" y="165"/>
                        <a:pt x="1" y="164"/>
                        <a:pt x="2" y="163"/>
                      </a:cubicBezTo>
                      <a:cubicBezTo>
                        <a:pt x="2" y="163"/>
                        <a:pt x="5" y="165"/>
                        <a:pt x="7" y="164"/>
                      </a:cubicBezTo>
                      <a:cubicBezTo>
                        <a:pt x="11" y="163"/>
                        <a:pt x="5" y="170"/>
                        <a:pt x="7" y="171"/>
                      </a:cubicBezTo>
                      <a:cubicBezTo>
                        <a:pt x="8" y="171"/>
                        <a:pt x="10" y="170"/>
                        <a:pt x="11" y="171"/>
                      </a:cubicBezTo>
                      <a:cubicBezTo>
                        <a:pt x="12" y="171"/>
                        <a:pt x="12" y="174"/>
                        <a:pt x="11" y="173"/>
                      </a:cubicBezTo>
                      <a:cubicBezTo>
                        <a:pt x="11" y="173"/>
                        <a:pt x="8" y="171"/>
                        <a:pt x="8" y="172"/>
                      </a:cubicBezTo>
                      <a:cubicBezTo>
                        <a:pt x="7" y="173"/>
                        <a:pt x="6" y="173"/>
                        <a:pt x="7" y="174"/>
                      </a:cubicBezTo>
                      <a:cubicBezTo>
                        <a:pt x="7" y="174"/>
                        <a:pt x="9" y="176"/>
                        <a:pt x="8" y="176"/>
                      </a:cubicBezTo>
                      <a:cubicBezTo>
                        <a:pt x="7" y="176"/>
                        <a:pt x="7" y="179"/>
                        <a:pt x="7" y="179"/>
                      </a:cubicBezTo>
                      <a:cubicBezTo>
                        <a:pt x="6" y="182"/>
                        <a:pt x="9" y="178"/>
                        <a:pt x="9" y="178"/>
                      </a:cubicBezTo>
                      <a:cubicBezTo>
                        <a:pt x="9" y="178"/>
                        <a:pt x="8" y="183"/>
                        <a:pt x="9" y="182"/>
                      </a:cubicBezTo>
                      <a:cubicBezTo>
                        <a:pt x="9" y="182"/>
                        <a:pt x="8" y="182"/>
                        <a:pt x="8" y="183"/>
                      </a:cubicBezTo>
                      <a:cubicBezTo>
                        <a:pt x="7" y="184"/>
                        <a:pt x="8" y="184"/>
                        <a:pt x="9" y="185"/>
                      </a:cubicBezTo>
                      <a:cubicBezTo>
                        <a:pt x="9" y="185"/>
                        <a:pt x="7" y="186"/>
                        <a:pt x="7" y="186"/>
                      </a:cubicBezTo>
                      <a:cubicBezTo>
                        <a:pt x="6" y="186"/>
                        <a:pt x="7" y="186"/>
                        <a:pt x="7" y="187"/>
                      </a:cubicBezTo>
                      <a:cubicBezTo>
                        <a:pt x="6" y="189"/>
                        <a:pt x="10" y="189"/>
                        <a:pt x="10" y="188"/>
                      </a:cubicBezTo>
                      <a:cubicBezTo>
                        <a:pt x="10" y="189"/>
                        <a:pt x="9" y="189"/>
                        <a:pt x="10" y="190"/>
                      </a:cubicBezTo>
                      <a:cubicBezTo>
                        <a:pt x="10" y="190"/>
                        <a:pt x="10" y="190"/>
                        <a:pt x="10" y="190"/>
                      </a:cubicBezTo>
                      <a:cubicBezTo>
                        <a:pt x="10" y="191"/>
                        <a:pt x="8" y="192"/>
                        <a:pt x="8" y="193"/>
                      </a:cubicBezTo>
                      <a:cubicBezTo>
                        <a:pt x="7" y="195"/>
                        <a:pt x="10" y="192"/>
                        <a:pt x="11" y="192"/>
                      </a:cubicBezTo>
                      <a:cubicBezTo>
                        <a:pt x="10" y="193"/>
                        <a:pt x="11" y="194"/>
                        <a:pt x="11" y="194"/>
                      </a:cubicBezTo>
                      <a:cubicBezTo>
                        <a:pt x="11" y="195"/>
                        <a:pt x="8" y="196"/>
                        <a:pt x="8" y="196"/>
                      </a:cubicBezTo>
                      <a:cubicBezTo>
                        <a:pt x="10" y="197"/>
                        <a:pt x="10" y="196"/>
                        <a:pt x="11" y="198"/>
                      </a:cubicBezTo>
                      <a:cubicBezTo>
                        <a:pt x="12" y="200"/>
                        <a:pt x="14" y="195"/>
                        <a:pt x="13" y="195"/>
                      </a:cubicBezTo>
                      <a:cubicBezTo>
                        <a:pt x="14" y="195"/>
                        <a:pt x="14" y="196"/>
                        <a:pt x="15" y="197"/>
                      </a:cubicBezTo>
                      <a:cubicBezTo>
                        <a:pt x="15" y="197"/>
                        <a:pt x="15" y="195"/>
                        <a:pt x="15" y="195"/>
                      </a:cubicBezTo>
                      <a:cubicBezTo>
                        <a:pt x="15" y="195"/>
                        <a:pt x="15" y="197"/>
                        <a:pt x="15" y="197"/>
                      </a:cubicBezTo>
                      <a:cubicBezTo>
                        <a:pt x="16" y="196"/>
                        <a:pt x="16" y="195"/>
                        <a:pt x="16" y="196"/>
                      </a:cubicBezTo>
                      <a:cubicBezTo>
                        <a:pt x="17" y="196"/>
                        <a:pt x="16" y="198"/>
                        <a:pt x="16" y="198"/>
                      </a:cubicBezTo>
                      <a:cubicBezTo>
                        <a:pt x="15" y="199"/>
                        <a:pt x="17" y="199"/>
                        <a:pt x="16" y="200"/>
                      </a:cubicBezTo>
                      <a:cubicBezTo>
                        <a:pt x="15" y="202"/>
                        <a:pt x="17" y="201"/>
                        <a:pt x="18" y="202"/>
                      </a:cubicBezTo>
                      <a:cubicBezTo>
                        <a:pt x="21" y="202"/>
                        <a:pt x="24" y="204"/>
                        <a:pt x="21" y="206"/>
                      </a:cubicBezTo>
                      <a:cubicBezTo>
                        <a:pt x="20" y="207"/>
                        <a:pt x="17" y="206"/>
                        <a:pt x="16" y="207"/>
                      </a:cubicBezTo>
                      <a:cubicBezTo>
                        <a:pt x="15" y="209"/>
                        <a:pt x="18" y="208"/>
                        <a:pt x="19" y="209"/>
                      </a:cubicBezTo>
                      <a:cubicBezTo>
                        <a:pt x="18" y="209"/>
                        <a:pt x="18" y="209"/>
                        <a:pt x="18" y="209"/>
                      </a:cubicBezTo>
                      <a:cubicBezTo>
                        <a:pt x="18" y="209"/>
                        <a:pt x="22" y="212"/>
                        <a:pt x="24" y="210"/>
                      </a:cubicBezTo>
                      <a:cubicBezTo>
                        <a:pt x="25" y="208"/>
                        <a:pt x="23" y="206"/>
                        <a:pt x="25" y="204"/>
                      </a:cubicBezTo>
                      <a:cubicBezTo>
                        <a:pt x="26" y="202"/>
                        <a:pt x="29" y="202"/>
                        <a:pt x="30" y="202"/>
                      </a:cubicBezTo>
                      <a:cubicBezTo>
                        <a:pt x="35" y="199"/>
                        <a:pt x="28" y="199"/>
                        <a:pt x="26" y="199"/>
                      </a:cubicBezTo>
                      <a:cubicBezTo>
                        <a:pt x="24" y="199"/>
                        <a:pt x="21" y="199"/>
                        <a:pt x="19" y="198"/>
                      </a:cubicBezTo>
                      <a:cubicBezTo>
                        <a:pt x="17" y="196"/>
                        <a:pt x="17" y="196"/>
                        <a:pt x="17" y="192"/>
                      </a:cubicBezTo>
                      <a:cubicBezTo>
                        <a:pt x="17" y="188"/>
                        <a:pt x="16" y="191"/>
                        <a:pt x="13" y="189"/>
                      </a:cubicBezTo>
                      <a:cubicBezTo>
                        <a:pt x="12" y="189"/>
                        <a:pt x="12" y="186"/>
                        <a:pt x="12" y="185"/>
                      </a:cubicBezTo>
                      <a:cubicBezTo>
                        <a:pt x="11" y="183"/>
                        <a:pt x="11" y="180"/>
                        <a:pt x="13" y="179"/>
                      </a:cubicBezTo>
                      <a:cubicBezTo>
                        <a:pt x="14" y="178"/>
                        <a:pt x="14" y="178"/>
                        <a:pt x="15" y="177"/>
                      </a:cubicBezTo>
                      <a:cubicBezTo>
                        <a:pt x="15" y="176"/>
                        <a:pt x="16" y="175"/>
                        <a:pt x="17" y="175"/>
                      </a:cubicBezTo>
                      <a:cubicBezTo>
                        <a:pt x="18" y="174"/>
                        <a:pt x="16" y="171"/>
                        <a:pt x="17" y="169"/>
                      </a:cubicBezTo>
                      <a:cubicBezTo>
                        <a:pt x="17" y="168"/>
                        <a:pt x="19" y="167"/>
                        <a:pt x="20" y="165"/>
                      </a:cubicBezTo>
                      <a:cubicBezTo>
                        <a:pt x="20" y="163"/>
                        <a:pt x="20" y="160"/>
                        <a:pt x="21" y="158"/>
                      </a:cubicBezTo>
                      <a:cubicBezTo>
                        <a:pt x="21" y="156"/>
                        <a:pt x="23" y="156"/>
                        <a:pt x="21" y="154"/>
                      </a:cubicBezTo>
                      <a:cubicBezTo>
                        <a:pt x="20" y="153"/>
                        <a:pt x="17" y="153"/>
                        <a:pt x="21" y="152"/>
                      </a:cubicBezTo>
                      <a:cubicBezTo>
                        <a:pt x="26" y="151"/>
                        <a:pt x="20" y="151"/>
                        <a:pt x="19" y="149"/>
                      </a:cubicBezTo>
                      <a:cubicBezTo>
                        <a:pt x="19" y="146"/>
                        <a:pt x="19" y="142"/>
                        <a:pt x="19" y="140"/>
                      </a:cubicBezTo>
                      <a:cubicBezTo>
                        <a:pt x="19" y="136"/>
                        <a:pt x="19" y="131"/>
                        <a:pt x="19" y="127"/>
                      </a:cubicBezTo>
                      <a:cubicBezTo>
                        <a:pt x="20" y="124"/>
                        <a:pt x="21" y="119"/>
                        <a:pt x="23" y="117"/>
                      </a:cubicBezTo>
                      <a:cubicBezTo>
                        <a:pt x="26" y="114"/>
                        <a:pt x="23" y="109"/>
                        <a:pt x="23" y="106"/>
                      </a:cubicBezTo>
                      <a:cubicBezTo>
                        <a:pt x="23" y="104"/>
                        <a:pt x="24" y="103"/>
                        <a:pt x="26" y="102"/>
                      </a:cubicBezTo>
                      <a:cubicBezTo>
                        <a:pt x="28" y="100"/>
                        <a:pt x="27" y="99"/>
                        <a:pt x="27" y="96"/>
                      </a:cubicBezTo>
                      <a:cubicBezTo>
                        <a:pt x="27" y="92"/>
                        <a:pt x="30" y="89"/>
                        <a:pt x="29" y="85"/>
                      </a:cubicBezTo>
                      <a:cubicBezTo>
                        <a:pt x="29" y="82"/>
                        <a:pt x="28" y="79"/>
                        <a:pt x="27" y="76"/>
                      </a:cubicBezTo>
                      <a:cubicBezTo>
                        <a:pt x="27" y="75"/>
                        <a:pt x="26" y="74"/>
                        <a:pt x="27" y="73"/>
                      </a:cubicBezTo>
                      <a:cubicBezTo>
                        <a:pt x="28" y="72"/>
                        <a:pt x="29" y="68"/>
                        <a:pt x="29" y="67"/>
                      </a:cubicBezTo>
                      <a:cubicBezTo>
                        <a:pt x="29" y="66"/>
                        <a:pt x="28" y="64"/>
                        <a:pt x="30" y="62"/>
                      </a:cubicBezTo>
                      <a:cubicBezTo>
                        <a:pt x="31" y="61"/>
                        <a:pt x="30" y="59"/>
                        <a:pt x="31" y="58"/>
                      </a:cubicBezTo>
                      <a:cubicBezTo>
                        <a:pt x="31" y="56"/>
                        <a:pt x="33" y="55"/>
                        <a:pt x="34" y="54"/>
                      </a:cubicBezTo>
                      <a:cubicBezTo>
                        <a:pt x="34" y="53"/>
                        <a:pt x="37" y="50"/>
                        <a:pt x="37" y="49"/>
                      </a:cubicBezTo>
                      <a:cubicBezTo>
                        <a:pt x="37" y="48"/>
                        <a:pt x="36" y="46"/>
                        <a:pt x="36" y="44"/>
                      </a:cubicBezTo>
                      <a:cubicBezTo>
                        <a:pt x="36" y="42"/>
                        <a:pt x="36" y="41"/>
                        <a:pt x="36" y="39"/>
                      </a:cubicBezTo>
                      <a:cubicBezTo>
                        <a:pt x="36" y="36"/>
                        <a:pt x="37" y="36"/>
                        <a:pt x="40" y="35"/>
                      </a:cubicBezTo>
                      <a:cubicBezTo>
                        <a:pt x="44" y="34"/>
                        <a:pt x="44" y="32"/>
                        <a:pt x="44" y="28"/>
                      </a:cubicBezTo>
                      <a:cubicBezTo>
                        <a:pt x="43" y="29"/>
                        <a:pt x="41" y="29"/>
                        <a:pt x="40" y="28"/>
                      </a:cubicBezTo>
                      <a:cubicBezTo>
                        <a:pt x="40" y="28"/>
                        <a:pt x="40" y="29"/>
                        <a:pt x="40" y="28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14" name="Freeform 626">
                  <a:extLst>
                    <a:ext uri="{FF2B5EF4-FFF2-40B4-BE49-F238E27FC236}">
                      <a16:creationId xmlns:a16="http://schemas.microsoft.com/office/drawing/2014/main" id="{14AA9E45-280A-9146-920D-6B7055B3E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92136" y="8650390"/>
                  <a:ext cx="623736" cy="673172"/>
                </a:xfrm>
                <a:custGeom>
                  <a:avLst/>
                  <a:gdLst>
                    <a:gd name="T0" fmla="*/ 61 w 64"/>
                    <a:gd name="T1" fmla="*/ 42 h 70"/>
                    <a:gd name="T2" fmla="*/ 58 w 64"/>
                    <a:gd name="T3" fmla="*/ 35 h 70"/>
                    <a:gd name="T4" fmla="*/ 50 w 64"/>
                    <a:gd name="T5" fmla="*/ 35 h 70"/>
                    <a:gd name="T6" fmla="*/ 49 w 64"/>
                    <a:gd name="T7" fmla="*/ 33 h 70"/>
                    <a:gd name="T8" fmla="*/ 47 w 64"/>
                    <a:gd name="T9" fmla="*/ 30 h 70"/>
                    <a:gd name="T10" fmla="*/ 48 w 64"/>
                    <a:gd name="T11" fmla="*/ 28 h 70"/>
                    <a:gd name="T12" fmla="*/ 47 w 64"/>
                    <a:gd name="T13" fmla="*/ 26 h 70"/>
                    <a:gd name="T14" fmla="*/ 47 w 64"/>
                    <a:gd name="T15" fmla="*/ 23 h 70"/>
                    <a:gd name="T16" fmla="*/ 41 w 64"/>
                    <a:gd name="T17" fmla="*/ 21 h 70"/>
                    <a:gd name="T18" fmla="*/ 37 w 64"/>
                    <a:gd name="T19" fmla="*/ 18 h 70"/>
                    <a:gd name="T20" fmla="*/ 33 w 64"/>
                    <a:gd name="T21" fmla="*/ 16 h 70"/>
                    <a:gd name="T22" fmla="*/ 29 w 64"/>
                    <a:gd name="T23" fmla="*/ 16 h 70"/>
                    <a:gd name="T24" fmla="*/ 23 w 64"/>
                    <a:gd name="T25" fmla="*/ 9 h 70"/>
                    <a:gd name="T26" fmla="*/ 23 w 64"/>
                    <a:gd name="T27" fmla="*/ 6 h 70"/>
                    <a:gd name="T28" fmla="*/ 23 w 64"/>
                    <a:gd name="T29" fmla="*/ 4 h 70"/>
                    <a:gd name="T30" fmla="*/ 18 w 64"/>
                    <a:gd name="T31" fmla="*/ 3 h 70"/>
                    <a:gd name="T32" fmla="*/ 10 w 64"/>
                    <a:gd name="T33" fmla="*/ 6 h 70"/>
                    <a:gd name="T34" fmla="*/ 7 w 64"/>
                    <a:gd name="T35" fmla="*/ 9 h 70"/>
                    <a:gd name="T36" fmla="*/ 2 w 64"/>
                    <a:gd name="T37" fmla="*/ 8 h 70"/>
                    <a:gd name="T38" fmla="*/ 6 w 64"/>
                    <a:gd name="T39" fmla="*/ 16 h 70"/>
                    <a:gd name="T40" fmla="*/ 5 w 64"/>
                    <a:gd name="T41" fmla="*/ 23 h 70"/>
                    <a:gd name="T42" fmla="*/ 4 w 64"/>
                    <a:gd name="T43" fmla="*/ 27 h 70"/>
                    <a:gd name="T44" fmla="*/ 3 w 64"/>
                    <a:gd name="T45" fmla="*/ 31 h 70"/>
                    <a:gd name="T46" fmla="*/ 5 w 64"/>
                    <a:gd name="T47" fmla="*/ 35 h 70"/>
                    <a:gd name="T48" fmla="*/ 3 w 64"/>
                    <a:gd name="T49" fmla="*/ 38 h 70"/>
                    <a:gd name="T50" fmla="*/ 4 w 64"/>
                    <a:gd name="T51" fmla="*/ 46 h 70"/>
                    <a:gd name="T52" fmla="*/ 4 w 64"/>
                    <a:gd name="T53" fmla="*/ 49 h 70"/>
                    <a:gd name="T54" fmla="*/ 7 w 64"/>
                    <a:gd name="T55" fmla="*/ 52 h 70"/>
                    <a:gd name="T56" fmla="*/ 7 w 64"/>
                    <a:gd name="T57" fmla="*/ 54 h 70"/>
                    <a:gd name="T58" fmla="*/ 6 w 64"/>
                    <a:gd name="T59" fmla="*/ 56 h 70"/>
                    <a:gd name="T60" fmla="*/ 9 w 64"/>
                    <a:gd name="T61" fmla="*/ 63 h 70"/>
                    <a:gd name="T62" fmla="*/ 13 w 64"/>
                    <a:gd name="T63" fmla="*/ 69 h 70"/>
                    <a:gd name="T64" fmla="*/ 14 w 64"/>
                    <a:gd name="T65" fmla="*/ 67 h 70"/>
                    <a:gd name="T66" fmla="*/ 17 w 64"/>
                    <a:gd name="T67" fmla="*/ 65 h 70"/>
                    <a:gd name="T68" fmla="*/ 20 w 64"/>
                    <a:gd name="T69" fmla="*/ 65 h 70"/>
                    <a:gd name="T70" fmla="*/ 25 w 64"/>
                    <a:gd name="T71" fmla="*/ 65 h 70"/>
                    <a:gd name="T72" fmla="*/ 28 w 64"/>
                    <a:gd name="T73" fmla="*/ 68 h 70"/>
                    <a:gd name="T74" fmla="*/ 31 w 64"/>
                    <a:gd name="T75" fmla="*/ 65 h 70"/>
                    <a:gd name="T76" fmla="*/ 37 w 64"/>
                    <a:gd name="T77" fmla="*/ 64 h 70"/>
                    <a:gd name="T78" fmla="*/ 44 w 64"/>
                    <a:gd name="T79" fmla="*/ 52 h 70"/>
                    <a:gd name="T80" fmla="*/ 52 w 64"/>
                    <a:gd name="T81" fmla="*/ 51 h 70"/>
                    <a:gd name="T82" fmla="*/ 59 w 64"/>
                    <a:gd name="T83" fmla="*/ 54 h 70"/>
                    <a:gd name="T84" fmla="*/ 61 w 64"/>
                    <a:gd name="T85" fmla="*/ 42 h 70"/>
                    <a:gd name="T86" fmla="*/ 61 w 64"/>
                    <a:gd name="T87" fmla="*/ 4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64" h="70">
                      <a:moveTo>
                        <a:pt x="61" y="42"/>
                      </a:moveTo>
                      <a:cubicBezTo>
                        <a:pt x="57" y="40"/>
                        <a:pt x="58" y="39"/>
                        <a:pt x="58" y="35"/>
                      </a:cubicBezTo>
                      <a:cubicBezTo>
                        <a:pt x="55" y="35"/>
                        <a:pt x="52" y="35"/>
                        <a:pt x="50" y="35"/>
                      </a:cubicBezTo>
                      <a:cubicBezTo>
                        <a:pt x="48" y="35"/>
                        <a:pt x="49" y="34"/>
                        <a:pt x="49" y="33"/>
                      </a:cubicBezTo>
                      <a:cubicBezTo>
                        <a:pt x="49" y="32"/>
                        <a:pt x="48" y="30"/>
                        <a:pt x="47" y="30"/>
                      </a:cubicBezTo>
                      <a:cubicBezTo>
                        <a:pt x="47" y="29"/>
                        <a:pt x="48" y="29"/>
                        <a:pt x="48" y="28"/>
                      </a:cubicBezTo>
                      <a:cubicBezTo>
                        <a:pt x="49" y="27"/>
                        <a:pt x="48" y="26"/>
                        <a:pt x="47" y="26"/>
                      </a:cubicBezTo>
                      <a:cubicBezTo>
                        <a:pt x="47" y="25"/>
                        <a:pt x="48" y="24"/>
                        <a:pt x="47" y="23"/>
                      </a:cubicBezTo>
                      <a:cubicBezTo>
                        <a:pt x="45" y="21"/>
                        <a:pt x="43" y="21"/>
                        <a:pt x="41" y="21"/>
                      </a:cubicBezTo>
                      <a:cubicBezTo>
                        <a:pt x="40" y="21"/>
                        <a:pt x="38" y="19"/>
                        <a:pt x="37" y="18"/>
                      </a:cubicBezTo>
                      <a:cubicBezTo>
                        <a:pt x="35" y="18"/>
                        <a:pt x="34" y="16"/>
                        <a:pt x="33" y="16"/>
                      </a:cubicBezTo>
                      <a:cubicBezTo>
                        <a:pt x="31" y="16"/>
                        <a:pt x="30" y="16"/>
                        <a:pt x="29" y="16"/>
                      </a:cubicBezTo>
                      <a:cubicBezTo>
                        <a:pt x="27" y="16"/>
                        <a:pt x="23" y="11"/>
                        <a:pt x="23" y="9"/>
                      </a:cubicBezTo>
                      <a:cubicBezTo>
                        <a:pt x="23" y="8"/>
                        <a:pt x="23" y="7"/>
                        <a:pt x="23" y="6"/>
                      </a:cubicBezTo>
                      <a:cubicBezTo>
                        <a:pt x="23" y="5"/>
                        <a:pt x="23" y="5"/>
                        <a:pt x="23" y="4"/>
                      </a:cubicBezTo>
                      <a:cubicBezTo>
                        <a:pt x="23" y="0"/>
                        <a:pt x="21" y="2"/>
                        <a:pt x="18" y="3"/>
                      </a:cubicBezTo>
                      <a:cubicBezTo>
                        <a:pt x="15" y="3"/>
                        <a:pt x="13" y="6"/>
                        <a:pt x="10" y="6"/>
                      </a:cubicBezTo>
                      <a:cubicBezTo>
                        <a:pt x="8" y="6"/>
                        <a:pt x="8" y="8"/>
                        <a:pt x="7" y="9"/>
                      </a:cubicBezTo>
                      <a:cubicBezTo>
                        <a:pt x="6" y="9"/>
                        <a:pt x="3" y="8"/>
                        <a:pt x="2" y="8"/>
                      </a:cubicBezTo>
                      <a:cubicBezTo>
                        <a:pt x="4" y="9"/>
                        <a:pt x="5" y="14"/>
                        <a:pt x="6" y="16"/>
                      </a:cubicBezTo>
                      <a:cubicBezTo>
                        <a:pt x="4" y="17"/>
                        <a:pt x="5" y="21"/>
                        <a:pt x="5" y="23"/>
                      </a:cubicBezTo>
                      <a:cubicBezTo>
                        <a:pt x="5" y="25"/>
                        <a:pt x="5" y="26"/>
                        <a:pt x="4" y="27"/>
                      </a:cubicBezTo>
                      <a:cubicBezTo>
                        <a:pt x="3" y="28"/>
                        <a:pt x="3" y="30"/>
                        <a:pt x="3" y="31"/>
                      </a:cubicBezTo>
                      <a:cubicBezTo>
                        <a:pt x="2" y="33"/>
                        <a:pt x="5" y="33"/>
                        <a:pt x="5" y="35"/>
                      </a:cubicBezTo>
                      <a:cubicBezTo>
                        <a:pt x="5" y="36"/>
                        <a:pt x="3" y="37"/>
                        <a:pt x="3" y="38"/>
                      </a:cubicBezTo>
                      <a:cubicBezTo>
                        <a:pt x="0" y="41"/>
                        <a:pt x="4" y="42"/>
                        <a:pt x="4" y="46"/>
                      </a:cubicBezTo>
                      <a:cubicBezTo>
                        <a:pt x="4" y="47"/>
                        <a:pt x="4" y="48"/>
                        <a:pt x="4" y="49"/>
                      </a:cubicBezTo>
                      <a:cubicBezTo>
                        <a:pt x="5" y="50"/>
                        <a:pt x="6" y="51"/>
                        <a:pt x="7" y="52"/>
                      </a:cubicBezTo>
                      <a:cubicBezTo>
                        <a:pt x="7" y="53"/>
                        <a:pt x="5" y="53"/>
                        <a:pt x="7" y="54"/>
                      </a:cubicBezTo>
                      <a:cubicBezTo>
                        <a:pt x="7" y="54"/>
                        <a:pt x="6" y="56"/>
                        <a:pt x="6" y="56"/>
                      </a:cubicBezTo>
                      <a:cubicBezTo>
                        <a:pt x="6" y="59"/>
                        <a:pt x="9" y="61"/>
                        <a:pt x="9" y="63"/>
                      </a:cubicBezTo>
                      <a:cubicBezTo>
                        <a:pt x="10" y="66"/>
                        <a:pt x="8" y="69"/>
                        <a:pt x="13" y="69"/>
                      </a:cubicBezTo>
                      <a:cubicBezTo>
                        <a:pt x="14" y="70"/>
                        <a:pt x="14" y="68"/>
                        <a:pt x="14" y="67"/>
                      </a:cubicBezTo>
                      <a:cubicBezTo>
                        <a:pt x="14" y="66"/>
                        <a:pt x="16" y="65"/>
                        <a:pt x="17" y="65"/>
                      </a:cubicBezTo>
                      <a:cubicBezTo>
                        <a:pt x="18" y="64"/>
                        <a:pt x="19" y="63"/>
                        <a:pt x="20" y="65"/>
                      </a:cubicBezTo>
                      <a:cubicBezTo>
                        <a:pt x="22" y="66"/>
                        <a:pt x="24" y="65"/>
                        <a:pt x="25" y="65"/>
                      </a:cubicBezTo>
                      <a:cubicBezTo>
                        <a:pt x="27" y="65"/>
                        <a:pt x="27" y="68"/>
                        <a:pt x="28" y="68"/>
                      </a:cubicBezTo>
                      <a:cubicBezTo>
                        <a:pt x="29" y="68"/>
                        <a:pt x="30" y="66"/>
                        <a:pt x="31" y="65"/>
                      </a:cubicBezTo>
                      <a:cubicBezTo>
                        <a:pt x="32" y="63"/>
                        <a:pt x="36" y="66"/>
                        <a:pt x="37" y="64"/>
                      </a:cubicBezTo>
                      <a:cubicBezTo>
                        <a:pt x="39" y="59"/>
                        <a:pt x="38" y="54"/>
                        <a:pt x="44" y="52"/>
                      </a:cubicBezTo>
                      <a:cubicBezTo>
                        <a:pt x="46" y="51"/>
                        <a:pt x="49" y="51"/>
                        <a:pt x="52" y="51"/>
                      </a:cubicBezTo>
                      <a:cubicBezTo>
                        <a:pt x="55" y="51"/>
                        <a:pt x="57" y="52"/>
                        <a:pt x="59" y="54"/>
                      </a:cubicBezTo>
                      <a:cubicBezTo>
                        <a:pt x="60" y="51"/>
                        <a:pt x="64" y="43"/>
                        <a:pt x="61" y="42"/>
                      </a:cubicBezTo>
                      <a:cubicBezTo>
                        <a:pt x="60" y="41"/>
                        <a:pt x="62" y="42"/>
                        <a:pt x="61" y="4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15" name="Freeform 627">
                  <a:extLst>
                    <a:ext uri="{FF2B5EF4-FFF2-40B4-BE49-F238E27FC236}">
                      <a16:creationId xmlns:a16="http://schemas.microsoft.com/office/drawing/2014/main" id="{A1645ED4-5DB7-7842-9B20-1A3BDCC197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43818" y="9129820"/>
                  <a:ext cx="437942" cy="426889"/>
                </a:xfrm>
                <a:custGeom>
                  <a:avLst/>
                  <a:gdLst>
                    <a:gd name="T0" fmla="*/ 40 w 45"/>
                    <a:gd name="T1" fmla="*/ 24 h 44"/>
                    <a:gd name="T2" fmla="*/ 36 w 45"/>
                    <a:gd name="T3" fmla="*/ 24 h 44"/>
                    <a:gd name="T4" fmla="*/ 36 w 45"/>
                    <a:gd name="T5" fmla="*/ 20 h 44"/>
                    <a:gd name="T6" fmla="*/ 34 w 45"/>
                    <a:gd name="T7" fmla="*/ 17 h 44"/>
                    <a:gd name="T8" fmla="*/ 29 w 45"/>
                    <a:gd name="T9" fmla="*/ 16 h 44"/>
                    <a:gd name="T10" fmla="*/ 25 w 45"/>
                    <a:gd name="T11" fmla="*/ 15 h 44"/>
                    <a:gd name="T12" fmla="*/ 25 w 45"/>
                    <a:gd name="T13" fmla="*/ 12 h 44"/>
                    <a:gd name="T14" fmla="*/ 24 w 45"/>
                    <a:gd name="T15" fmla="*/ 7 h 44"/>
                    <a:gd name="T16" fmla="*/ 21 w 45"/>
                    <a:gd name="T17" fmla="*/ 3 h 44"/>
                    <a:gd name="T18" fmla="*/ 14 w 45"/>
                    <a:gd name="T19" fmla="*/ 1 h 44"/>
                    <a:gd name="T20" fmla="*/ 5 w 45"/>
                    <a:gd name="T21" fmla="*/ 3 h 44"/>
                    <a:gd name="T22" fmla="*/ 2 w 45"/>
                    <a:gd name="T23" fmla="*/ 11 h 44"/>
                    <a:gd name="T24" fmla="*/ 1 w 45"/>
                    <a:gd name="T25" fmla="*/ 14 h 44"/>
                    <a:gd name="T26" fmla="*/ 2 w 45"/>
                    <a:gd name="T27" fmla="*/ 17 h 44"/>
                    <a:gd name="T28" fmla="*/ 9 w 45"/>
                    <a:gd name="T29" fmla="*/ 24 h 44"/>
                    <a:gd name="T30" fmla="*/ 13 w 45"/>
                    <a:gd name="T31" fmla="*/ 25 h 44"/>
                    <a:gd name="T32" fmla="*/ 17 w 45"/>
                    <a:gd name="T33" fmla="*/ 27 h 44"/>
                    <a:gd name="T34" fmla="*/ 25 w 45"/>
                    <a:gd name="T35" fmla="*/ 35 h 44"/>
                    <a:gd name="T36" fmla="*/ 22 w 45"/>
                    <a:gd name="T37" fmla="*/ 39 h 44"/>
                    <a:gd name="T38" fmla="*/ 20 w 45"/>
                    <a:gd name="T39" fmla="*/ 42 h 44"/>
                    <a:gd name="T40" fmla="*/ 28 w 45"/>
                    <a:gd name="T41" fmla="*/ 44 h 44"/>
                    <a:gd name="T42" fmla="*/ 32 w 45"/>
                    <a:gd name="T43" fmla="*/ 43 h 44"/>
                    <a:gd name="T44" fmla="*/ 37 w 45"/>
                    <a:gd name="T45" fmla="*/ 42 h 44"/>
                    <a:gd name="T46" fmla="*/ 40 w 45"/>
                    <a:gd name="T47" fmla="*/ 39 h 44"/>
                    <a:gd name="T48" fmla="*/ 41 w 45"/>
                    <a:gd name="T49" fmla="*/ 34 h 44"/>
                    <a:gd name="T50" fmla="*/ 40 w 45"/>
                    <a:gd name="T51" fmla="*/ 24 h 44"/>
                    <a:gd name="T52" fmla="*/ 40 w 45"/>
                    <a:gd name="T53" fmla="*/ 2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5" h="44">
                      <a:moveTo>
                        <a:pt x="40" y="24"/>
                      </a:moveTo>
                      <a:cubicBezTo>
                        <a:pt x="39" y="25"/>
                        <a:pt x="37" y="26"/>
                        <a:pt x="36" y="24"/>
                      </a:cubicBezTo>
                      <a:cubicBezTo>
                        <a:pt x="35" y="23"/>
                        <a:pt x="37" y="22"/>
                        <a:pt x="36" y="20"/>
                      </a:cubicBezTo>
                      <a:cubicBezTo>
                        <a:pt x="35" y="19"/>
                        <a:pt x="35" y="18"/>
                        <a:pt x="34" y="17"/>
                      </a:cubicBezTo>
                      <a:cubicBezTo>
                        <a:pt x="31" y="15"/>
                        <a:pt x="31" y="17"/>
                        <a:pt x="29" y="16"/>
                      </a:cubicBezTo>
                      <a:cubicBezTo>
                        <a:pt x="28" y="16"/>
                        <a:pt x="27" y="16"/>
                        <a:pt x="25" y="15"/>
                      </a:cubicBezTo>
                      <a:cubicBezTo>
                        <a:pt x="23" y="15"/>
                        <a:pt x="24" y="13"/>
                        <a:pt x="25" y="12"/>
                      </a:cubicBezTo>
                      <a:cubicBezTo>
                        <a:pt x="25" y="10"/>
                        <a:pt x="24" y="8"/>
                        <a:pt x="24" y="7"/>
                      </a:cubicBezTo>
                      <a:cubicBezTo>
                        <a:pt x="23" y="4"/>
                        <a:pt x="24" y="4"/>
                        <a:pt x="21" y="3"/>
                      </a:cubicBezTo>
                      <a:cubicBezTo>
                        <a:pt x="19" y="1"/>
                        <a:pt x="18" y="0"/>
                        <a:pt x="14" y="1"/>
                      </a:cubicBezTo>
                      <a:cubicBezTo>
                        <a:pt x="11" y="1"/>
                        <a:pt x="7" y="2"/>
                        <a:pt x="5" y="3"/>
                      </a:cubicBezTo>
                      <a:cubicBezTo>
                        <a:pt x="2" y="6"/>
                        <a:pt x="3" y="8"/>
                        <a:pt x="2" y="11"/>
                      </a:cubicBezTo>
                      <a:cubicBezTo>
                        <a:pt x="2" y="12"/>
                        <a:pt x="1" y="13"/>
                        <a:pt x="1" y="14"/>
                      </a:cubicBezTo>
                      <a:cubicBezTo>
                        <a:pt x="0" y="15"/>
                        <a:pt x="1" y="15"/>
                        <a:pt x="2" y="17"/>
                      </a:cubicBezTo>
                      <a:cubicBezTo>
                        <a:pt x="4" y="20"/>
                        <a:pt x="6" y="21"/>
                        <a:pt x="9" y="24"/>
                      </a:cubicBezTo>
                      <a:cubicBezTo>
                        <a:pt x="10" y="25"/>
                        <a:pt x="12" y="25"/>
                        <a:pt x="13" y="25"/>
                      </a:cubicBezTo>
                      <a:cubicBezTo>
                        <a:pt x="15" y="25"/>
                        <a:pt x="16" y="26"/>
                        <a:pt x="17" y="27"/>
                      </a:cubicBezTo>
                      <a:cubicBezTo>
                        <a:pt x="19" y="28"/>
                        <a:pt x="27" y="31"/>
                        <a:pt x="25" y="35"/>
                      </a:cubicBezTo>
                      <a:cubicBezTo>
                        <a:pt x="24" y="36"/>
                        <a:pt x="22" y="37"/>
                        <a:pt x="22" y="39"/>
                      </a:cubicBezTo>
                      <a:cubicBezTo>
                        <a:pt x="22" y="41"/>
                        <a:pt x="22" y="41"/>
                        <a:pt x="20" y="42"/>
                      </a:cubicBezTo>
                      <a:cubicBezTo>
                        <a:pt x="19" y="44"/>
                        <a:pt x="27" y="43"/>
                        <a:pt x="28" y="44"/>
                      </a:cubicBezTo>
                      <a:cubicBezTo>
                        <a:pt x="30" y="44"/>
                        <a:pt x="30" y="44"/>
                        <a:pt x="32" y="43"/>
                      </a:cubicBezTo>
                      <a:cubicBezTo>
                        <a:pt x="33" y="41"/>
                        <a:pt x="36" y="43"/>
                        <a:pt x="37" y="42"/>
                      </a:cubicBezTo>
                      <a:cubicBezTo>
                        <a:pt x="38" y="41"/>
                        <a:pt x="39" y="40"/>
                        <a:pt x="40" y="39"/>
                      </a:cubicBezTo>
                      <a:cubicBezTo>
                        <a:pt x="41" y="37"/>
                        <a:pt x="40" y="35"/>
                        <a:pt x="41" y="34"/>
                      </a:cubicBezTo>
                      <a:cubicBezTo>
                        <a:pt x="41" y="32"/>
                        <a:pt x="45" y="24"/>
                        <a:pt x="40" y="24"/>
                      </a:cubicBezTo>
                      <a:cubicBezTo>
                        <a:pt x="40" y="25"/>
                        <a:pt x="41" y="24"/>
                        <a:pt x="40" y="24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16" name="Freeform 628">
                  <a:extLst>
                    <a:ext uri="{FF2B5EF4-FFF2-40B4-BE49-F238E27FC236}">
                      <a16:creationId xmlns:a16="http://schemas.microsoft.com/office/drawing/2014/main" id="{1F7C0B82-16BE-634B-BDB7-ADFEB12F90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089755" y="7944381"/>
                  <a:ext cx="1934242" cy="1940704"/>
                </a:xfrm>
                <a:custGeom>
                  <a:avLst/>
                  <a:gdLst>
                    <a:gd name="T0" fmla="*/ 188 w 199"/>
                    <a:gd name="T1" fmla="*/ 51 h 201"/>
                    <a:gd name="T2" fmla="*/ 165 w 199"/>
                    <a:gd name="T3" fmla="*/ 41 h 201"/>
                    <a:gd name="T4" fmla="*/ 135 w 199"/>
                    <a:gd name="T5" fmla="*/ 30 h 201"/>
                    <a:gd name="T6" fmla="*/ 122 w 199"/>
                    <a:gd name="T7" fmla="*/ 36 h 201"/>
                    <a:gd name="T8" fmla="*/ 116 w 199"/>
                    <a:gd name="T9" fmla="*/ 29 h 201"/>
                    <a:gd name="T10" fmla="*/ 111 w 199"/>
                    <a:gd name="T11" fmla="*/ 33 h 201"/>
                    <a:gd name="T12" fmla="*/ 120 w 199"/>
                    <a:gd name="T13" fmla="*/ 23 h 201"/>
                    <a:gd name="T14" fmla="*/ 116 w 199"/>
                    <a:gd name="T15" fmla="*/ 8 h 201"/>
                    <a:gd name="T16" fmla="*/ 105 w 199"/>
                    <a:gd name="T17" fmla="*/ 15 h 201"/>
                    <a:gd name="T18" fmla="*/ 93 w 199"/>
                    <a:gd name="T19" fmla="*/ 14 h 201"/>
                    <a:gd name="T20" fmla="*/ 77 w 199"/>
                    <a:gd name="T21" fmla="*/ 19 h 201"/>
                    <a:gd name="T22" fmla="*/ 69 w 199"/>
                    <a:gd name="T23" fmla="*/ 1 h 201"/>
                    <a:gd name="T24" fmla="*/ 56 w 199"/>
                    <a:gd name="T25" fmla="*/ 7 h 201"/>
                    <a:gd name="T26" fmla="*/ 50 w 199"/>
                    <a:gd name="T27" fmla="*/ 11 h 201"/>
                    <a:gd name="T28" fmla="*/ 51 w 199"/>
                    <a:gd name="T29" fmla="*/ 16 h 201"/>
                    <a:gd name="T30" fmla="*/ 41 w 199"/>
                    <a:gd name="T31" fmla="*/ 22 h 201"/>
                    <a:gd name="T32" fmla="*/ 27 w 199"/>
                    <a:gd name="T33" fmla="*/ 18 h 201"/>
                    <a:gd name="T34" fmla="*/ 25 w 199"/>
                    <a:gd name="T35" fmla="*/ 21 h 201"/>
                    <a:gd name="T36" fmla="*/ 22 w 199"/>
                    <a:gd name="T37" fmla="*/ 39 h 201"/>
                    <a:gd name="T38" fmla="*/ 10 w 199"/>
                    <a:gd name="T39" fmla="*/ 49 h 201"/>
                    <a:gd name="T40" fmla="*/ 2 w 199"/>
                    <a:gd name="T41" fmla="*/ 66 h 201"/>
                    <a:gd name="T42" fmla="*/ 9 w 199"/>
                    <a:gd name="T43" fmla="*/ 75 h 201"/>
                    <a:gd name="T44" fmla="*/ 24 w 199"/>
                    <a:gd name="T45" fmla="*/ 81 h 201"/>
                    <a:gd name="T46" fmla="*/ 39 w 199"/>
                    <a:gd name="T47" fmla="*/ 76 h 201"/>
                    <a:gd name="T48" fmla="*/ 49 w 199"/>
                    <a:gd name="T49" fmla="*/ 88 h 201"/>
                    <a:gd name="T50" fmla="*/ 61 w 199"/>
                    <a:gd name="T51" fmla="*/ 94 h 201"/>
                    <a:gd name="T52" fmla="*/ 68 w 199"/>
                    <a:gd name="T53" fmla="*/ 102 h 201"/>
                    <a:gd name="T54" fmla="*/ 80 w 199"/>
                    <a:gd name="T55" fmla="*/ 114 h 201"/>
                    <a:gd name="T56" fmla="*/ 82 w 199"/>
                    <a:gd name="T57" fmla="*/ 135 h 201"/>
                    <a:gd name="T58" fmla="*/ 93 w 199"/>
                    <a:gd name="T59" fmla="*/ 145 h 201"/>
                    <a:gd name="T60" fmla="*/ 98 w 199"/>
                    <a:gd name="T61" fmla="*/ 157 h 201"/>
                    <a:gd name="T62" fmla="*/ 90 w 199"/>
                    <a:gd name="T63" fmla="*/ 173 h 201"/>
                    <a:gd name="T64" fmla="*/ 86 w 199"/>
                    <a:gd name="T65" fmla="*/ 181 h 201"/>
                    <a:gd name="T66" fmla="*/ 94 w 199"/>
                    <a:gd name="T67" fmla="*/ 187 h 201"/>
                    <a:gd name="T68" fmla="*/ 107 w 199"/>
                    <a:gd name="T69" fmla="*/ 197 h 201"/>
                    <a:gd name="T70" fmla="*/ 119 w 199"/>
                    <a:gd name="T71" fmla="*/ 180 h 201"/>
                    <a:gd name="T72" fmla="*/ 128 w 199"/>
                    <a:gd name="T73" fmla="*/ 157 h 201"/>
                    <a:gd name="T74" fmla="*/ 137 w 199"/>
                    <a:gd name="T75" fmla="*/ 149 h 201"/>
                    <a:gd name="T76" fmla="*/ 144 w 199"/>
                    <a:gd name="T77" fmla="*/ 147 h 201"/>
                    <a:gd name="T78" fmla="*/ 155 w 199"/>
                    <a:gd name="T79" fmla="*/ 142 h 201"/>
                    <a:gd name="T80" fmla="*/ 163 w 199"/>
                    <a:gd name="T81" fmla="*/ 139 h 201"/>
                    <a:gd name="T82" fmla="*/ 169 w 199"/>
                    <a:gd name="T83" fmla="*/ 130 h 201"/>
                    <a:gd name="T84" fmla="*/ 175 w 199"/>
                    <a:gd name="T85" fmla="*/ 116 h 201"/>
                    <a:gd name="T86" fmla="*/ 176 w 199"/>
                    <a:gd name="T87" fmla="*/ 98 h 201"/>
                    <a:gd name="T88" fmla="*/ 178 w 199"/>
                    <a:gd name="T89" fmla="*/ 91 h 201"/>
                    <a:gd name="T90" fmla="*/ 182 w 199"/>
                    <a:gd name="T91" fmla="*/ 86 h 201"/>
                    <a:gd name="T92" fmla="*/ 196 w 199"/>
                    <a:gd name="T93" fmla="*/ 57 h 201"/>
                    <a:gd name="T94" fmla="*/ 110 w 199"/>
                    <a:gd name="T95" fmla="*/ 190 h 201"/>
                    <a:gd name="T96" fmla="*/ 115 w 199"/>
                    <a:gd name="T97" fmla="*/ 186 h 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99" h="201">
                      <a:moveTo>
                        <a:pt x="196" y="57"/>
                      </a:moveTo>
                      <a:cubicBezTo>
                        <a:pt x="195" y="55"/>
                        <a:pt x="195" y="53"/>
                        <a:pt x="194" y="52"/>
                      </a:cubicBezTo>
                      <a:cubicBezTo>
                        <a:pt x="192" y="51"/>
                        <a:pt x="189" y="52"/>
                        <a:pt x="188" y="51"/>
                      </a:cubicBezTo>
                      <a:cubicBezTo>
                        <a:pt x="183" y="50"/>
                        <a:pt x="180" y="46"/>
                        <a:pt x="177" y="44"/>
                      </a:cubicBezTo>
                      <a:cubicBezTo>
                        <a:pt x="175" y="43"/>
                        <a:pt x="173" y="42"/>
                        <a:pt x="172" y="41"/>
                      </a:cubicBezTo>
                      <a:cubicBezTo>
                        <a:pt x="169" y="40"/>
                        <a:pt x="168" y="41"/>
                        <a:pt x="165" y="41"/>
                      </a:cubicBezTo>
                      <a:cubicBezTo>
                        <a:pt x="161" y="42"/>
                        <a:pt x="157" y="37"/>
                        <a:pt x="153" y="39"/>
                      </a:cubicBezTo>
                      <a:cubicBezTo>
                        <a:pt x="150" y="40"/>
                        <a:pt x="147" y="35"/>
                        <a:pt x="145" y="34"/>
                      </a:cubicBezTo>
                      <a:cubicBezTo>
                        <a:pt x="142" y="32"/>
                        <a:pt x="138" y="30"/>
                        <a:pt x="135" y="30"/>
                      </a:cubicBezTo>
                      <a:cubicBezTo>
                        <a:pt x="133" y="29"/>
                        <a:pt x="131" y="29"/>
                        <a:pt x="130" y="30"/>
                      </a:cubicBezTo>
                      <a:cubicBezTo>
                        <a:pt x="129" y="33"/>
                        <a:pt x="126" y="34"/>
                        <a:pt x="125" y="36"/>
                      </a:cubicBezTo>
                      <a:cubicBezTo>
                        <a:pt x="123" y="39"/>
                        <a:pt x="124" y="38"/>
                        <a:pt x="122" y="36"/>
                      </a:cubicBezTo>
                      <a:cubicBezTo>
                        <a:pt x="122" y="36"/>
                        <a:pt x="121" y="35"/>
                        <a:pt x="121" y="35"/>
                      </a:cubicBezTo>
                      <a:cubicBezTo>
                        <a:pt x="119" y="34"/>
                        <a:pt x="120" y="36"/>
                        <a:pt x="119" y="37"/>
                      </a:cubicBezTo>
                      <a:cubicBezTo>
                        <a:pt x="118" y="38"/>
                        <a:pt x="115" y="29"/>
                        <a:pt x="116" y="29"/>
                      </a:cubicBezTo>
                      <a:cubicBezTo>
                        <a:pt x="116" y="29"/>
                        <a:pt x="113" y="33"/>
                        <a:pt x="112" y="33"/>
                      </a:cubicBezTo>
                      <a:cubicBezTo>
                        <a:pt x="112" y="33"/>
                        <a:pt x="116" y="30"/>
                        <a:pt x="115" y="29"/>
                      </a:cubicBezTo>
                      <a:cubicBezTo>
                        <a:pt x="113" y="28"/>
                        <a:pt x="113" y="33"/>
                        <a:pt x="111" y="33"/>
                      </a:cubicBezTo>
                      <a:cubicBezTo>
                        <a:pt x="111" y="33"/>
                        <a:pt x="115" y="27"/>
                        <a:pt x="115" y="26"/>
                      </a:cubicBezTo>
                      <a:cubicBezTo>
                        <a:pt x="115" y="25"/>
                        <a:pt x="117" y="25"/>
                        <a:pt x="117" y="24"/>
                      </a:cubicBezTo>
                      <a:cubicBezTo>
                        <a:pt x="118" y="23"/>
                        <a:pt x="119" y="25"/>
                        <a:pt x="120" y="23"/>
                      </a:cubicBezTo>
                      <a:cubicBezTo>
                        <a:pt x="121" y="22"/>
                        <a:pt x="120" y="22"/>
                        <a:pt x="120" y="20"/>
                      </a:cubicBezTo>
                      <a:cubicBezTo>
                        <a:pt x="121" y="19"/>
                        <a:pt x="121" y="17"/>
                        <a:pt x="119" y="16"/>
                      </a:cubicBezTo>
                      <a:cubicBezTo>
                        <a:pt x="116" y="15"/>
                        <a:pt x="116" y="11"/>
                        <a:pt x="116" y="8"/>
                      </a:cubicBezTo>
                      <a:cubicBezTo>
                        <a:pt x="116" y="7"/>
                        <a:pt x="115" y="6"/>
                        <a:pt x="114" y="5"/>
                      </a:cubicBezTo>
                      <a:cubicBezTo>
                        <a:pt x="113" y="4"/>
                        <a:pt x="112" y="7"/>
                        <a:pt x="111" y="8"/>
                      </a:cubicBezTo>
                      <a:cubicBezTo>
                        <a:pt x="110" y="11"/>
                        <a:pt x="108" y="15"/>
                        <a:pt x="105" y="15"/>
                      </a:cubicBezTo>
                      <a:cubicBezTo>
                        <a:pt x="104" y="15"/>
                        <a:pt x="103" y="14"/>
                        <a:pt x="101" y="14"/>
                      </a:cubicBezTo>
                      <a:cubicBezTo>
                        <a:pt x="100" y="14"/>
                        <a:pt x="99" y="15"/>
                        <a:pt x="98" y="14"/>
                      </a:cubicBezTo>
                      <a:cubicBezTo>
                        <a:pt x="96" y="13"/>
                        <a:pt x="95" y="14"/>
                        <a:pt x="93" y="14"/>
                      </a:cubicBezTo>
                      <a:cubicBezTo>
                        <a:pt x="91" y="14"/>
                        <a:pt x="92" y="14"/>
                        <a:pt x="91" y="16"/>
                      </a:cubicBezTo>
                      <a:cubicBezTo>
                        <a:pt x="90" y="17"/>
                        <a:pt x="85" y="16"/>
                        <a:pt x="84" y="17"/>
                      </a:cubicBezTo>
                      <a:cubicBezTo>
                        <a:pt x="82" y="17"/>
                        <a:pt x="79" y="19"/>
                        <a:pt x="77" y="19"/>
                      </a:cubicBezTo>
                      <a:cubicBezTo>
                        <a:pt x="74" y="19"/>
                        <a:pt x="72" y="15"/>
                        <a:pt x="72" y="13"/>
                      </a:cubicBezTo>
                      <a:cubicBezTo>
                        <a:pt x="70" y="10"/>
                        <a:pt x="74" y="8"/>
                        <a:pt x="73" y="5"/>
                      </a:cubicBezTo>
                      <a:cubicBezTo>
                        <a:pt x="72" y="3"/>
                        <a:pt x="71" y="0"/>
                        <a:pt x="69" y="1"/>
                      </a:cubicBezTo>
                      <a:cubicBezTo>
                        <a:pt x="69" y="2"/>
                        <a:pt x="62" y="5"/>
                        <a:pt x="61" y="5"/>
                      </a:cubicBezTo>
                      <a:cubicBezTo>
                        <a:pt x="60" y="5"/>
                        <a:pt x="58" y="5"/>
                        <a:pt x="58" y="6"/>
                      </a:cubicBezTo>
                      <a:cubicBezTo>
                        <a:pt x="57" y="6"/>
                        <a:pt x="57" y="9"/>
                        <a:pt x="56" y="7"/>
                      </a:cubicBezTo>
                      <a:cubicBezTo>
                        <a:pt x="55" y="6"/>
                        <a:pt x="47" y="5"/>
                        <a:pt x="47" y="6"/>
                      </a:cubicBezTo>
                      <a:cubicBezTo>
                        <a:pt x="47" y="6"/>
                        <a:pt x="49" y="7"/>
                        <a:pt x="49" y="7"/>
                      </a:cubicBezTo>
                      <a:cubicBezTo>
                        <a:pt x="50" y="8"/>
                        <a:pt x="50" y="9"/>
                        <a:pt x="50" y="11"/>
                      </a:cubicBezTo>
                      <a:cubicBezTo>
                        <a:pt x="51" y="11"/>
                        <a:pt x="51" y="13"/>
                        <a:pt x="52" y="14"/>
                      </a:cubicBezTo>
                      <a:cubicBezTo>
                        <a:pt x="52" y="14"/>
                        <a:pt x="54" y="14"/>
                        <a:pt x="54" y="14"/>
                      </a:cubicBezTo>
                      <a:cubicBezTo>
                        <a:pt x="54" y="15"/>
                        <a:pt x="52" y="16"/>
                        <a:pt x="51" y="16"/>
                      </a:cubicBezTo>
                      <a:cubicBezTo>
                        <a:pt x="50" y="17"/>
                        <a:pt x="50" y="18"/>
                        <a:pt x="49" y="19"/>
                      </a:cubicBezTo>
                      <a:cubicBezTo>
                        <a:pt x="49" y="19"/>
                        <a:pt x="44" y="23"/>
                        <a:pt x="43" y="22"/>
                      </a:cubicBezTo>
                      <a:cubicBezTo>
                        <a:pt x="43" y="21"/>
                        <a:pt x="42" y="21"/>
                        <a:pt x="41" y="22"/>
                      </a:cubicBezTo>
                      <a:cubicBezTo>
                        <a:pt x="40" y="23"/>
                        <a:pt x="38" y="21"/>
                        <a:pt x="38" y="21"/>
                      </a:cubicBezTo>
                      <a:cubicBezTo>
                        <a:pt x="36" y="20"/>
                        <a:pt x="35" y="16"/>
                        <a:pt x="34" y="16"/>
                      </a:cubicBezTo>
                      <a:cubicBezTo>
                        <a:pt x="32" y="15"/>
                        <a:pt x="29" y="18"/>
                        <a:pt x="27" y="18"/>
                      </a:cubicBezTo>
                      <a:cubicBezTo>
                        <a:pt x="25" y="18"/>
                        <a:pt x="23" y="18"/>
                        <a:pt x="21" y="18"/>
                      </a:cubicBezTo>
                      <a:cubicBezTo>
                        <a:pt x="21" y="18"/>
                        <a:pt x="21" y="20"/>
                        <a:pt x="22" y="20"/>
                      </a:cubicBezTo>
                      <a:cubicBezTo>
                        <a:pt x="22" y="21"/>
                        <a:pt x="24" y="21"/>
                        <a:pt x="25" y="21"/>
                      </a:cubicBezTo>
                      <a:cubicBezTo>
                        <a:pt x="25" y="22"/>
                        <a:pt x="21" y="23"/>
                        <a:pt x="20" y="23"/>
                      </a:cubicBezTo>
                      <a:cubicBezTo>
                        <a:pt x="19" y="24"/>
                        <a:pt x="21" y="27"/>
                        <a:pt x="22" y="28"/>
                      </a:cubicBezTo>
                      <a:cubicBezTo>
                        <a:pt x="24" y="32"/>
                        <a:pt x="24" y="35"/>
                        <a:pt x="22" y="39"/>
                      </a:cubicBezTo>
                      <a:cubicBezTo>
                        <a:pt x="22" y="41"/>
                        <a:pt x="22" y="47"/>
                        <a:pt x="20" y="47"/>
                      </a:cubicBezTo>
                      <a:cubicBezTo>
                        <a:pt x="19" y="48"/>
                        <a:pt x="17" y="47"/>
                        <a:pt x="15" y="48"/>
                      </a:cubicBezTo>
                      <a:cubicBezTo>
                        <a:pt x="14" y="49"/>
                        <a:pt x="11" y="49"/>
                        <a:pt x="10" y="49"/>
                      </a:cubicBezTo>
                      <a:cubicBezTo>
                        <a:pt x="5" y="51"/>
                        <a:pt x="5" y="53"/>
                        <a:pt x="5" y="57"/>
                      </a:cubicBezTo>
                      <a:cubicBezTo>
                        <a:pt x="5" y="59"/>
                        <a:pt x="2" y="59"/>
                        <a:pt x="2" y="60"/>
                      </a:cubicBezTo>
                      <a:cubicBezTo>
                        <a:pt x="2" y="63"/>
                        <a:pt x="0" y="64"/>
                        <a:pt x="2" y="66"/>
                      </a:cubicBezTo>
                      <a:cubicBezTo>
                        <a:pt x="4" y="68"/>
                        <a:pt x="4" y="70"/>
                        <a:pt x="5" y="72"/>
                      </a:cubicBezTo>
                      <a:cubicBezTo>
                        <a:pt x="5" y="73"/>
                        <a:pt x="6" y="73"/>
                        <a:pt x="7" y="73"/>
                      </a:cubicBezTo>
                      <a:cubicBezTo>
                        <a:pt x="8" y="73"/>
                        <a:pt x="8" y="74"/>
                        <a:pt x="9" y="75"/>
                      </a:cubicBezTo>
                      <a:cubicBezTo>
                        <a:pt x="11" y="78"/>
                        <a:pt x="16" y="75"/>
                        <a:pt x="18" y="73"/>
                      </a:cubicBezTo>
                      <a:cubicBezTo>
                        <a:pt x="18" y="76"/>
                        <a:pt x="16" y="81"/>
                        <a:pt x="19" y="82"/>
                      </a:cubicBezTo>
                      <a:cubicBezTo>
                        <a:pt x="20" y="82"/>
                        <a:pt x="23" y="81"/>
                        <a:pt x="24" y="81"/>
                      </a:cubicBezTo>
                      <a:cubicBezTo>
                        <a:pt x="27" y="82"/>
                        <a:pt x="28" y="82"/>
                        <a:pt x="30" y="80"/>
                      </a:cubicBezTo>
                      <a:cubicBezTo>
                        <a:pt x="30" y="79"/>
                        <a:pt x="32" y="79"/>
                        <a:pt x="33" y="79"/>
                      </a:cubicBezTo>
                      <a:cubicBezTo>
                        <a:pt x="35" y="77"/>
                        <a:pt x="37" y="76"/>
                        <a:pt x="39" y="76"/>
                      </a:cubicBezTo>
                      <a:cubicBezTo>
                        <a:pt x="41" y="75"/>
                        <a:pt x="46" y="73"/>
                        <a:pt x="44" y="77"/>
                      </a:cubicBezTo>
                      <a:cubicBezTo>
                        <a:pt x="44" y="79"/>
                        <a:pt x="43" y="81"/>
                        <a:pt x="44" y="83"/>
                      </a:cubicBezTo>
                      <a:cubicBezTo>
                        <a:pt x="45" y="85"/>
                        <a:pt x="47" y="87"/>
                        <a:pt x="49" y="88"/>
                      </a:cubicBezTo>
                      <a:cubicBezTo>
                        <a:pt x="51" y="90"/>
                        <a:pt x="54" y="89"/>
                        <a:pt x="56" y="90"/>
                      </a:cubicBezTo>
                      <a:cubicBezTo>
                        <a:pt x="57" y="91"/>
                        <a:pt x="58" y="92"/>
                        <a:pt x="59" y="92"/>
                      </a:cubicBezTo>
                      <a:cubicBezTo>
                        <a:pt x="60" y="92"/>
                        <a:pt x="61" y="93"/>
                        <a:pt x="61" y="94"/>
                      </a:cubicBezTo>
                      <a:cubicBezTo>
                        <a:pt x="63" y="94"/>
                        <a:pt x="68" y="93"/>
                        <a:pt x="68" y="96"/>
                      </a:cubicBezTo>
                      <a:cubicBezTo>
                        <a:pt x="69" y="98"/>
                        <a:pt x="68" y="98"/>
                        <a:pt x="69" y="100"/>
                      </a:cubicBezTo>
                      <a:cubicBezTo>
                        <a:pt x="70" y="101"/>
                        <a:pt x="69" y="101"/>
                        <a:pt x="68" y="102"/>
                      </a:cubicBezTo>
                      <a:cubicBezTo>
                        <a:pt x="68" y="102"/>
                        <a:pt x="70" y="107"/>
                        <a:pt x="70" y="108"/>
                      </a:cubicBezTo>
                      <a:cubicBezTo>
                        <a:pt x="70" y="109"/>
                        <a:pt x="78" y="108"/>
                        <a:pt x="79" y="108"/>
                      </a:cubicBezTo>
                      <a:cubicBezTo>
                        <a:pt x="79" y="110"/>
                        <a:pt x="78" y="113"/>
                        <a:pt x="80" y="114"/>
                      </a:cubicBezTo>
                      <a:cubicBezTo>
                        <a:pt x="83" y="116"/>
                        <a:pt x="83" y="118"/>
                        <a:pt x="82" y="122"/>
                      </a:cubicBezTo>
                      <a:cubicBezTo>
                        <a:pt x="81" y="124"/>
                        <a:pt x="80" y="127"/>
                        <a:pt x="81" y="130"/>
                      </a:cubicBezTo>
                      <a:cubicBezTo>
                        <a:pt x="81" y="131"/>
                        <a:pt x="82" y="133"/>
                        <a:pt x="82" y="135"/>
                      </a:cubicBezTo>
                      <a:cubicBezTo>
                        <a:pt x="82" y="136"/>
                        <a:pt x="80" y="138"/>
                        <a:pt x="82" y="138"/>
                      </a:cubicBezTo>
                      <a:cubicBezTo>
                        <a:pt x="83" y="139"/>
                        <a:pt x="86" y="140"/>
                        <a:pt x="88" y="139"/>
                      </a:cubicBezTo>
                      <a:cubicBezTo>
                        <a:pt x="90" y="137"/>
                        <a:pt x="94" y="144"/>
                        <a:pt x="93" y="145"/>
                      </a:cubicBezTo>
                      <a:cubicBezTo>
                        <a:pt x="93" y="146"/>
                        <a:pt x="93" y="147"/>
                        <a:pt x="94" y="148"/>
                      </a:cubicBezTo>
                      <a:cubicBezTo>
                        <a:pt x="95" y="149"/>
                        <a:pt x="97" y="147"/>
                        <a:pt x="98" y="148"/>
                      </a:cubicBezTo>
                      <a:cubicBezTo>
                        <a:pt x="102" y="150"/>
                        <a:pt x="98" y="154"/>
                        <a:pt x="98" y="157"/>
                      </a:cubicBezTo>
                      <a:cubicBezTo>
                        <a:pt x="100" y="154"/>
                        <a:pt x="102" y="160"/>
                        <a:pt x="102" y="160"/>
                      </a:cubicBezTo>
                      <a:cubicBezTo>
                        <a:pt x="103" y="164"/>
                        <a:pt x="101" y="165"/>
                        <a:pt x="98" y="166"/>
                      </a:cubicBezTo>
                      <a:cubicBezTo>
                        <a:pt x="94" y="168"/>
                        <a:pt x="92" y="170"/>
                        <a:pt x="90" y="173"/>
                      </a:cubicBezTo>
                      <a:cubicBezTo>
                        <a:pt x="89" y="175"/>
                        <a:pt x="88" y="176"/>
                        <a:pt x="86" y="177"/>
                      </a:cubicBezTo>
                      <a:cubicBezTo>
                        <a:pt x="85" y="179"/>
                        <a:pt x="83" y="180"/>
                        <a:pt x="81" y="182"/>
                      </a:cubicBezTo>
                      <a:cubicBezTo>
                        <a:pt x="83" y="182"/>
                        <a:pt x="85" y="181"/>
                        <a:pt x="86" y="181"/>
                      </a:cubicBezTo>
                      <a:cubicBezTo>
                        <a:pt x="87" y="181"/>
                        <a:pt x="88" y="183"/>
                        <a:pt x="89" y="183"/>
                      </a:cubicBezTo>
                      <a:cubicBezTo>
                        <a:pt x="89" y="184"/>
                        <a:pt x="90" y="185"/>
                        <a:pt x="91" y="186"/>
                      </a:cubicBezTo>
                      <a:cubicBezTo>
                        <a:pt x="92" y="187"/>
                        <a:pt x="93" y="186"/>
                        <a:pt x="94" y="187"/>
                      </a:cubicBezTo>
                      <a:cubicBezTo>
                        <a:pt x="96" y="189"/>
                        <a:pt x="100" y="190"/>
                        <a:pt x="101" y="193"/>
                      </a:cubicBezTo>
                      <a:cubicBezTo>
                        <a:pt x="102" y="195"/>
                        <a:pt x="103" y="199"/>
                        <a:pt x="104" y="201"/>
                      </a:cubicBezTo>
                      <a:cubicBezTo>
                        <a:pt x="105" y="200"/>
                        <a:pt x="106" y="199"/>
                        <a:pt x="107" y="197"/>
                      </a:cubicBezTo>
                      <a:cubicBezTo>
                        <a:pt x="107" y="196"/>
                        <a:pt x="108" y="194"/>
                        <a:pt x="109" y="193"/>
                      </a:cubicBezTo>
                      <a:cubicBezTo>
                        <a:pt x="110" y="190"/>
                        <a:pt x="113" y="189"/>
                        <a:pt x="116" y="187"/>
                      </a:cubicBezTo>
                      <a:cubicBezTo>
                        <a:pt x="118" y="185"/>
                        <a:pt x="118" y="183"/>
                        <a:pt x="119" y="180"/>
                      </a:cubicBezTo>
                      <a:cubicBezTo>
                        <a:pt x="121" y="176"/>
                        <a:pt x="124" y="175"/>
                        <a:pt x="126" y="172"/>
                      </a:cubicBezTo>
                      <a:cubicBezTo>
                        <a:pt x="129" y="169"/>
                        <a:pt x="126" y="165"/>
                        <a:pt x="127" y="161"/>
                      </a:cubicBezTo>
                      <a:cubicBezTo>
                        <a:pt x="128" y="160"/>
                        <a:pt x="128" y="159"/>
                        <a:pt x="128" y="157"/>
                      </a:cubicBezTo>
                      <a:cubicBezTo>
                        <a:pt x="128" y="156"/>
                        <a:pt x="128" y="156"/>
                        <a:pt x="129" y="156"/>
                      </a:cubicBezTo>
                      <a:cubicBezTo>
                        <a:pt x="131" y="155"/>
                        <a:pt x="132" y="153"/>
                        <a:pt x="133" y="152"/>
                      </a:cubicBezTo>
                      <a:cubicBezTo>
                        <a:pt x="134" y="151"/>
                        <a:pt x="135" y="150"/>
                        <a:pt x="137" y="149"/>
                      </a:cubicBezTo>
                      <a:cubicBezTo>
                        <a:pt x="138" y="149"/>
                        <a:pt x="139" y="148"/>
                        <a:pt x="141" y="147"/>
                      </a:cubicBezTo>
                      <a:cubicBezTo>
                        <a:pt x="142" y="147"/>
                        <a:pt x="143" y="148"/>
                        <a:pt x="144" y="148"/>
                      </a:cubicBezTo>
                      <a:cubicBezTo>
                        <a:pt x="145" y="148"/>
                        <a:pt x="144" y="147"/>
                        <a:pt x="144" y="147"/>
                      </a:cubicBezTo>
                      <a:cubicBezTo>
                        <a:pt x="143" y="146"/>
                        <a:pt x="147" y="145"/>
                        <a:pt x="147" y="145"/>
                      </a:cubicBezTo>
                      <a:cubicBezTo>
                        <a:pt x="147" y="145"/>
                        <a:pt x="149" y="142"/>
                        <a:pt x="149" y="143"/>
                      </a:cubicBezTo>
                      <a:cubicBezTo>
                        <a:pt x="150" y="144"/>
                        <a:pt x="155" y="142"/>
                        <a:pt x="155" y="142"/>
                      </a:cubicBezTo>
                      <a:cubicBezTo>
                        <a:pt x="156" y="142"/>
                        <a:pt x="155" y="143"/>
                        <a:pt x="156" y="143"/>
                      </a:cubicBezTo>
                      <a:cubicBezTo>
                        <a:pt x="157" y="143"/>
                        <a:pt x="160" y="143"/>
                        <a:pt x="161" y="142"/>
                      </a:cubicBezTo>
                      <a:cubicBezTo>
                        <a:pt x="162" y="141"/>
                        <a:pt x="162" y="140"/>
                        <a:pt x="163" y="139"/>
                      </a:cubicBezTo>
                      <a:cubicBezTo>
                        <a:pt x="164" y="139"/>
                        <a:pt x="165" y="138"/>
                        <a:pt x="165" y="137"/>
                      </a:cubicBezTo>
                      <a:cubicBezTo>
                        <a:pt x="166" y="136"/>
                        <a:pt x="165" y="134"/>
                        <a:pt x="166" y="133"/>
                      </a:cubicBezTo>
                      <a:cubicBezTo>
                        <a:pt x="167" y="132"/>
                        <a:pt x="168" y="131"/>
                        <a:pt x="169" y="130"/>
                      </a:cubicBezTo>
                      <a:cubicBezTo>
                        <a:pt x="171" y="127"/>
                        <a:pt x="172" y="126"/>
                        <a:pt x="172" y="123"/>
                      </a:cubicBezTo>
                      <a:cubicBezTo>
                        <a:pt x="172" y="121"/>
                        <a:pt x="172" y="120"/>
                        <a:pt x="173" y="118"/>
                      </a:cubicBezTo>
                      <a:cubicBezTo>
                        <a:pt x="173" y="117"/>
                        <a:pt x="174" y="117"/>
                        <a:pt x="175" y="116"/>
                      </a:cubicBezTo>
                      <a:cubicBezTo>
                        <a:pt x="176" y="115"/>
                        <a:pt x="175" y="113"/>
                        <a:pt x="175" y="112"/>
                      </a:cubicBezTo>
                      <a:cubicBezTo>
                        <a:pt x="175" y="110"/>
                        <a:pt x="176" y="109"/>
                        <a:pt x="176" y="107"/>
                      </a:cubicBezTo>
                      <a:cubicBezTo>
                        <a:pt x="177" y="104"/>
                        <a:pt x="176" y="101"/>
                        <a:pt x="176" y="98"/>
                      </a:cubicBezTo>
                      <a:cubicBezTo>
                        <a:pt x="176" y="96"/>
                        <a:pt x="175" y="94"/>
                        <a:pt x="176" y="93"/>
                      </a:cubicBezTo>
                      <a:cubicBezTo>
                        <a:pt x="177" y="91"/>
                        <a:pt x="176" y="92"/>
                        <a:pt x="176" y="90"/>
                      </a:cubicBezTo>
                      <a:cubicBezTo>
                        <a:pt x="176" y="90"/>
                        <a:pt x="178" y="91"/>
                        <a:pt x="178" y="91"/>
                      </a:cubicBezTo>
                      <a:cubicBezTo>
                        <a:pt x="178" y="91"/>
                        <a:pt x="178" y="90"/>
                        <a:pt x="178" y="90"/>
                      </a:cubicBezTo>
                      <a:cubicBezTo>
                        <a:pt x="178" y="90"/>
                        <a:pt x="179" y="90"/>
                        <a:pt x="179" y="90"/>
                      </a:cubicBezTo>
                      <a:cubicBezTo>
                        <a:pt x="181" y="90"/>
                        <a:pt x="182" y="87"/>
                        <a:pt x="182" y="86"/>
                      </a:cubicBezTo>
                      <a:cubicBezTo>
                        <a:pt x="183" y="85"/>
                        <a:pt x="184" y="83"/>
                        <a:pt x="185" y="81"/>
                      </a:cubicBezTo>
                      <a:cubicBezTo>
                        <a:pt x="187" y="79"/>
                        <a:pt x="189" y="79"/>
                        <a:pt x="190" y="77"/>
                      </a:cubicBezTo>
                      <a:cubicBezTo>
                        <a:pt x="195" y="71"/>
                        <a:pt x="199" y="64"/>
                        <a:pt x="196" y="57"/>
                      </a:cubicBezTo>
                      <a:cubicBezTo>
                        <a:pt x="194" y="53"/>
                        <a:pt x="198" y="60"/>
                        <a:pt x="196" y="57"/>
                      </a:cubicBezTo>
                      <a:close/>
                      <a:moveTo>
                        <a:pt x="115" y="186"/>
                      </a:moveTo>
                      <a:cubicBezTo>
                        <a:pt x="113" y="187"/>
                        <a:pt x="112" y="189"/>
                        <a:pt x="110" y="190"/>
                      </a:cubicBezTo>
                      <a:cubicBezTo>
                        <a:pt x="107" y="191"/>
                        <a:pt x="112" y="188"/>
                        <a:pt x="112" y="187"/>
                      </a:cubicBezTo>
                      <a:cubicBezTo>
                        <a:pt x="113" y="186"/>
                        <a:pt x="114" y="184"/>
                        <a:pt x="116" y="182"/>
                      </a:cubicBezTo>
                      <a:cubicBezTo>
                        <a:pt x="118" y="180"/>
                        <a:pt x="117" y="184"/>
                        <a:pt x="115" y="186"/>
                      </a:cubicBezTo>
                      <a:cubicBezTo>
                        <a:pt x="115" y="186"/>
                        <a:pt x="116" y="185"/>
                        <a:pt x="115" y="186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17" name="Freeform 629">
                  <a:extLst>
                    <a:ext uri="{FF2B5EF4-FFF2-40B4-BE49-F238E27FC236}">
                      <a16:creationId xmlns:a16="http://schemas.microsoft.com/office/drawing/2014/main" id="{3AE99048-1D3B-5C42-9408-ED05B9BC96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39564" y="9681493"/>
                  <a:ext cx="262101" cy="269269"/>
                </a:xfrm>
                <a:custGeom>
                  <a:avLst/>
                  <a:gdLst>
                    <a:gd name="T0" fmla="*/ 21 w 27"/>
                    <a:gd name="T1" fmla="*/ 10 h 28"/>
                    <a:gd name="T2" fmla="*/ 17 w 27"/>
                    <a:gd name="T3" fmla="*/ 7 h 28"/>
                    <a:gd name="T4" fmla="*/ 14 w 27"/>
                    <a:gd name="T5" fmla="*/ 6 h 28"/>
                    <a:gd name="T6" fmla="*/ 11 w 27"/>
                    <a:gd name="T7" fmla="*/ 3 h 28"/>
                    <a:gd name="T8" fmla="*/ 6 w 27"/>
                    <a:gd name="T9" fmla="*/ 2 h 28"/>
                    <a:gd name="T10" fmla="*/ 4 w 27"/>
                    <a:gd name="T11" fmla="*/ 3 h 28"/>
                    <a:gd name="T12" fmla="*/ 3 w 27"/>
                    <a:gd name="T13" fmla="*/ 6 h 28"/>
                    <a:gd name="T14" fmla="*/ 3 w 27"/>
                    <a:gd name="T15" fmla="*/ 12 h 28"/>
                    <a:gd name="T16" fmla="*/ 2 w 27"/>
                    <a:gd name="T17" fmla="*/ 17 h 28"/>
                    <a:gd name="T18" fmla="*/ 1 w 27"/>
                    <a:gd name="T19" fmla="*/ 22 h 28"/>
                    <a:gd name="T20" fmla="*/ 4 w 27"/>
                    <a:gd name="T21" fmla="*/ 25 h 28"/>
                    <a:gd name="T22" fmla="*/ 9 w 27"/>
                    <a:gd name="T23" fmla="*/ 26 h 28"/>
                    <a:gd name="T24" fmla="*/ 13 w 27"/>
                    <a:gd name="T25" fmla="*/ 28 h 28"/>
                    <a:gd name="T26" fmla="*/ 19 w 27"/>
                    <a:gd name="T27" fmla="*/ 28 h 28"/>
                    <a:gd name="T28" fmla="*/ 24 w 27"/>
                    <a:gd name="T29" fmla="*/ 25 h 28"/>
                    <a:gd name="T30" fmla="*/ 26 w 27"/>
                    <a:gd name="T31" fmla="*/ 19 h 28"/>
                    <a:gd name="T32" fmla="*/ 24 w 27"/>
                    <a:gd name="T33" fmla="*/ 14 h 28"/>
                    <a:gd name="T34" fmla="*/ 21 w 27"/>
                    <a:gd name="T35" fmla="*/ 10 h 28"/>
                    <a:gd name="T36" fmla="*/ 21 w 27"/>
                    <a:gd name="T37" fmla="*/ 1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" h="28">
                      <a:moveTo>
                        <a:pt x="21" y="10"/>
                      </a:moveTo>
                      <a:cubicBezTo>
                        <a:pt x="20" y="8"/>
                        <a:pt x="18" y="8"/>
                        <a:pt x="17" y="7"/>
                      </a:cubicBezTo>
                      <a:cubicBezTo>
                        <a:pt x="16" y="6"/>
                        <a:pt x="15" y="7"/>
                        <a:pt x="14" y="6"/>
                      </a:cubicBezTo>
                      <a:cubicBezTo>
                        <a:pt x="13" y="5"/>
                        <a:pt x="12" y="4"/>
                        <a:pt x="11" y="3"/>
                      </a:cubicBezTo>
                      <a:cubicBezTo>
                        <a:pt x="10" y="0"/>
                        <a:pt x="9" y="1"/>
                        <a:pt x="6" y="2"/>
                      </a:cubicBezTo>
                      <a:cubicBezTo>
                        <a:pt x="5" y="2"/>
                        <a:pt x="5" y="1"/>
                        <a:pt x="4" y="3"/>
                      </a:cubicBezTo>
                      <a:cubicBezTo>
                        <a:pt x="3" y="4"/>
                        <a:pt x="3" y="5"/>
                        <a:pt x="3" y="6"/>
                      </a:cubicBezTo>
                      <a:cubicBezTo>
                        <a:pt x="3" y="8"/>
                        <a:pt x="3" y="10"/>
                        <a:pt x="3" y="12"/>
                      </a:cubicBezTo>
                      <a:cubicBezTo>
                        <a:pt x="3" y="13"/>
                        <a:pt x="3" y="15"/>
                        <a:pt x="2" y="17"/>
                      </a:cubicBezTo>
                      <a:cubicBezTo>
                        <a:pt x="0" y="19"/>
                        <a:pt x="0" y="19"/>
                        <a:pt x="1" y="22"/>
                      </a:cubicBezTo>
                      <a:cubicBezTo>
                        <a:pt x="2" y="24"/>
                        <a:pt x="2" y="24"/>
                        <a:pt x="4" y="25"/>
                      </a:cubicBezTo>
                      <a:cubicBezTo>
                        <a:pt x="6" y="25"/>
                        <a:pt x="8" y="25"/>
                        <a:pt x="9" y="26"/>
                      </a:cubicBezTo>
                      <a:cubicBezTo>
                        <a:pt x="10" y="26"/>
                        <a:pt x="12" y="28"/>
                        <a:pt x="13" y="28"/>
                      </a:cubicBezTo>
                      <a:cubicBezTo>
                        <a:pt x="15" y="27"/>
                        <a:pt x="17" y="28"/>
                        <a:pt x="19" y="28"/>
                      </a:cubicBezTo>
                      <a:cubicBezTo>
                        <a:pt x="20" y="28"/>
                        <a:pt x="23" y="26"/>
                        <a:pt x="24" y="25"/>
                      </a:cubicBezTo>
                      <a:cubicBezTo>
                        <a:pt x="26" y="23"/>
                        <a:pt x="27" y="21"/>
                        <a:pt x="26" y="19"/>
                      </a:cubicBezTo>
                      <a:cubicBezTo>
                        <a:pt x="25" y="17"/>
                        <a:pt x="25" y="16"/>
                        <a:pt x="24" y="14"/>
                      </a:cubicBezTo>
                      <a:cubicBezTo>
                        <a:pt x="24" y="12"/>
                        <a:pt x="23" y="11"/>
                        <a:pt x="21" y="10"/>
                      </a:cubicBezTo>
                      <a:cubicBezTo>
                        <a:pt x="20" y="9"/>
                        <a:pt x="22" y="10"/>
                        <a:pt x="21" y="10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  <p:sp>
              <p:nvSpPr>
                <p:cNvPr id="1118" name="Freeform 630">
                  <a:extLst>
                    <a:ext uri="{FF2B5EF4-FFF2-40B4-BE49-F238E27FC236}">
                      <a16:creationId xmlns:a16="http://schemas.microsoft.com/office/drawing/2014/main" id="{37C82EC4-7AE4-904E-9ACA-FEA91148CE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89755" y="9257886"/>
                  <a:ext cx="1001957" cy="1723975"/>
                </a:xfrm>
                <a:custGeom>
                  <a:avLst/>
                  <a:gdLst>
                    <a:gd name="T0" fmla="*/ 80 w 103"/>
                    <a:gd name="T1" fmla="*/ 52 h 179"/>
                    <a:gd name="T2" fmla="*/ 85 w 103"/>
                    <a:gd name="T3" fmla="*/ 42 h 179"/>
                    <a:gd name="T4" fmla="*/ 102 w 103"/>
                    <a:gd name="T5" fmla="*/ 29 h 179"/>
                    <a:gd name="T6" fmla="*/ 99 w 103"/>
                    <a:gd name="T7" fmla="*/ 21 h 179"/>
                    <a:gd name="T8" fmla="*/ 94 w 103"/>
                    <a:gd name="T9" fmla="*/ 29 h 179"/>
                    <a:gd name="T10" fmla="*/ 82 w 103"/>
                    <a:gd name="T11" fmla="*/ 30 h 179"/>
                    <a:gd name="T12" fmla="*/ 79 w 103"/>
                    <a:gd name="T13" fmla="*/ 28 h 179"/>
                    <a:gd name="T14" fmla="*/ 81 w 103"/>
                    <a:gd name="T15" fmla="*/ 22 h 179"/>
                    <a:gd name="T16" fmla="*/ 64 w 103"/>
                    <a:gd name="T17" fmla="*/ 9 h 179"/>
                    <a:gd name="T18" fmla="*/ 57 w 103"/>
                    <a:gd name="T19" fmla="*/ 2 h 179"/>
                    <a:gd name="T20" fmla="*/ 48 w 103"/>
                    <a:gd name="T21" fmla="*/ 4 h 179"/>
                    <a:gd name="T22" fmla="*/ 39 w 103"/>
                    <a:gd name="T23" fmla="*/ 1 h 179"/>
                    <a:gd name="T24" fmla="*/ 35 w 103"/>
                    <a:gd name="T25" fmla="*/ 9 h 179"/>
                    <a:gd name="T26" fmla="*/ 27 w 103"/>
                    <a:gd name="T27" fmla="*/ 22 h 179"/>
                    <a:gd name="T28" fmla="*/ 25 w 103"/>
                    <a:gd name="T29" fmla="*/ 32 h 179"/>
                    <a:gd name="T30" fmla="*/ 21 w 103"/>
                    <a:gd name="T31" fmla="*/ 39 h 179"/>
                    <a:gd name="T32" fmla="*/ 19 w 103"/>
                    <a:gd name="T33" fmla="*/ 47 h 179"/>
                    <a:gd name="T34" fmla="*/ 17 w 103"/>
                    <a:gd name="T35" fmla="*/ 52 h 179"/>
                    <a:gd name="T36" fmla="*/ 20 w 103"/>
                    <a:gd name="T37" fmla="*/ 61 h 179"/>
                    <a:gd name="T38" fmla="*/ 18 w 103"/>
                    <a:gd name="T39" fmla="*/ 79 h 179"/>
                    <a:gd name="T40" fmla="*/ 15 w 103"/>
                    <a:gd name="T41" fmla="*/ 94 h 179"/>
                    <a:gd name="T42" fmla="*/ 10 w 103"/>
                    <a:gd name="T43" fmla="*/ 117 h 179"/>
                    <a:gd name="T44" fmla="*/ 13 w 103"/>
                    <a:gd name="T45" fmla="*/ 130 h 179"/>
                    <a:gd name="T46" fmla="*/ 12 w 103"/>
                    <a:gd name="T47" fmla="*/ 135 h 179"/>
                    <a:gd name="T48" fmla="*/ 8 w 103"/>
                    <a:gd name="T49" fmla="*/ 147 h 179"/>
                    <a:gd name="T50" fmla="*/ 5 w 103"/>
                    <a:gd name="T51" fmla="*/ 156 h 179"/>
                    <a:gd name="T52" fmla="*/ 8 w 103"/>
                    <a:gd name="T53" fmla="*/ 170 h 179"/>
                    <a:gd name="T54" fmla="*/ 13 w 103"/>
                    <a:gd name="T55" fmla="*/ 176 h 179"/>
                    <a:gd name="T56" fmla="*/ 23 w 103"/>
                    <a:gd name="T57" fmla="*/ 178 h 179"/>
                    <a:gd name="T58" fmla="*/ 27 w 103"/>
                    <a:gd name="T59" fmla="*/ 179 h 179"/>
                    <a:gd name="T60" fmla="*/ 24 w 103"/>
                    <a:gd name="T61" fmla="*/ 169 h 179"/>
                    <a:gd name="T62" fmla="*/ 25 w 103"/>
                    <a:gd name="T63" fmla="*/ 163 h 179"/>
                    <a:gd name="T64" fmla="*/ 28 w 103"/>
                    <a:gd name="T65" fmla="*/ 163 h 179"/>
                    <a:gd name="T66" fmla="*/ 31 w 103"/>
                    <a:gd name="T67" fmla="*/ 157 h 179"/>
                    <a:gd name="T68" fmla="*/ 40 w 103"/>
                    <a:gd name="T69" fmla="*/ 151 h 179"/>
                    <a:gd name="T70" fmla="*/ 41 w 103"/>
                    <a:gd name="T71" fmla="*/ 145 h 179"/>
                    <a:gd name="T72" fmla="*/ 32 w 103"/>
                    <a:gd name="T73" fmla="*/ 140 h 179"/>
                    <a:gd name="T74" fmla="*/ 39 w 103"/>
                    <a:gd name="T75" fmla="*/ 131 h 179"/>
                    <a:gd name="T76" fmla="*/ 43 w 103"/>
                    <a:gd name="T77" fmla="*/ 124 h 179"/>
                    <a:gd name="T78" fmla="*/ 48 w 103"/>
                    <a:gd name="T79" fmla="*/ 116 h 179"/>
                    <a:gd name="T80" fmla="*/ 51 w 103"/>
                    <a:gd name="T81" fmla="*/ 114 h 179"/>
                    <a:gd name="T82" fmla="*/ 45 w 103"/>
                    <a:gd name="T83" fmla="*/ 113 h 179"/>
                    <a:gd name="T84" fmla="*/ 54 w 103"/>
                    <a:gd name="T85" fmla="*/ 108 h 179"/>
                    <a:gd name="T86" fmla="*/ 58 w 103"/>
                    <a:gd name="T87" fmla="*/ 102 h 179"/>
                    <a:gd name="T88" fmla="*/ 59 w 103"/>
                    <a:gd name="T89" fmla="*/ 97 h 179"/>
                    <a:gd name="T90" fmla="*/ 60 w 103"/>
                    <a:gd name="T91" fmla="*/ 96 h 179"/>
                    <a:gd name="T92" fmla="*/ 76 w 103"/>
                    <a:gd name="T93" fmla="*/ 93 h 179"/>
                    <a:gd name="T94" fmla="*/ 84 w 103"/>
                    <a:gd name="T95" fmla="*/ 87 h 179"/>
                    <a:gd name="T96" fmla="*/ 83 w 103"/>
                    <a:gd name="T97" fmla="*/ 78 h 179"/>
                    <a:gd name="T98" fmla="*/ 78 w 103"/>
                    <a:gd name="T99" fmla="*/ 69 h 179"/>
                    <a:gd name="T100" fmla="*/ 78 w 103"/>
                    <a:gd name="T101" fmla="*/ 66 h 179"/>
                    <a:gd name="T102" fmla="*/ 78 w 103"/>
                    <a:gd name="T103" fmla="*/ 62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03" h="179">
                      <a:moveTo>
                        <a:pt x="78" y="62"/>
                      </a:moveTo>
                      <a:cubicBezTo>
                        <a:pt x="81" y="59"/>
                        <a:pt x="79" y="56"/>
                        <a:pt x="80" y="52"/>
                      </a:cubicBezTo>
                      <a:cubicBezTo>
                        <a:pt x="80" y="51"/>
                        <a:pt x="80" y="49"/>
                        <a:pt x="80" y="48"/>
                      </a:cubicBezTo>
                      <a:cubicBezTo>
                        <a:pt x="81" y="45"/>
                        <a:pt x="83" y="44"/>
                        <a:pt x="85" y="42"/>
                      </a:cubicBezTo>
                      <a:cubicBezTo>
                        <a:pt x="89" y="39"/>
                        <a:pt x="91" y="34"/>
                        <a:pt x="95" y="31"/>
                      </a:cubicBezTo>
                      <a:cubicBezTo>
                        <a:pt x="97" y="30"/>
                        <a:pt x="100" y="30"/>
                        <a:pt x="102" y="29"/>
                      </a:cubicBezTo>
                      <a:cubicBezTo>
                        <a:pt x="103" y="27"/>
                        <a:pt x="102" y="24"/>
                        <a:pt x="101" y="23"/>
                      </a:cubicBezTo>
                      <a:cubicBezTo>
                        <a:pt x="100" y="21"/>
                        <a:pt x="101" y="21"/>
                        <a:pt x="99" y="21"/>
                      </a:cubicBezTo>
                      <a:cubicBezTo>
                        <a:pt x="97" y="20"/>
                        <a:pt x="98" y="24"/>
                        <a:pt x="97" y="25"/>
                      </a:cubicBezTo>
                      <a:cubicBezTo>
                        <a:pt x="96" y="26"/>
                        <a:pt x="95" y="28"/>
                        <a:pt x="94" y="29"/>
                      </a:cubicBezTo>
                      <a:cubicBezTo>
                        <a:pt x="93" y="30"/>
                        <a:pt x="90" y="29"/>
                        <a:pt x="88" y="30"/>
                      </a:cubicBezTo>
                      <a:cubicBezTo>
                        <a:pt x="87" y="32"/>
                        <a:pt x="84" y="30"/>
                        <a:pt x="82" y="30"/>
                      </a:cubicBezTo>
                      <a:cubicBezTo>
                        <a:pt x="81" y="30"/>
                        <a:pt x="79" y="31"/>
                        <a:pt x="78" y="30"/>
                      </a:cubicBezTo>
                      <a:cubicBezTo>
                        <a:pt x="76" y="30"/>
                        <a:pt x="79" y="28"/>
                        <a:pt x="79" y="28"/>
                      </a:cubicBezTo>
                      <a:cubicBezTo>
                        <a:pt x="80" y="27"/>
                        <a:pt x="79" y="26"/>
                        <a:pt x="79" y="26"/>
                      </a:cubicBezTo>
                      <a:cubicBezTo>
                        <a:pt x="79" y="24"/>
                        <a:pt x="80" y="23"/>
                        <a:pt x="81" y="22"/>
                      </a:cubicBezTo>
                      <a:cubicBezTo>
                        <a:pt x="85" y="18"/>
                        <a:pt x="77" y="16"/>
                        <a:pt x="74" y="14"/>
                      </a:cubicBezTo>
                      <a:cubicBezTo>
                        <a:pt x="71" y="12"/>
                        <a:pt x="67" y="12"/>
                        <a:pt x="64" y="9"/>
                      </a:cubicBezTo>
                      <a:cubicBezTo>
                        <a:pt x="63" y="8"/>
                        <a:pt x="61" y="7"/>
                        <a:pt x="60" y="6"/>
                      </a:cubicBezTo>
                      <a:cubicBezTo>
                        <a:pt x="59" y="4"/>
                        <a:pt x="58" y="2"/>
                        <a:pt x="57" y="2"/>
                      </a:cubicBezTo>
                      <a:cubicBezTo>
                        <a:pt x="56" y="1"/>
                        <a:pt x="53" y="1"/>
                        <a:pt x="52" y="2"/>
                      </a:cubicBezTo>
                      <a:cubicBezTo>
                        <a:pt x="51" y="3"/>
                        <a:pt x="50" y="6"/>
                        <a:pt x="48" y="4"/>
                      </a:cubicBezTo>
                      <a:cubicBezTo>
                        <a:pt x="47" y="2"/>
                        <a:pt x="45" y="2"/>
                        <a:pt x="43" y="2"/>
                      </a:cubicBezTo>
                      <a:cubicBezTo>
                        <a:pt x="41" y="2"/>
                        <a:pt x="41" y="0"/>
                        <a:pt x="39" y="1"/>
                      </a:cubicBezTo>
                      <a:cubicBezTo>
                        <a:pt x="38" y="2"/>
                        <a:pt x="35" y="3"/>
                        <a:pt x="35" y="4"/>
                      </a:cubicBezTo>
                      <a:cubicBezTo>
                        <a:pt x="34" y="6"/>
                        <a:pt x="35" y="8"/>
                        <a:pt x="35" y="9"/>
                      </a:cubicBezTo>
                      <a:cubicBezTo>
                        <a:pt x="34" y="13"/>
                        <a:pt x="31" y="13"/>
                        <a:pt x="28" y="14"/>
                      </a:cubicBezTo>
                      <a:cubicBezTo>
                        <a:pt x="26" y="15"/>
                        <a:pt x="27" y="20"/>
                        <a:pt x="27" y="22"/>
                      </a:cubicBezTo>
                      <a:cubicBezTo>
                        <a:pt x="27" y="24"/>
                        <a:pt x="28" y="26"/>
                        <a:pt x="28" y="27"/>
                      </a:cubicBezTo>
                      <a:cubicBezTo>
                        <a:pt x="28" y="28"/>
                        <a:pt x="25" y="31"/>
                        <a:pt x="25" y="32"/>
                      </a:cubicBezTo>
                      <a:cubicBezTo>
                        <a:pt x="24" y="33"/>
                        <a:pt x="21" y="35"/>
                        <a:pt x="21" y="36"/>
                      </a:cubicBezTo>
                      <a:cubicBezTo>
                        <a:pt x="21" y="37"/>
                        <a:pt x="21" y="38"/>
                        <a:pt x="21" y="39"/>
                      </a:cubicBezTo>
                      <a:cubicBezTo>
                        <a:pt x="21" y="40"/>
                        <a:pt x="20" y="41"/>
                        <a:pt x="20" y="42"/>
                      </a:cubicBezTo>
                      <a:cubicBezTo>
                        <a:pt x="20" y="43"/>
                        <a:pt x="21" y="46"/>
                        <a:pt x="19" y="47"/>
                      </a:cubicBezTo>
                      <a:cubicBezTo>
                        <a:pt x="19" y="48"/>
                        <a:pt x="19" y="50"/>
                        <a:pt x="19" y="51"/>
                      </a:cubicBezTo>
                      <a:cubicBezTo>
                        <a:pt x="18" y="51"/>
                        <a:pt x="17" y="51"/>
                        <a:pt x="17" y="52"/>
                      </a:cubicBezTo>
                      <a:cubicBezTo>
                        <a:pt x="17" y="54"/>
                        <a:pt x="19" y="55"/>
                        <a:pt x="19" y="57"/>
                      </a:cubicBezTo>
                      <a:cubicBezTo>
                        <a:pt x="19" y="58"/>
                        <a:pt x="19" y="60"/>
                        <a:pt x="20" y="61"/>
                      </a:cubicBezTo>
                      <a:cubicBezTo>
                        <a:pt x="22" y="65"/>
                        <a:pt x="18" y="69"/>
                        <a:pt x="18" y="73"/>
                      </a:cubicBezTo>
                      <a:cubicBezTo>
                        <a:pt x="17" y="75"/>
                        <a:pt x="19" y="77"/>
                        <a:pt x="18" y="79"/>
                      </a:cubicBezTo>
                      <a:cubicBezTo>
                        <a:pt x="17" y="80"/>
                        <a:pt x="15" y="81"/>
                        <a:pt x="14" y="83"/>
                      </a:cubicBezTo>
                      <a:cubicBezTo>
                        <a:pt x="13" y="85"/>
                        <a:pt x="17" y="93"/>
                        <a:pt x="15" y="94"/>
                      </a:cubicBezTo>
                      <a:cubicBezTo>
                        <a:pt x="11" y="96"/>
                        <a:pt x="12" y="101"/>
                        <a:pt x="11" y="105"/>
                      </a:cubicBezTo>
                      <a:cubicBezTo>
                        <a:pt x="9" y="108"/>
                        <a:pt x="10" y="113"/>
                        <a:pt x="10" y="117"/>
                      </a:cubicBezTo>
                      <a:cubicBezTo>
                        <a:pt x="10" y="120"/>
                        <a:pt x="10" y="123"/>
                        <a:pt x="10" y="126"/>
                      </a:cubicBezTo>
                      <a:cubicBezTo>
                        <a:pt x="10" y="127"/>
                        <a:pt x="15" y="130"/>
                        <a:pt x="13" y="130"/>
                      </a:cubicBezTo>
                      <a:cubicBezTo>
                        <a:pt x="13" y="130"/>
                        <a:pt x="9" y="131"/>
                        <a:pt x="11" y="132"/>
                      </a:cubicBezTo>
                      <a:cubicBezTo>
                        <a:pt x="13" y="132"/>
                        <a:pt x="13" y="133"/>
                        <a:pt x="12" y="135"/>
                      </a:cubicBezTo>
                      <a:cubicBezTo>
                        <a:pt x="11" y="137"/>
                        <a:pt x="11" y="139"/>
                        <a:pt x="11" y="142"/>
                      </a:cubicBezTo>
                      <a:cubicBezTo>
                        <a:pt x="11" y="144"/>
                        <a:pt x="9" y="145"/>
                        <a:pt x="8" y="147"/>
                      </a:cubicBezTo>
                      <a:cubicBezTo>
                        <a:pt x="7" y="148"/>
                        <a:pt x="8" y="150"/>
                        <a:pt x="8" y="152"/>
                      </a:cubicBezTo>
                      <a:cubicBezTo>
                        <a:pt x="8" y="153"/>
                        <a:pt x="6" y="156"/>
                        <a:pt x="5" y="156"/>
                      </a:cubicBezTo>
                      <a:cubicBezTo>
                        <a:pt x="0" y="158"/>
                        <a:pt x="3" y="164"/>
                        <a:pt x="4" y="167"/>
                      </a:cubicBezTo>
                      <a:cubicBezTo>
                        <a:pt x="5" y="169"/>
                        <a:pt x="8" y="166"/>
                        <a:pt x="8" y="170"/>
                      </a:cubicBezTo>
                      <a:cubicBezTo>
                        <a:pt x="8" y="171"/>
                        <a:pt x="7" y="174"/>
                        <a:pt x="9" y="175"/>
                      </a:cubicBezTo>
                      <a:cubicBezTo>
                        <a:pt x="10" y="176"/>
                        <a:pt x="11" y="176"/>
                        <a:pt x="13" y="176"/>
                      </a:cubicBezTo>
                      <a:cubicBezTo>
                        <a:pt x="15" y="177"/>
                        <a:pt x="18" y="177"/>
                        <a:pt x="20" y="177"/>
                      </a:cubicBezTo>
                      <a:cubicBezTo>
                        <a:pt x="21" y="177"/>
                        <a:pt x="22" y="177"/>
                        <a:pt x="23" y="178"/>
                      </a:cubicBezTo>
                      <a:cubicBezTo>
                        <a:pt x="23" y="177"/>
                        <a:pt x="24" y="177"/>
                        <a:pt x="25" y="177"/>
                      </a:cubicBezTo>
                      <a:cubicBezTo>
                        <a:pt x="25" y="178"/>
                        <a:pt x="27" y="179"/>
                        <a:pt x="27" y="179"/>
                      </a:cubicBezTo>
                      <a:cubicBezTo>
                        <a:pt x="28" y="179"/>
                        <a:pt x="26" y="176"/>
                        <a:pt x="26" y="175"/>
                      </a:cubicBezTo>
                      <a:cubicBezTo>
                        <a:pt x="24" y="173"/>
                        <a:pt x="24" y="171"/>
                        <a:pt x="24" y="169"/>
                      </a:cubicBezTo>
                      <a:cubicBezTo>
                        <a:pt x="24" y="167"/>
                        <a:pt x="24" y="166"/>
                        <a:pt x="27" y="164"/>
                      </a:cubicBezTo>
                      <a:cubicBezTo>
                        <a:pt x="29" y="163"/>
                        <a:pt x="25" y="163"/>
                        <a:pt x="25" y="163"/>
                      </a:cubicBezTo>
                      <a:cubicBezTo>
                        <a:pt x="25" y="163"/>
                        <a:pt x="27" y="162"/>
                        <a:pt x="26" y="162"/>
                      </a:cubicBezTo>
                      <a:cubicBezTo>
                        <a:pt x="27" y="162"/>
                        <a:pt x="27" y="163"/>
                        <a:pt x="28" y="163"/>
                      </a:cubicBezTo>
                      <a:cubicBezTo>
                        <a:pt x="29" y="164"/>
                        <a:pt x="30" y="163"/>
                        <a:pt x="31" y="163"/>
                      </a:cubicBezTo>
                      <a:cubicBezTo>
                        <a:pt x="32" y="161"/>
                        <a:pt x="31" y="159"/>
                        <a:pt x="31" y="157"/>
                      </a:cubicBezTo>
                      <a:cubicBezTo>
                        <a:pt x="32" y="155"/>
                        <a:pt x="34" y="154"/>
                        <a:pt x="37" y="153"/>
                      </a:cubicBezTo>
                      <a:cubicBezTo>
                        <a:pt x="38" y="152"/>
                        <a:pt x="39" y="152"/>
                        <a:pt x="40" y="151"/>
                      </a:cubicBezTo>
                      <a:cubicBezTo>
                        <a:pt x="41" y="150"/>
                        <a:pt x="39" y="149"/>
                        <a:pt x="39" y="149"/>
                      </a:cubicBezTo>
                      <a:cubicBezTo>
                        <a:pt x="39" y="148"/>
                        <a:pt x="42" y="147"/>
                        <a:pt x="41" y="145"/>
                      </a:cubicBezTo>
                      <a:cubicBezTo>
                        <a:pt x="40" y="143"/>
                        <a:pt x="36" y="145"/>
                        <a:pt x="35" y="143"/>
                      </a:cubicBezTo>
                      <a:cubicBezTo>
                        <a:pt x="34" y="142"/>
                        <a:pt x="33" y="142"/>
                        <a:pt x="32" y="140"/>
                      </a:cubicBezTo>
                      <a:cubicBezTo>
                        <a:pt x="31" y="138"/>
                        <a:pt x="33" y="135"/>
                        <a:pt x="34" y="134"/>
                      </a:cubicBezTo>
                      <a:cubicBezTo>
                        <a:pt x="36" y="133"/>
                        <a:pt x="37" y="131"/>
                        <a:pt x="39" y="131"/>
                      </a:cubicBezTo>
                      <a:cubicBezTo>
                        <a:pt x="41" y="130"/>
                        <a:pt x="41" y="132"/>
                        <a:pt x="42" y="129"/>
                      </a:cubicBezTo>
                      <a:cubicBezTo>
                        <a:pt x="42" y="127"/>
                        <a:pt x="44" y="126"/>
                        <a:pt x="43" y="124"/>
                      </a:cubicBezTo>
                      <a:cubicBezTo>
                        <a:pt x="42" y="121"/>
                        <a:pt x="47" y="121"/>
                        <a:pt x="48" y="119"/>
                      </a:cubicBezTo>
                      <a:cubicBezTo>
                        <a:pt x="48" y="119"/>
                        <a:pt x="43" y="115"/>
                        <a:pt x="48" y="116"/>
                      </a:cubicBezTo>
                      <a:cubicBezTo>
                        <a:pt x="49" y="117"/>
                        <a:pt x="49" y="118"/>
                        <a:pt x="50" y="118"/>
                      </a:cubicBezTo>
                      <a:cubicBezTo>
                        <a:pt x="52" y="118"/>
                        <a:pt x="52" y="115"/>
                        <a:pt x="51" y="114"/>
                      </a:cubicBezTo>
                      <a:cubicBezTo>
                        <a:pt x="51" y="113"/>
                        <a:pt x="49" y="115"/>
                        <a:pt x="49" y="115"/>
                      </a:cubicBezTo>
                      <a:cubicBezTo>
                        <a:pt x="47" y="115"/>
                        <a:pt x="45" y="114"/>
                        <a:pt x="45" y="113"/>
                      </a:cubicBezTo>
                      <a:cubicBezTo>
                        <a:pt x="45" y="112"/>
                        <a:pt x="43" y="105"/>
                        <a:pt x="45" y="105"/>
                      </a:cubicBezTo>
                      <a:cubicBezTo>
                        <a:pt x="48" y="106"/>
                        <a:pt x="50" y="108"/>
                        <a:pt x="54" y="108"/>
                      </a:cubicBezTo>
                      <a:cubicBezTo>
                        <a:pt x="55" y="108"/>
                        <a:pt x="56" y="107"/>
                        <a:pt x="57" y="107"/>
                      </a:cubicBezTo>
                      <a:cubicBezTo>
                        <a:pt x="59" y="105"/>
                        <a:pt x="57" y="104"/>
                        <a:pt x="58" y="102"/>
                      </a:cubicBezTo>
                      <a:cubicBezTo>
                        <a:pt x="58" y="101"/>
                        <a:pt x="59" y="100"/>
                        <a:pt x="59" y="100"/>
                      </a:cubicBezTo>
                      <a:cubicBezTo>
                        <a:pt x="60" y="98"/>
                        <a:pt x="59" y="98"/>
                        <a:pt x="59" y="97"/>
                      </a:cubicBezTo>
                      <a:cubicBezTo>
                        <a:pt x="58" y="96"/>
                        <a:pt x="58" y="94"/>
                        <a:pt x="59" y="94"/>
                      </a:cubicBezTo>
                      <a:cubicBezTo>
                        <a:pt x="61" y="94"/>
                        <a:pt x="60" y="96"/>
                        <a:pt x="60" y="96"/>
                      </a:cubicBezTo>
                      <a:cubicBezTo>
                        <a:pt x="59" y="95"/>
                        <a:pt x="65" y="95"/>
                        <a:pt x="65" y="95"/>
                      </a:cubicBezTo>
                      <a:cubicBezTo>
                        <a:pt x="69" y="95"/>
                        <a:pt x="72" y="93"/>
                        <a:pt x="76" y="93"/>
                      </a:cubicBezTo>
                      <a:cubicBezTo>
                        <a:pt x="77" y="92"/>
                        <a:pt x="80" y="91"/>
                        <a:pt x="82" y="90"/>
                      </a:cubicBezTo>
                      <a:cubicBezTo>
                        <a:pt x="83" y="89"/>
                        <a:pt x="83" y="88"/>
                        <a:pt x="84" y="87"/>
                      </a:cubicBezTo>
                      <a:cubicBezTo>
                        <a:pt x="85" y="86"/>
                        <a:pt x="86" y="85"/>
                        <a:pt x="87" y="83"/>
                      </a:cubicBezTo>
                      <a:cubicBezTo>
                        <a:pt x="87" y="80"/>
                        <a:pt x="85" y="80"/>
                        <a:pt x="83" y="78"/>
                      </a:cubicBezTo>
                      <a:cubicBezTo>
                        <a:pt x="82" y="76"/>
                        <a:pt x="85" y="75"/>
                        <a:pt x="83" y="73"/>
                      </a:cubicBezTo>
                      <a:cubicBezTo>
                        <a:pt x="82" y="72"/>
                        <a:pt x="78" y="71"/>
                        <a:pt x="78" y="69"/>
                      </a:cubicBezTo>
                      <a:cubicBezTo>
                        <a:pt x="78" y="69"/>
                        <a:pt x="78" y="68"/>
                        <a:pt x="79" y="68"/>
                      </a:cubicBezTo>
                      <a:cubicBezTo>
                        <a:pt x="79" y="67"/>
                        <a:pt x="78" y="67"/>
                        <a:pt x="78" y="66"/>
                      </a:cubicBezTo>
                      <a:cubicBezTo>
                        <a:pt x="78" y="65"/>
                        <a:pt x="77" y="63"/>
                        <a:pt x="78" y="62"/>
                      </a:cubicBezTo>
                      <a:cubicBezTo>
                        <a:pt x="79" y="61"/>
                        <a:pt x="77" y="63"/>
                        <a:pt x="78" y="62"/>
                      </a:cubicBezTo>
                      <a:close/>
                    </a:path>
                  </a:pathLst>
                </a:custGeom>
                <a:grpFill/>
                <a:ln w="38100" cap="flat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 sz="1600" dirty="0">
                    <a:latin typeface="Lato Regular" charset="0"/>
                  </a:endParaRPr>
                </a:p>
              </p:txBody>
            </p:sp>
          </p:grpSp>
          <p:sp>
            <p:nvSpPr>
              <p:cNvPr id="1057" name="Freeform 631">
                <a:extLst>
                  <a:ext uri="{FF2B5EF4-FFF2-40B4-BE49-F238E27FC236}">
                    <a16:creationId xmlns:a16="http://schemas.microsoft.com/office/drawing/2014/main" id="{E59F19C9-46A0-764D-AD96-A46D5DAFB1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9476" y="8089785"/>
                <a:ext cx="212337" cy="233146"/>
              </a:xfrm>
              <a:custGeom>
                <a:avLst/>
                <a:gdLst>
                  <a:gd name="T0" fmla="*/ 15 w 22"/>
                  <a:gd name="T1" fmla="*/ 23 h 24"/>
                  <a:gd name="T2" fmla="*/ 19 w 22"/>
                  <a:gd name="T3" fmla="*/ 24 h 24"/>
                  <a:gd name="T4" fmla="*/ 19 w 22"/>
                  <a:gd name="T5" fmla="*/ 17 h 24"/>
                  <a:gd name="T6" fmla="*/ 20 w 22"/>
                  <a:gd name="T7" fmla="*/ 10 h 24"/>
                  <a:gd name="T8" fmla="*/ 21 w 22"/>
                  <a:gd name="T9" fmla="*/ 7 h 24"/>
                  <a:gd name="T10" fmla="*/ 22 w 22"/>
                  <a:gd name="T11" fmla="*/ 3 h 24"/>
                  <a:gd name="T12" fmla="*/ 17 w 22"/>
                  <a:gd name="T13" fmla="*/ 4 h 24"/>
                  <a:gd name="T14" fmla="*/ 12 w 22"/>
                  <a:gd name="T15" fmla="*/ 5 h 24"/>
                  <a:gd name="T16" fmla="*/ 9 w 22"/>
                  <a:gd name="T17" fmla="*/ 8 h 24"/>
                  <a:gd name="T18" fmla="*/ 4 w 22"/>
                  <a:gd name="T19" fmla="*/ 9 h 24"/>
                  <a:gd name="T20" fmla="*/ 3 w 22"/>
                  <a:gd name="T21" fmla="*/ 12 h 24"/>
                  <a:gd name="T22" fmla="*/ 0 w 22"/>
                  <a:gd name="T23" fmla="*/ 13 h 24"/>
                  <a:gd name="T24" fmla="*/ 6 w 22"/>
                  <a:gd name="T25" fmla="*/ 19 h 24"/>
                  <a:gd name="T26" fmla="*/ 11 w 22"/>
                  <a:gd name="T27" fmla="*/ 22 h 24"/>
                  <a:gd name="T28" fmla="*/ 15 w 22"/>
                  <a:gd name="T29" fmla="*/ 23 h 24"/>
                  <a:gd name="T30" fmla="*/ 15 w 22"/>
                  <a:gd name="T31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24">
                    <a:moveTo>
                      <a:pt x="15" y="23"/>
                    </a:moveTo>
                    <a:cubicBezTo>
                      <a:pt x="16" y="24"/>
                      <a:pt x="17" y="24"/>
                      <a:pt x="19" y="24"/>
                    </a:cubicBezTo>
                    <a:cubicBezTo>
                      <a:pt x="17" y="21"/>
                      <a:pt x="19" y="20"/>
                      <a:pt x="19" y="17"/>
                    </a:cubicBezTo>
                    <a:cubicBezTo>
                      <a:pt x="19" y="15"/>
                      <a:pt x="20" y="12"/>
                      <a:pt x="20" y="10"/>
                    </a:cubicBezTo>
                    <a:cubicBezTo>
                      <a:pt x="20" y="9"/>
                      <a:pt x="21" y="8"/>
                      <a:pt x="21" y="7"/>
                    </a:cubicBezTo>
                    <a:cubicBezTo>
                      <a:pt x="22" y="6"/>
                      <a:pt x="21" y="5"/>
                      <a:pt x="22" y="3"/>
                    </a:cubicBezTo>
                    <a:cubicBezTo>
                      <a:pt x="22" y="0"/>
                      <a:pt x="18" y="4"/>
                      <a:pt x="17" y="4"/>
                    </a:cubicBezTo>
                    <a:cubicBezTo>
                      <a:pt x="15" y="4"/>
                      <a:pt x="14" y="3"/>
                      <a:pt x="12" y="5"/>
                    </a:cubicBezTo>
                    <a:cubicBezTo>
                      <a:pt x="12" y="5"/>
                      <a:pt x="10" y="9"/>
                      <a:pt x="9" y="8"/>
                    </a:cubicBezTo>
                    <a:cubicBezTo>
                      <a:pt x="7" y="8"/>
                      <a:pt x="6" y="8"/>
                      <a:pt x="4" y="9"/>
                    </a:cubicBezTo>
                    <a:cubicBezTo>
                      <a:pt x="4" y="10"/>
                      <a:pt x="4" y="12"/>
                      <a:pt x="3" y="12"/>
                    </a:cubicBezTo>
                    <a:cubicBezTo>
                      <a:pt x="3" y="13"/>
                      <a:pt x="1" y="13"/>
                      <a:pt x="0" y="13"/>
                    </a:cubicBezTo>
                    <a:cubicBezTo>
                      <a:pt x="2" y="15"/>
                      <a:pt x="4" y="18"/>
                      <a:pt x="6" y="19"/>
                    </a:cubicBezTo>
                    <a:cubicBezTo>
                      <a:pt x="7" y="21"/>
                      <a:pt x="9" y="22"/>
                      <a:pt x="11" y="22"/>
                    </a:cubicBezTo>
                    <a:cubicBezTo>
                      <a:pt x="12" y="22"/>
                      <a:pt x="14" y="22"/>
                      <a:pt x="15" y="23"/>
                    </a:cubicBezTo>
                    <a:cubicBezTo>
                      <a:pt x="16" y="23"/>
                      <a:pt x="15" y="22"/>
                      <a:pt x="15" y="23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58" name="Freeform 632">
                <a:extLst>
                  <a:ext uri="{FF2B5EF4-FFF2-40B4-BE49-F238E27FC236}">
                    <a16:creationId xmlns:a16="http://schemas.microsoft.com/office/drawing/2014/main" id="{E51C465F-10EB-4A4F-8B0D-A64719FE2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5833" y="8303226"/>
                <a:ext cx="165887" cy="144485"/>
              </a:xfrm>
              <a:custGeom>
                <a:avLst/>
                <a:gdLst>
                  <a:gd name="T0" fmla="*/ 16 w 17"/>
                  <a:gd name="T1" fmla="*/ 10 h 15"/>
                  <a:gd name="T2" fmla="*/ 17 w 17"/>
                  <a:gd name="T3" fmla="*/ 8 h 15"/>
                  <a:gd name="T4" fmla="*/ 15 w 17"/>
                  <a:gd name="T5" fmla="*/ 6 h 15"/>
                  <a:gd name="T6" fmla="*/ 12 w 17"/>
                  <a:gd name="T7" fmla="*/ 2 h 15"/>
                  <a:gd name="T8" fmla="*/ 8 w 17"/>
                  <a:gd name="T9" fmla="*/ 1 h 15"/>
                  <a:gd name="T10" fmla="*/ 3 w 17"/>
                  <a:gd name="T11" fmla="*/ 0 h 15"/>
                  <a:gd name="T12" fmla="*/ 3 w 17"/>
                  <a:gd name="T13" fmla="*/ 6 h 15"/>
                  <a:gd name="T14" fmla="*/ 6 w 17"/>
                  <a:gd name="T15" fmla="*/ 7 h 15"/>
                  <a:gd name="T16" fmla="*/ 4 w 17"/>
                  <a:gd name="T17" fmla="*/ 5 h 15"/>
                  <a:gd name="T18" fmla="*/ 7 w 17"/>
                  <a:gd name="T19" fmla="*/ 7 h 15"/>
                  <a:gd name="T20" fmla="*/ 11 w 17"/>
                  <a:gd name="T21" fmla="*/ 10 h 15"/>
                  <a:gd name="T22" fmla="*/ 14 w 17"/>
                  <a:gd name="T23" fmla="*/ 14 h 15"/>
                  <a:gd name="T24" fmla="*/ 16 w 17"/>
                  <a:gd name="T25" fmla="*/ 10 h 15"/>
                  <a:gd name="T26" fmla="*/ 16 w 17"/>
                  <a:gd name="T27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5">
                    <a:moveTo>
                      <a:pt x="16" y="10"/>
                    </a:moveTo>
                    <a:cubicBezTo>
                      <a:pt x="16" y="9"/>
                      <a:pt x="16" y="8"/>
                      <a:pt x="17" y="8"/>
                    </a:cubicBezTo>
                    <a:cubicBezTo>
                      <a:pt x="16" y="7"/>
                      <a:pt x="16" y="6"/>
                      <a:pt x="15" y="6"/>
                    </a:cubicBezTo>
                    <a:cubicBezTo>
                      <a:pt x="14" y="5"/>
                      <a:pt x="13" y="2"/>
                      <a:pt x="12" y="2"/>
                    </a:cubicBezTo>
                    <a:cubicBezTo>
                      <a:pt x="10" y="2"/>
                      <a:pt x="9" y="2"/>
                      <a:pt x="8" y="1"/>
                    </a:cubicBezTo>
                    <a:cubicBezTo>
                      <a:pt x="7" y="0"/>
                      <a:pt x="4" y="0"/>
                      <a:pt x="3" y="0"/>
                    </a:cubicBezTo>
                    <a:cubicBezTo>
                      <a:pt x="4" y="1"/>
                      <a:pt x="0" y="6"/>
                      <a:pt x="3" y="6"/>
                    </a:cubicBezTo>
                    <a:cubicBezTo>
                      <a:pt x="4" y="6"/>
                      <a:pt x="4" y="8"/>
                      <a:pt x="6" y="7"/>
                    </a:cubicBezTo>
                    <a:cubicBezTo>
                      <a:pt x="7" y="6"/>
                      <a:pt x="4" y="5"/>
                      <a:pt x="4" y="5"/>
                    </a:cubicBezTo>
                    <a:cubicBezTo>
                      <a:pt x="5" y="5"/>
                      <a:pt x="7" y="6"/>
                      <a:pt x="7" y="7"/>
                    </a:cubicBezTo>
                    <a:cubicBezTo>
                      <a:pt x="8" y="9"/>
                      <a:pt x="10" y="8"/>
                      <a:pt x="11" y="10"/>
                    </a:cubicBezTo>
                    <a:cubicBezTo>
                      <a:pt x="12" y="11"/>
                      <a:pt x="12" y="13"/>
                      <a:pt x="14" y="14"/>
                    </a:cubicBezTo>
                    <a:cubicBezTo>
                      <a:pt x="17" y="15"/>
                      <a:pt x="17" y="12"/>
                      <a:pt x="16" y="10"/>
                    </a:cubicBezTo>
                    <a:cubicBezTo>
                      <a:pt x="16" y="9"/>
                      <a:pt x="16" y="11"/>
                      <a:pt x="16" y="10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59" name="Freeform 633">
                <a:extLst>
                  <a:ext uri="{FF2B5EF4-FFF2-40B4-BE49-F238E27FC236}">
                    <a16:creationId xmlns:a16="http://schemas.microsoft.com/office/drawing/2014/main" id="{006EFEE9-6001-AE44-9B06-BE0CEBCC6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0037" y="8139039"/>
                <a:ext cx="109486" cy="85381"/>
              </a:xfrm>
              <a:custGeom>
                <a:avLst/>
                <a:gdLst>
                  <a:gd name="T0" fmla="*/ 4 w 11"/>
                  <a:gd name="T1" fmla="*/ 1 h 9"/>
                  <a:gd name="T2" fmla="*/ 4 w 11"/>
                  <a:gd name="T3" fmla="*/ 0 h 9"/>
                  <a:gd name="T4" fmla="*/ 0 w 11"/>
                  <a:gd name="T5" fmla="*/ 4 h 9"/>
                  <a:gd name="T6" fmla="*/ 11 w 11"/>
                  <a:gd name="T7" fmla="*/ 5 h 9"/>
                  <a:gd name="T8" fmla="*/ 4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4"/>
                    </a:cubicBezTo>
                    <a:cubicBezTo>
                      <a:pt x="2" y="5"/>
                      <a:pt x="11" y="9"/>
                      <a:pt x="11" y="5"/>
                    </a:cubicBezTo>
                    <a:cubicBezTo>
                      <a:pt x="11" y="2"/>
                      <a:pt x="6" y="3"/>
                      <a:pt x="4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60" name="Freeform 634">
                <a:extLst>
                  <a:ext uri="{FF2B5EF4-FFF2-40B4-BE49-F238E27FC236}">
                    <a16:creationId xmlns:a16="http://schemas.microsoft.com/office/drawing/2014/main" id="{0B417E3F-5559-3044-867E-A4F6AFA77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3916" y="7965004"/>
                <a:ext cx="195750" cy="223294"/>
              </a:xfrm>
              <a:custGeom>
                <a:avLst/>
                <a:gdLst>
                  <a:gd name="T0" fmla="*/ 16 w 20"/>
                  <a:gd name="T1" fmla="*/ 16 h 23"/>
                  <a:gd name="T2" fmla="*/ 20 w 20"/>
                  <a:gd name="T3" fmla="*/ 12 h 23"/>
                  <a:gd name="T4" fmla="*/ 16 w 20"/>
                  <a:gd name="T5" fmla="*/ 8 h 23"/>
                  <a:gd name="T6" fmla="*/ 16 w 20"/>
                  <a:gd name="T7" fmla="*/ 1 h 23"/>
                  <a:gd name="T8" fmla="*/ 8 w 20"/>
                  <a:gd name="T9" fmla="*/ 1 h 23"/>
                  <a:gd name="T10" fmla="*/ 7 w 20"/>
                  <a:gd name="T11" fmla="*/ 6 h 23"/>
                  <a:gd name="T12" fmla="*/ 8 w 20"/>
                  <a:gd name="T13" fmla="*/ 10 h 23"/>
                  <a:gd name="T14" fmla="*/ 4 w 20"/>
                  <a:gd name="T15" fmla="*/ 10 h 23"/>
                  <a:gd name="T16" fmla="*/ 2 w 20"/>
                  <a:gd name="T17" fmla="*/ 15 h 23"/>
                  <a:gd name="T18" fmla="*/ 12 w 20"/>
                  <a:gd name="T19" fmla="*/ 21 h 23"/>
                  <a:gd name="T20" fmla="*/ 16 w 20"/>
                  <a:gd name="T21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23">
                    <a:moveTo>
                      <a:pt x="16" y="16"/>
                    </a:moveTo>
                    <a:cubicBezTo>
                      <a:pt x="16" y="14"/>
                      <a:pt x="19" y="13"/>
                      <a:pt x="20" y="12"/>
                    </a:cubicBezTo>
                    <a:cubicBezTo>
                      <a:pt x="17" y="11"/>
                      <a:pt x="16" y="11"/>
                      <a:pt x="16" y="8"/>
                    </a:cubicBezTo>
                    <a:cubicBezTo>
                      <a:pt x="16" y="7"/>
                      <a:pt x="17" y="2"/>
                      <a:pt x="16" y="1"/>
                    </a:cubicBezTo>
                    <a:cubicBezTo>
                      <a:pt x="15" y="0"/>
                      <a:pt x="10" y="1"/>
                      <a:pt x="8" y="1"/>
                    </a:cubicBezTo>
                    <a:cubicBezTo>
                      <a:pt x="6" y="1"/>
                      <a:pt x="6" y="4"/>
                      <a:pt x="7" y="6"/>
                    </a:cubicBezTo>
                    <a:cubicBezTo>
                      <a:pt x="8" y="7"/>
                      <a:pt x="12" y="10"/>
                      <a:pt x="8" y="10"/>
                    </a:cubicBezTo>
                    <a:cubicBezTo>
                      <a:pt x="7" y="10"/>
                      <a:pt x="5" y="10"/>
                      <a:pt x="4" y="10"/>
                    </a:cubicBezTo>
                    <a:cubicBezTo>
                      <a:pt x="2" y="10"/>
                      <a:pt x="2" y="14"/>
                      <a:pt x="2" y="15"/>
                    </a:cubicBezTo>
                    <a:cubicBezTo>
                      <a:pt x="0" y="21"/>
                      <a:pt x="8" y="20"/>
                      <a:pt x="12" y="21"/>
                    </a:cubicBezTo>
                    <a:cubicBezTo>
                      <a:pt x="13" y="23"/>
                      <a:pt x="16" y="17"/>
                      <a:pt x="16" y="16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61" name="Freeform 635">
                <a:extLst>
                  <a:ext uri="{FF2B5EF4-FFF2-40B4-BE49-F238E27FC236}">
                    <a16:creationId xmlns:a16="http://schemas.microsoft.com/office/drawing/2014/main" id="{D508CF9F-D221-8741-95E3-C615A7D51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9483" y="7203170"/>
                <a:ext cx="1456491" cy="926021"/>
              </a:xfrm>
              <a:custGeom>
                <a:avLst/>
                <a:gdLst>
                  <a:gd name="T0" fmla="*/ 132 w 150"/>
                  <a:gd name="T1" fmla="*/ 88 h 96"/>
                  <a:gd name="T2" fmla="*/ 130 w 150"/>
                  <a:gd name="T3" fmla="*/ 80 h 96"/>
                  <a:gd name="T4" fmla="*/ 144 w 150"/>
                  <a:gd name="T5" fmla="*/ 78 h 96"/>
                  <a:gd name="T6" fmla="*/ 146 w 150"/>
                  <a:gd name="T7" fmla="*/ 68 h 96"/>
                  <a:gd name="T8" fmla="*/ 146 w 150"/>
                  <a:gd name="T9" fmla="*/ 61 h 96"/>
                  <a:gd name="T10" fmla="*/ 132 w 150"/>
                  <a:gd name="T11" fmla="*/ 64 h 96"/>
                  <a:gd name="T12" fmla="*/ 126 w 150"/>
                  <a:gd name="T13" fmla="*/ 76 h 96"/>
                  <a:gd name="T14" fmla="*/ 110 w 150"/>
                  <a:gd name="T15" fmla="*/ 76 h 96"/>
                  <a:gd name="T16" fmla="*/ 102 w 150"/>
                  <a:gd name="T17" fmla="*/ 69 h 96"/>
                  <a:gd name="T18" fmla="*/ 96 w 150"/>
                  <a:gd name="T19" fmla="*/ 51 h 96"/>
                  <a:gd name="T20" fmla="*/ 98 w 150"/>
                  <a:gd name="T21" fmla="*/ 38 h 96"/>
                  <a:gd name="T22" fmla="*/ 90 w 150"/>
                  <a:gd name="T23" fmla="*/ 35 h 96"/>
                  <a:gd name="T24" fmla="*/ 82 w 150"/>
                  <a:gd name="T25" fmla="*/ 24 h 96"/>
                  <a:gd name="T26" fmla="*/ 75 w 150"/>
                  <a:gd name="T27" fmla="*/ 17 h 96"/>
                  <a:gd name="T28" fmla="*/ 68 w 150"/>
                  <a:gd name="T29" fmla="*/ 20 h 96"/>
                  <a:gd name="T30" fmla="*/ 59 w 150"/>
                  <a:gd name="T31" fmla="*/ 10 h 96"/>
                  <a:gd name="T32" fmla="*/ 45 w 150"/>
                  <a:gd name="T33" fmla="*/ 6 h 96"/>
                  <a:gd name="T34" fmla="*/ 29 w 150"/>
                  <a:gd name="T35" fmla="*/ 8 h 96"/>
                  <a:gd name="T36" fmla="*/ 13 w 150"/>
                  <a:gd name="T37" fmla="*/ 1 h 96"/>
                  <a:gd name="T38" fmla="*/ 7 w 150"/>
                  <a:gd name="T39" fmla="*/ 16 h 96"/>
                  <a:gd name="T40" fmla="*/ 15 w 150"/>
                  <a:gd name="T41" fmla="*/ 28 h 96"/>
                  <a:gd name="T42" fmla="*/ 15 w 150"/>
                  <a:gd name="T43" fmla="*/ 32 h 96"/>
                  <a:gd name="T44" fmla="*/ 25 w 150"/>
                  <a:gd name="T45" fmla="*/ 38 h 96"/>
                  <a:gd name="T46" fmla="*/ 26 w 150"/>
                  <a:gd name="T47" fmla="*/ 44 h 96"/>
                  <a:gd name="T48" fmla="*/ 36 w 150"/>
                  <a:gd name="T49" fmla="*/ 53 h 96"/>
                  <a:gd name="T50" fmla="*/ 36 w 150"/>
                  <a:gd name="T51" fmla="*/ 47 h 96"/>
                  <a:gd name="T52" fmla="*/ 32 w 150"/>
                  <a:gd name="T53" fmla="*/ 42 h 96"/>
                  <a:gd name="T54" fmla="*/ 26 w 150"/>
                  <a:gd name="T55" fmla="*/ 32 h 96"/>
                  <a:gd name="T56" fmla="*/ 20 w 150"/>
                  <a:gd name="T57" fmla="*/ 23 h 96"/>
                  <a:gd name="T58" fmla="*/ 13 w 150"/>
                  <a:gd name="T59" fmla="*/ 16 h 96"/>
                  <a:gd name="T60" fmla="*/ 11 w 150"/>
                  <a:gd name="T61" fmla="*/ 5 h 96"/>
                  <a:gd name="T62" fmla="*/ 15 w 150"/>
                  <a:gd name="T63" fmla="*/ 7 h 96"/>
                  <a:gd name="T64" fmla="*/ 20 w 150"/>
                  <a:gd name="T65" fmla="*/ 9 h 96"/>
                  <a:gd name="T66" fmla="*/ 23 w 150"/>
                  <a:gd name="T67" fmla="*/ 19 h 96"/>
                  <a:gd name="T68" fmla="*/ 23 w 150"/>
                  <a:gd name="T69" fmla="*/ 20 h 96"/>
                  <a:gd name="T70" fmla="*/ 32 w 150"/>
                  <a:gd name="T71" fmla="*/ 27 h 96"/>
                  <a:gd name="T72" fmla="*/ 36 w 150"/>
                  <a:gd name="T73" fmla="*/ 33 h 96"/>
                  <a:gd name="T74" fmla="*/ 38 w 150"/>
                  <a:gd name="T75" fmla="*/ 38 h 96"/>
                  <a:gd name="T76" fmla="*/ 46 w 150"/>
                  <a:gd name="T77" fmla="*/ 45 h 96"/>
                  <a:gd name="T78" fmla="*/ 54 w 150"/>
                  <a:gd name="T79" fmla="*/ 53 h 96"/>
                  <a:gd name="T80" fmla="*/ 56 w 150"/>
                  <a:gd name="T81" fmla="*/ 59 h 96"/>
                  <a:gd name="T82" fmla="*/ 58 w 150"/>
                  <a:gd name="T83" fmla="*/ 65 h 96"/>
                  <a:gd name="T84" fmla="*/ 60 w 150"/>
                  <a:gd name="T85" fmla="*/ 72 h 96"/>
                  <a:gd name="T86" fmla="*/ 68 w 150"/>
                  <a:gd name="T87" fmla="*/ 77 h 96"/>
                  <a:gd name="T88" fmla="*/ 89 w 150"/>
                  <a:gd name="T89" fmla="*/ 86 h 96"/>
                  <a:gd name="T90" fmla="*/ 113 w 150"/>
                  <a:gd name="T91" fmla="*/ 88 h 96"/>
                  <a:gd name="T92" fmla="*/ 126 w 150"/>
                  <a:gd name="T93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50" h="96">
                    <a:moveTo>
                      <a:pt x="126" y="89"/>
                    </a:moveTo>
                    <a:cubicBezTo>
                      <a:pt x="127" y="89"/>
                      <a:pt x="134" y="90"/>
                      <a:pt x="132" y="88"/>
                    </a:cubicBezTo>
                    <a:cubicBezTo>
                      <a:pt x="131" y="86"/>
                      <a:pt x="129" y="85"/>
                      <a:pt x="128" y="83"/>
                    </a:cubicBezTo>
                    <a:cubicBezTo>
                      <a:pt x="128" y="83"/>
                      <a:pt x="129" y="80"/>
                      <a:pt x="130" y="80"/>
                    </a:cubicBezTo>
                    <a:cubicBezTo>
                      <a:pt x="131" y="79"/>
                      <a:pt x="136" y="80"/>
                      <a:pt x="138" y="80"/>
                    </a:cubicBezTo>
                    <a:cubicBezTo>
                      <a:pt x="141" y="80"/>
                      <a:pt x="140" y="75"/>
                      <a:pt x="144" y="78"/>
                    </a:cubicBezTo>
                    <a:cubicBezTo>
                      <a:pt x="145" y="76"/>
                      <a:pt x="146" y="75"/>
                      <a:pt x="146" y="73"/>
                    </a:cubicBezTo>
                    <a:cubicBezTo>
                      <a:pt x="146" y="71"/>
                      <a:pt x="145" y="69"/>
                      <a:pt x="146" y="68"/>
                    </a:cubicBezTo>
                    <a:cubicBezTo>
                      <a:pt x="147" y="66"/>
                      <a:pt x="150" y="64"/>
                      <a:pt x="150" y="63"/>
                    </a:cubicBezTo>
                    <a:cubicBezTo>
                      <a:pt x="149" y="61"/>
                      <a:pt x="148" y="61"/>
                      <a:pt x="146" y="61"/>
                    </a:cubicBezTo>
                    <a:cubicBezTo>
                      <a:pt x="143" y="61"/>
                      <a:pt x="139" y="61"/>
                      <a:pt x="136" y="62"/>
                    </a:cubicBezTo>
                    <a:cubicBezTo>
                      <a:pt x="134" y="62"/>
                      <a:pt x="133" y="63"/>
                      <a:pt x="132" y="64"/>
                    </a:cubicBezTo>
                    <a:cubicBezTo>
                      <a:pt x="131" y="66"/>
                      <a:pt x="132" y="68"/>
                      <a:pt x="131" y="70"/>
                    </a:cubicBezTo>
                    <a:cubicBezTo>
                      <a:pt x="131" y="71"/>
                      <a:pt x="126" y="76"/>
                      <a:pt x="126" y="76"/>
                    </a:cubicBezTo>
                    <a:cubicBezTo>
                      <a:pt x="122" y="75"/>
                      <a:pt x="118" y="76"/>
                      <a:pt x="114" y="78"/>
                    </a:cubicBezTo>
                    <a:cubicBezTo>
                      <a:pt x="112" y="78"/>
                      <a:pt x="111" y="77"/>
                      <a:pt x="110" y="76"/>
                    </a:cubicBezTo>
                    <a:cubicBezTo>
                      <a:pt x="109" y="75"/>
                      <a:pt x="107" y="75"/>
                      <a:pt x="105" y="74"/>
                    </a:cubicBezTo>
                    <a:cubicBezTo>
                      <a:pt x="103" y="74"/>
                      <a:pt x="103" y="71"/>
                      <a:pt x="102" y="69"/>
                    </a:cubicBezTo>
                    <a:cubicBezTo>
                      <a:pt x="101" y="67"/>
                      <a:pt x="99" y="66"/>
                      <a:pt x="98" y="64"/>
                    </a:cubicBezTo>
                    <a:cubicBezTo>
                      <a:pt x="97" y="60"/>
                      <a:pt x="95" y="55"/>
                      <a:pt x="96" y="51"/>
                    </a:cubicBezTo>
                    <a:cubicBezTo>
                      <a:pt x="96" y="48"/>
                      <a:pt x="95" y="44"/>
                      <a:pt x="97" y="41"/>
                    </a:cubicBezTo>
                    <a:cubicBezTo>
                      <a:pt x="98" y="40"/>
                      <a:pt x="98" y="39"/>
                      <a:pt x="98" y="38"/>
                    </a:cubicBezTo>
                    <a:cubicBezTo>
                      <a:pt x="99" y="36"/>
                      <a:pt x="97" y="37"/>
                      <a:pt x="96" y="36"/>
                    </a:cubicBezTo>
                    <a:cubicBezTo>
                      <a:pt x="94" y="36"/>
                      <a:pt x="92" y="35"/>
                      <a:pt x="90" y="35"/>
                    </a:cubicBezTo>
                    <a:cubicBezTo>
                      <a:pt x="89" y="34"/>
                      <a:pt x="87" y="32"/>
                      <a:pt x="87" y="30"/>
                    </a:cubicBezTo>
                    <a:cubicBezTo>
                      <a:pt x="87" y="27"/>
                      <a:pt x="84" y="26"/>
                      <a:pt x="82" y="24"/>
                    </a:cubicBezTo>
                    <a:cubicBezTo>
                      <a:pt x="81" y="22"/>
                      <a:pt x="81" y="20"/>
                      <a:pt x="80" y="18"/>
                    </a:cubicBezTo>
                    <a:cubicBezTo>
                      <a:pt x="79" y="17"/>
                      <a:pt x="77" y="17"/>
                      <a:pt x="75" y="17"/>
                    </a:cubicBezTo>
                    <a:cubicBezTo>
                      <a:pt x="74" y="16"/>
                      <a:pt x="72" y="16"/>
                      <a:pt x="71" y="17"/>
                    </a:cubicBezTo>
                    <a:cubicBezTo>
                      <a:pt x="71" y="18"/>
                      <a:pt x="70" y="20"/>
                      <a:pt x="68" y="20"/>
                    </a:cubicBezTo>
                    <a:cubicBezTo>
                      <a:pt x="66" y="20"/>
                      <a:pt x="63" y="18"/>
                      <a:pt x="62" y="16"/>
                    </a:cubicBezTo>
                    <a:cubicBezTo>
                      <a:pt x="61" y="13"/>
                      <a:pt x="61" y="12"/>
                      <a:pt x="59" y="10"/>
                    </a:cubicBezTo>
                    <a:cubicBezTo>
                      <a:pt x="57" y="9"/>
                      <a:pt x="54" y="6"/>
                      <a:pt x="52" y="6"/>
                    </a:cubicBezTo>
                    <a:cubicBezTo>
                      <a:pt x="51" y="5"/>
                      <a:pt x="45" y="5"/>
                      <a:pt x="45" y="6"/>
                    </a:cubicBezTo>
                    <a:cubicBezTo>
                      <a:pt x="43" y="9"/>
                      <a:pt x="42" y="8"/>
                      <a:pt x="39" y="8"/>
                    </a:cubicBezTo>
                    <a:cubicBezTo>
                      <a:pt x="35" y="8"/>
                      <a:pt x="32" y="8"/>
                      <a:pt x="29" y="8"/>
                    </a:cubicBezTo>
                    <a:cubicBezTo>
                      <a:pt x="28" y="8"/>
                      <a:pt x="25" y="6"/>
                      <a:pt x="23" y="5"/>
                    </a:cubicBezTo>
                    <a:cubicBezTo>
                      <a:pt x="20" y="4"/>
                      <a:pt x="17" y="3"/>
                      <a:pt x="13" y="1"/>
                    </a:cubicBezTo>
                    <a:cubicBezTo>
                      <a:pt x="9" y="0"/>
                      <a:pt x="4" y="1"/>
                      <a:pt x="0" y="2"/>
                    </a:cubicBezTo>
                    <a:cubicBezTo>
                      <a:pt x="1" y="7"/>
                      <a:pt x="5" y="11"/>
                      <a:pt x="7" y="16"/>
                    </a:cubicBezTo>
                    <a:cubicBezTo>
                      <a:pt x="8" y="18"/>
                      <a:pt x="11" y="20"/>
                      <a:pt x="13" y="21"/>
                    </a:cubicBezTo>
                    <a:cubicBezTo>
                      <a:pt x="14" y="23"/>
                      <a:pt x="16" y="26"/>
                      <a:pt x="15" y="28"/>
                    </a:cubicBezTo>
                    <a:cubicBezTo>
                      <a:pt x="15" y="28"/>
                      <a:pt x="8" y="26"/>
                      <a:pt x="12" y="29"/>
                    </a:cubicBezTo>
                    <a:cubicBezTo>
                      <a:pt x="13" y="30"/>
                      <a:pt x="14" y="31"/>
                      <a:pt x="15" y="32"/>
                    </a:cubicBezTo>
                    <a:cubicBezTo>
                      <a:pt x="17" y="32"/>
                      <a:pt x="18" y="32"/>
                      <a:pt x="19" y="33"/>
                    </a:cubicBezTo>
                    <a:cubicBezTo>
                      <a:pt x="21" y="34"/>
                      <a:pt x="23" y="36"/>
                      <a:pt x="25" y="38"/>
                    </a:cubicBezTo>
                    <a:cubicBezTo>
                      <a:pt x="26" y="39"/>
                      <a:pt x="25" y="41"/>
                      <a:pt x="24" y="42"/>
                    </a:cubicBezTo>
                    <a:cubicBezTo>
                      <a:pt x="23" y="43"/>
                      <a:pt x="25" y="44"/>
                      <a:pt x="26" y="44"/>
                    </a:cubicBezTo>
                    <a:cubicBezTo>
                      <a:pt x="29" y="46"/>
                      <a:pt x="31" y="48"/>
                      <a:pt x="33" y="50"/>
                    </a:cubicBezTo>
                    <a:cubicBezTo>
                      <a:pt x="34" y="51"/>
                      <a:pt x="35" y="53"/>
                      <a:pt x="36" y="53"/>
                    </a:cubicBezTo>
                    <a:cubicBezTo>
                      <a:pt x="37" y="53"/>
                      <a:pt x="38" y="51"/>
                      <a:pt x="37" y="50"/>
                    </a:cubicBezTo>
                    <a:cubicBezTo>
                      <a:pt x="37" y="49"/>
                      <a:pt x="36" y="48"/>
                      <a:pt x="36" y="47"/>
                    </a:cubicBezTo>
                    <a:cubicBezTo>
                      <a:pt x="35" y="46"/>
                      <a:pt x="33" y="47"/>
                      <a:pt x="32" y="46"/>
                    </a:cubicBezTo>
                    <a:cubicBezTo>
                      <a:pt x="30" y="44"/>
                      <a:pt x="32" y="44"/>
                      <a:pt x="32" y="42"/>
                    </a:cubicBezTo>
                    <a:cubicBezTo>
                      <a:pt x="32" y="42"/>
                      <a:pt x="30" y="40"/>
                      <a:pt x="30" y="39"/>
                    </a:cubicBezTo>
                    <a:cubicBezTo>
                      <a:pt x="28" y="37"/>
                      <a:pt x="28" y="34"/>
                      <a:pt x="26" y="32"/>
                    </a:cubicBezTo>
                    <a:cubicBezTo>
                      <a:pt x="24" y="31"/>
                      <a:pt x="22" y="29"/>
                      <a:pt x="21" y="27"/>
                    </a:cubicBezTo>
                    <a:cubicBezTo>
                      <a:pt x="21" y="26"/>
                      <a:pt x="21" y="24"/>
                      <a:pt x="20" y="23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6" y="18"/>
                      <a:pt x="15" y="17"/>
                      <a:pt x="13" y="16"/>
                    </a:cubicBezTo>
                    <a:cubicBezTo>
                      <a:pt x="12" y="15"/>
                      <a:pt x="12" y="13"/>
                      <a:pt x="12" y="12"/>
                    </a:cubicBezTo>
                    <a:cubicBezTo>
                      <a:pt x="12" y="11"/>
                      <a:pt x="10" y="6"/>
                      <a:pt x="11" y="5"/>
                    </a:cubicBezTo>
                    <a:cubicBezTo>
                      <a:pt x="12" y="4"/>
                      <a:pt x="13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7" y="6"/>
                      <a:pt x="17" y="7"/>
                      <a:pt x="18" y="8"/>
                    </a:cubicBezTo>
                    <a:cubicBezTo>
                      <a:pt x="19" y="8"/>
                      <a:pt x="20" y="8"/>
                      <a:pt x="20" y="9"/>
                    </a:cubicBezTo>
                    <a:cubicBezTo>
                      <a:pt x="20" y="11"/>
                      <a:pt x="21" y="13"/>
                      <a:pt x="22" y="15"/>
                    </a:cubicBezTo>
                    <a:cubicBezTo>
                      <a:pt x="22" y="16"/>
                      <a:pt x="23" y="18"/>
                      <a:pt x="23" y="19"/>
                    </a:cubicBezTo>
                    <a:cubicBezTo>
                      <a:pt x="23" y="20"/>
                      <a:pt x="22" y="21"/>
                      <a:pt x="22" y="22"/>
                    </a:cubicBezTo>
                    <a:cubicBezTo>
                      <a:pt x="23" y="22"/>
                      <a:pt x="23" y="20"/>
                      <a:pt x="23" y="20"/>
                    </a:cubicBezTo>
                    <a:cubicBezTo>
                      <a:pt x="24" y="19"/>
                      <a:pt x="25" y="22"/>
                      <a:pt x="26" y="22"/>
                    </a:cubicBezTo>
                    <a:cubicBezTo>
                      <a:pt x="27" y="23"/>
                      <a:pt x="32" y="26"/>
                      <a:pt x="32" y="27"/>
                    </a:cubicBezTo>
                    <a:cubicBezTo>
                      <a:pt x="32" y="29"/>
                      <a:pt x="33" y="30"/>
                      <a:pt x="34" y="30"/>
                    </a:cubicBezTo>
                    <a:cubicBezTo>
                      <a:pt x="35" y="31"/>
                      <a:pt x="35" y="32"/>
                      <a:pt x="36" y="33"/>
                    </a:cubicBezTo>
                    <a:cubicBezTo>
                      <a:pt x="37" y="34"/>
                      <a:pt x="38" y="33"/>
                      <a:pt x="38" y="34"/>
                    </a:cubicBezTo>
                    <a:cubicBezTo>
                      <a:pt x="39" y="35"/>
                      <a:pt x="37" y="36"/>
                      <a:pt x="38" y="38"/>
                    </a:cubicBezTo>
                    <a:cubicBezTo>
                      <a:pt x="40" y="39"/>
                      <a:pt x="42" y="40"/>
                      <a:pt x="44" y="42"/>
                    </a:cubicBezTo>
                    <a:cubicBezTo>
                      <a:pt x="45" y="43"/>
                      <a:pt x="45" y="44"/>
                      <a:pt x="46" y="45"/>
                    </a:cubicBezTo>
                    <a:cubicBezTo>
                      <a:pt x="47" y="46"/>
                      <a:pt x="48" y="46"/>
                      <a:pt x="49" y="48"/>
                    </a:cubicBezTo>
                    <a:cubicBezTo>
                      <a:pt x="51" y="49"/>
                      <a:pt x="52" y="51"/>
                      <a:pt x="54" y="53"/>
                    </a:cubicBezTo>
                    <a:cubicBezTo>
                      <a:pt x="55" y="54"/>
                      <a:pt x="56" y="55"/>
                      <a:pt x="57" y="56"/>
                    </a:cubicBezTo>
                    <a:cubicBezTo>
                      <a:pt x="58" y="58"/>
                      <a:pt x="56" y="58"/>
                      <a:pt x="56" y="59"/>
                    </a:cubicBezTo>
                    <a:cubicBezTo>
                      <a:pt x="56" y="60"/>
                      <a:pt x="59" y="59"/>
                      <a:pt x="59" y="61"/>
                    </a:cubicBezTo>
                    <a:cubicBezTo>
                      <a:pt x="58" y="63"/>
                      <a:pt x="57" y="63"/>
                      <a:pt x="58" y="65"/>
                    </a:cubicBezTo>
                    <a:cubicBezTo>
                      <a:pt x="58" y="65"/>
                      <a:pt x="56" y="67"/>
                      <a:pt x="57" y="68"/>
                    </a:cubicBezTo>
                    <a:cubicBezTo>
                      <a:pt x="58" y="69"/>
                      <a:pt x="59" y="71"/>
                      <a:pt x="60" y="72"/>
                    </a:cubicBezTo>
                    <a:cubicBezTo>
                      <a:pt x="61" y="73"/>
                      <a:pt x="62" y="73"/>
                      <a:pt x="63" y="73"/>
                    </a:cubicBezTo>
                    <a:cubicBezTo>
                      <a:pt x="66" y="74"/>
                      <a:pt x="66" y="76"/>
                      <a:pt x="68" y="77"/>
                    </a:cubicBezTo>
                    <a:cubicBezTo>
                      <a:pt x="71" y="79"/>
                      <a:pt x="75" y="79"/>
                      <a:pt x="77" y="81"/>
                    </a:cubicBezTo>
                    <a:cubicBezTo>
                      <a:pt x="81" y="83"/>
                      <a:pt x="85" y="85"/>
                      <a:pt x="89" y="86"/>
                    </a:cubicBezTo>
                    <a:cubicBezTo>
                      <a:pt x="92" y="88"/>
                      <a:pt x="97" y="90"/>
                      <a:pt x="101" y="91"/>
                    </a:cubicBezTo>
                    <a:cubicBezTo>
                      <a:pt x="105" y="91"/>
                      <a:pt x="108" y="87"/>
                      <a:pt x="113" y="88"/>
                    </a:cubicBezTo>
                    <a:cubicBezTo>
                      <a:pt x="117" y="89"/>
                      <a:pt x="120" y="93"/>
                      <a:pt x="123" y="96"/>
                    </a:cubicBezTo>
                    <a:cubicBezTo>
                      <a:pt x="123" y="95"/>
                      <a:pt x="124" y="90"/>
                      <a:pt x="126" y="89"/>
                    </a:cubicBezTo>
                    <a:cubicBezTo>
                      <a:pt x="127" y="89"/>
                      <a:pt x="125" y="89"/>
                      <a:pt x="126" y="89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62" name="Freeform 636">
                <a:extLst>
                  <a:ext uri="{FF2B5EF4-FFF2-40B4-BE49-F238E27FC236}">
                    <a16:creationId xmlns:a16="http://schemas.microsoft.com/office/drawing/2014/main" id="{EC3BA7C5-6880-184F-B890-A35A0C650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9899" y="8063515"/>
                <a:ext cx="291962" cy="154337"/>
              </a:xfrm>
              <a:custGeom>
                <a:avLst/>
                <a:gdLst>
                  <a:gd name="T0" fmla="*/ 12 w 30"/>
                  <a:gd name="T1" fmla="*/ 15 h 16"/>
                  <a:gd name="T2" fmla="*/ 13 w 30"/>
                  <a:gd name="T3" fmla="*/ 13 h 16"/>
                  <a:gd name="T4" fmla="*/ 16 w 30"/>
                  <a:gd name="T5" fmla="*/ 11 h 16"/>
                  <a:gd name="T6" fmla="*/ 20 w 30"/>
                  <a:gd name="T7" fmla="*/ 10 h 16"/>
                  <a:gd name="T8" fmla="*/ 24 w 30"/>
                  <a:gd name="T9" fmla="*/ 7 h 16"/>
                  <a:gd name="T10" fmla="*/ 30 w 30"/>
                  <a:gd name="T11" fmla="*/ 5 h 16"/>
                  <a:gd name="T12" fmla="*/ 20 w 30"/>
                  <a:gd name="T13" fmla="*/ 1 h 16"/>
                  <a:gd name="T14" fmla="*/ 14 w 30"/>
                  <a:gd name="T15" fmla="*/ 2 h 16"/>
                  <a:gd name="T16" fmla="*/ 8 w 30"/>
                  <a:gd name="T17" fmla="*/ 1 h 16"/>
                  <a:gd name="T18" fmla="*/ 2 w 30"/>
                  <a:gd name="T19" fmla="*/ 4 h 16"/>
                  <a:gd name="T20" fmla="*/ 1 w 30"/>
                  <a:gd name="T21" fmla="*/ 9 h 16"/>
                  <a:gd name="T22" fmla="*/ 8 w 30"/>
                  <a:gd name="T23" fmla="*/ 14 h 16"/>
                  <a:gd name="T24" fmla="*/ 10 w 30"/>
                  <a:gd name="T25" fmla="*/ 14 h 16"/>
                  <a:gd name="T26" fmla="*/ 9 w 30"/>
                  <a:gd name="T27" fmla="*/ 16 h 16"/>
                  <a:gd name="T28" fmla="*/ 12 w 30"/>
                  <a:gd name="T2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16">
                    <a:moveTo>
                      <a:pt x="12" y="15"/>
                    </a:moveTo>
                    <a:cubicBezTo>
                      <a:pt x="13" y="15"/>
                      <a:pt x="13" y="14"/>
                      <a:pt x="13" y="13"/>
                    </a:cubicBezTo>
                    <a:cubicBezTo>
                      <a:pt x="13" y="12"/>
                      <a:pt x="15" y="11"/>
                      <a:pt x="16" y="11"/>
                    </a:cubicBezTo>
                    <a:cubicBezTo>
                      <a:pt x="18" y="10"/>
                      <a:pt x="18" y="12"/>
                      <a:pt x="20" y="10"/>
                    </a:cubicBezTo>
                    <a:cubicBezTo>
                      <a:pt x="21" y="9"/>
                      <a:pt x="22" y="6"/>
                      <a:pt x="24" y="7"/>
                    </a:cubicBezTo>
                    <a:cubicBezTo>
                      <a:pt x="27" y="7"/>
                      <a:pt x="27" y="6"/>
                      <a:pt x="30" y="5"/>
                    </a:cubicBezTo>
                    <a:cubicBezTo>
                      <a:pt x="26" y="3"/>
                      <a:pt x="25" y="0"/>
                      <a:pt x="20" y="1"/>
                    </a:cubicBezTo>
                    <a:cubicBezTo>
                      <a:pt x="18" y="1"/>
                      <a:pt x="16" y="2"/>
                      <a:pt x="14" y="2"/>
                    </a:cubicBezTo>
                    <a:cubicBezTo>
                      <a:pt x="12" y="2"/>
                      <a:pt x="10" y="1"/>
                      <a:pt x="8" y="1"/>
                    </a:cubicBezTo>
                    <a:cubicBezTo>
                      <a:pt x="5" y="2"/>
                      <a:pt x="4" y="2"/>
                      <a:pt x="2" y="4"/>
                    </a:cubicBezTo>
                    <a:cubicBezTo>
                      <a:pt x="2" y="5"/>
                      <a:pt x="0" y="7"/>
                      <a:pt x="1" y="9"/>
                    </a:cubicBezTo>
                    <a:cubicBezTo>
                      <a:pt x="4" y="11"/>
                      <a:pt x="8" y="9"/>
                      <a:pt x="8" y="14"/>
                    </a:cubicBezTo>
                    <a:cubicBezTo>
                      <a:pt x="8" y="14"/>
                      <a:pt x="10" y="14"/>
                      <a:pt x="10" y="14"/>
                    </a:cubicBezTo>
                    <a:cubicBezTo>
                      <a:pt x="10" y="14"/>
                      <a:pt x="9" y="16"/>
                      <a:pt x="9" y="16"/>
                    </a:cubicBezTo>
                    <a:cubicBezTo>
                      <a:pt x="10" y="16"/>
                      <a:pt x="12" y="16"/>
                      <a:pt x="12" y="15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63" name="Freeform 637">
                <a:extLst>
                  <a:ext uri="{FF2B5EF4-FFF2-40B4-BE49-F238E27FC236}">
                    <a16:creationId xmlns:a16="http://schemas.microsoft.com/office/drawing/2014/main" id="{FAD5C3BF-C998-3B48-838E-A634CBB1A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9899" y="7935448"/>
                <a:ext cx="69672" cy="144485"/>
              </a:xfrm>
              <a:custGeom>
                <a:avLst/>
                <a:gdLst>
                  <a:gd name="T0" fmla="*/ 5 w 7"/>
                  <a:gd name="T1" fmla="*/ 1 h 15"/>
                  <a:gd name="T2" fmla="*/ 2 w 7"/>
                  <a:gd name="T3" fmla="*/ 4 h 15"/>
                  <a:gd name="T4" fmla="*/ 1 w 7"/>
                  <a:gd name="T5" fmla="*/ 6 h 15"/>
                  <a:gd name="T6" fmla="*/ 2 w 7"/>
                  <a:gd name="T7" fmla="*/ 14 h 15"/>
                  <a:gd name="T8" fmla="*/ 6 w 7"/>
                  <a:gd name="T9" fmla="*/ 8 h 15"/>
                  <a:gd name="T10" fmla="*/ 7 w 7"/>
                  <a:gd name="T11" fmla="*/ 2 h 15"/>
                  <a:gd name="T12" fmla="*/ 5 w 7"/>
                  <a:gd name="T13" fmla="*/ 1 h 15"/>
                  <a:gd name="T14" fmla="*/ 5 w 7"/>
                  <a:gd name="T15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5" y="1"/>
                    </a:moveTo>
                    <a:cubicBezTo>
                      <a:pt x="4" y="0"/>
                      <a:pt x="2" y="3"/>
                      <a:pt x="2" y="4"/>
                    </a:cubicBezTo>
                    <a:cubicBezTo>
                      <a:pt x="1" y="5"/>
                      <a:pt x="1" y="4"/>
                      <a:pt x="1" y="6"/>
                    </a:cubicBezTo>
                    <a:cubicBezTo>
                      <a:pt x="1" y="7"/>
                      <a:pt x="0" y="15"/>
                      <a:pt x="2" y="14"/>
                    </a:cubicBezTo>
                    <a:cubicBezTo>
                      <a:pt x="2" y="13"/>
                      <a:pt x="5" y="10"/>
                      <a:pt x="6" y="8"/>
                    </a:cubicBezTo>
                    <a:cubicBezTo>
                      <a:pt x="6" y="5"/>
                      <a:pt x="6" y="4"/>
                      <a:pt x="7" y="2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64" name="Freeform 638">
                <a:extLst>
                  <a:ext uri="{FF2B5EF4-FFF2-40B4-BE49-F238E27FC236}">
                    <a16:creationId xmlns:a16="http://schemas.microsoft.com/office/drawing/2014/main" id="{5A148F24-EC15-FA4B-9371-896AE5E2D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9798" y="7850067"/>
                <a:ext cx="126073" cy="105079"/>
              </a:xfrm>
              <a:custGeom>
                <a:avLst/>
                <a:gdLst>
                  <a:gd name="T0" fmla="*/ 12 w 13"/>
                  <a:gd name="T1" fmla="*/ 3 h 11"/>
                  <a:gd name="T2" fmla="*/ 6 w 13"/>
                  <a:gd name="T3" fmla="*/ 1 h 11"/>
                  <a:gd name="T4" fmla="*/ 7 w 13"/>
                  <a:gd name="T5" fmla="*/ 5 h 11"/>
                  <a:gd name="T6" fmla="*/ 9 w 13"/>
                  <a:gd name="T7" fmla="*/ 9 h 11"/>
                  <a:gd name="T8" fmla="*/ 6 w 13"/>
                  <a:gd name="T9" fmla="*/ 10 h 11"/>
                  <a:gd name="T10" fmla="*/ 5 w 13"/>
                  <a:gd name="T11" fmla="*/ 8 h 11"/>
                  <a:gd name="T12" fmla="*/ 0 w 13"/>
                  <a:gd name="T13" fmla="*/ 9 h 11"/>
                  <a:gd name="T14" fmla="*/ 3 w 13"/>
                  <a:gd name="T15" fmla="*/ 11 h 11"/>
                  <a:gd name="T16" fmla="*/ 13 w 13"/>
                  <a:gd name="T17" fmla="*/ 11 h 11"/>
                  <a:gd name="T18" fmla="*/ 12 w 13"/>
                  <a:gd name="T19" fmla="*/ 3 h 11"/>
                  <a:gd name="T20" fmla="*/ 12 w 13"/>
                  <a:gd name="T2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1">
                    <a:moveTo>
                      <a:pt x="12" y="3"/>
                    </a:moveTo>
                    <a:cubicBezTo>
                      <a:pt x="10" y="3"/>
                      <a:pt x="8" y="0"/>
                      <a:pt x="6" y="1"/>
                    </a:cubicBezTo>
                    <a:cubicBezTo>
                      <a:pt x="3" y="2"/>
                      <a:pt x="7" y="3"/>
                      <a:pt x="7" y="5"/>
                    </a:cubicBezTo>
                    <a:cubicBezTo>
                      <a:pt x="8" y="6"/>
                      <a:pt x="10" y="8"/>
                      <a:pt x="9" y="9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4" y="9"/>
                      <a:pt x="6" y="9"/>
                      <a:pt x="5" y="8"/>
                    </a:cubicBezTo>
                    <a:cubicBezTo>
                      <a:pt x="5" y="8"/>
                      <a:pt x="0" y="9"/>
                      <a:pt x="0" y="9"/>
                    </a:cubicBezTo>
                    <a:cubicBezTo>
                      <a:pt x="0" y="11"/>
                      <a:pt x="2" y="11"/>
                      <a:pt x="3" y="11"/>
                    </a:cubicBezTo>
                    <a:cubicBezTo>
                      <a:pt x="6" y="10"/>
                      <a:pt x="9" y="11"/>
                      <a:pt x="13" y="11"/>
                    </a:cubicBezTo>
                    <a:cubicBezTo>
                      <a:pt x="13" y="8"/>
                      <a:pt x="12" y="5"/>
                      <a:pt x="12" y="3"/>
                    </a:cubicBezTo>
                    <a:cubicBezTo>
                      <a:pt x="11" y="3"/>
                      <a:pt x="12" y="5"/>
                      <a:pt x="12" y="3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65" name="Freeform 639">
                <a:extLst>
                  <a:ext uri="{FF2B5EF4-FFF2-40B4-BE49-F238E27FC236}">
                    <a16:creationId xmlns:a16="http://schemas.microsoft.com/office/drawing/2014/main" id="{D9D28F29-9871-8C49-B78D-73508977E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5922" y="7850067"/>
                <a:ext cx="175842" cy="144485"/>
              </a:xfrm>
              <a:custGeom>
                <a:avLst/>
                <a:gdLst>
                  <a:gd name="T0" fmla="*/ 14 w 18"/>
                  <a:gd name="T1" fmla="*/ 7 h 15"/>
                  <a:gd name="T2" fmla="*/ 8 w 18"/>
                  <a:gd name="T3" fmla="*/ 3 h 15"/>
                  <a:gd name="T4" fmla="*/ 1 w 18"/>
                  <a:gd name="T5" fmla="*/ 1 h 15"/>
                  <a:gd name="T6" fmla="*/ 0 w 18"/>
                  <a:gd name="T7" fmla="*/ 3 h 15"/>
                  <a:gd name="T8" fmla="*/ 1 w 18"/>
                  <a:gd name="T9" fmla="*/ 10 h 15"/>
                  <a:gd name="T10" fmla="*/ 2 w 18"/>
                  <a:gd name="T11" fmla="*/ 12 h 15"/>
                  <a:gd name="T12" fmla="*/ 4 w 18"/>
                  <a:gd name="T13" fmla="*/ 10 h 15"/>
                  <a:gd name="T14" fmla="*/ 13 w 18"/>
                  <a:gd name="T15" fmla="*/ 10 h 15"/>
                  <a:gd name="T16" fmla="*/ 17 w 18"/>
                  <a:gd name="T17" fmla="*/ 10 h 15"/>
                  <a:gd name="T18" fmla="*/ 14 w 18"/>
                  <a:gd name="T19" fmla="*/ 7 h 15"/>
                  <a:gd name="T20" fmla="*/ 14 w 18"/>
                  <a:gd name="T21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5">
                    <a:moveTo>
                      <a:pt x="14" y="7"/>
                    </a:moveTo>
                    <a:cubicBezTo>
                      <a:pt x="12" y="6"/>
                      <a:pt x="10" y="4"/>
                      <a:pt x="8" y="3"/>
                    </a:cubicBezTo>
                    <a:cubicBezTo>
                      <a:pt x="7" y="2"/>
                      <a:pt x="2" y="0"/>
                      <a:pt x="1" y="1"/>
                    </a:cubicBezTo>
                    <a:cubicBezTo>
                      <a:pt x="1" y="1"/>
                      <a:pt x="3" y="3"/>
                      <a:pt x="0" y="3"/>
                    </a:cubicBezTo>
                    <a:cubicBezTo>
                      <a:pt x="0" y="5"/>
                      <a:pt x="1" y="7"/>
                      <a:pt x="1" y="10"/>
                    </a:cubicBezTo>
                    <a:cubicBezTo>
                      <a:pt x="1" y="11"/>
                      <a:pt x="1" y="11"/>
                      <a:pt x="2" y="12"/>
                    </a:cubicBezTo>
                    <a:cubicBezTo>
                      <a:pt x="3" y="15"/>
                      <a:pt x="3" y="11"/>
                      <a:pt x="4" y="10"/>
                    </a:cubicBezTo>
                    <a:cubicBezTo>
                      <a:pt x="6" y="8"/>
                      <a:pt x="11" y="10"/>
                      <a:pt x="13" y="10"/>
                    </a:cubicBezTo>
                    <a:cubicBezTo>
                      <a:pt x="15" y="10"/>
                      <a:pt x="15" y="11"/>
                      <a:pt x="17" y="10"/>
                    </a:cubicBezTo>
                    <a:cubicBezTo>
                      <a:pt x="18" y="8"/>
                      <a:pt x="17" y="7"/>
                      <a:pt x="14" y="7"/>
                    </a:cubicBezTo>
                    <a:cubicBezTo>
                      <a:pt x="12" y="7"/>
                      <a:pt x="16" y="7"/>
                      <a:pt x="14" y="7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66" name="Freeform 640">
                <a:extLst>
                  <a:ext uri="{FF2B5EF4-FFF2-40B4-BE49-F238E27FC236}">
                    <a16:creationId xmlns:a16="http://schemas.microsoft.com/office/drawing/2014/main" id="{389FAE9C-AAAA-BC40-A95E-CC7F7A5B4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951" y="4638550"/>
                <a:ext cx="1887798" cy="1254396"/>
              </a:xfrm>
              <a:custGeom>
                <a:avLst/>
                <a:gdLst>
                  <a:gd name="T0" fmla="*/ 184 w 194"/>
                  <a:gd name="T1" fmla="*/ 118 h 130"/>
                  <a:gd name="T2" fmla="*/ 161 w 194"/>
                  <a:gd name="T3" fmla="*/ 97 h 130"/>
                  <a:gd name="T4" fmla="*/ 143 w 194"/>
                  <a:gd name="T5" fmla="*/ 92 h 130"/>
                  <a:gd name="T6" fmla="*/ 138 w 194"/>
                  <a:gd name="T7" fmla="*/ 76 h 130"/>
                  <a:gd name="T8" fmla="*/ 135 w 194"/>
                  <a:gd name="T9" fmla="*/ 14 h 130"/>
                  <a:gd name="T10" fmla="*/ 84 w 194"/>
                  <a:gd name="T11" fmla="*/ 8 h 130"/>
                  <a:gd name="T12" fmla="*/ 71 w 194"/>
                  <a:gd name="T13" fmla="*/ 5 h 130"/>
                  <a:gd name="T14" fmla="*/ 62 w 194"/>
                  <a:gd name="T15" fmla="*/ 1 h 130"/>
                  <a:gd name="T16" fmla="*/ 43 w 194"/>
                  <a:gd name="T17" fmla="*/ 8 h 130"/>
                  <a:gd name="T18" fmla="*/ 32 w 194"/>
                  <a:gd name="T19" fmla="*/ 11 h 130"/>
                  <a:gd name="T20" fmla="*/ 12 w 194"/>
                  <a:gd name="T21" fmla="*/ 23 h 130"/>
                  <a:gd name="T22" fmla="*/ 26 w 194"/>
                  <a:gd name="T23" fmla="*/ 38 h 130"/>
                  <a:gd name="T24" fmla="*/ 33 w 194"/>
                  <a:gd name="T25" fmla="*/ 42 h 130"/>
                  <a:gd name="T26" fmla="*/ 38 w 194"/>
                  <a:gd name="T27" fmla="*/ 45 h 130"/>
                  <a:gd name="T28" fmla="*/ 24 w 194"/>
                  <a:gd name="T29" fmla="*/ 42 h 130"/>
                  <a:gd name="T30" fmla="*/ 9 w 194"/>
                  <a:gd name="T31" fmla="*/ 46 h 130"/>
                  <a:gd name="T32" fmla="*/ 12 w 194"/>
                  <a:gd name="T33" fmla="*/ 58 h 130"/>
                  <a:gd name="T34" fmla="*/ 32 w 194"/>
                  <a:gd name="T35" fmla="*/ 58 h 130"/>
                  <a:gd name="T36" fmla="*/ 38 w 194"/>
                  <a:gd name="T37" fmla="*/ 61 h 130"/>
                  <a:gd name="T38" fmla="*/ 21 w 194"/>
                  <a:gd name="T39" fmla="*/ 71 h 130"/>
                  <a:gd name="T40" fmla="*/ 15 w 194"/>
                  <a:gd name="T41" fmla="*/ 78 h 130"/>
                  <a:gd name="T42" fmla="*/ 17 w 194"/>
                  <a:gd name="T43" fmla="*/ 84 h 130"/>
                  <a:gd name="T44" fmla="*/ 26 w 194"/>
                  <a:gd name="T45" fmla="*/ 89 h 130"/>
                  <a:gd name="T46" fmla="*/ 22 w 194"/>
                  <a:gd name="T47" fmla="*/ 94 h 130"/>
                  <a:gd name="T48" fmla="*/ 31 w 194"/>
                  <a:gd name="T49" fmla="*/ 93 h 130"/>
                  <a:gd name="T50" fmla="*/ 38 w 194"/>
                  <a:gd name="T51" fmla="*/ 102 h 130"/>
                  <a:gd name="T52" fmla="*/ 48 w 194"/>
                  <a:gd name="T53" fmla="*/ 105 h 130"/>
                  <a:gd name="T54" fmla="*/ 54 w 194"/>
                  <a:gd name="T55" fmla="*/ 103 h 130"/>
                  <a:gd name="T56" fmla="*/ 55 w 194"/>
                  <a:gd name="T57" fmla="*/ 106 h 130"/>
                  <a:gd name="T58" fmla="*/ 51 w 194"/>
                  <a:gd name="T59" fmla="*/ 114 h 130"/>
                  <a:gd name="T60" fmla="*/ 41 w 194"/>
                  <a:gd name="T61" fmla="*/ 124 h 130"/>
                  <a:gd name="T62" fmla="*/ 36 w 194"/>
                  <a:gd name="T63" fmla="*/ 126 h 130"/>
                  <a:gd name="T64" fmla="*/ 43 w 194"/>
                  <a:gd name="T65" fmla="*/ 125 h 130"/>
                  <a:gd name="T66" fmla="*/ 54 w 194"/>
                  <a:gd name="T67" fmla="*/ 118 h 130"/>
                  <a:gd name="T68" fmla="*/ 72 w 194"/>
                  <a:gd name="T69" fmla="*/ 107 h 130"/>
                  <a:gd name="T70" fmla="*/ 77 w 194"/>
                  <a:gd name="T71" fmla="*/ 91 h 130"/>
                  <a:gd name="T72" fmla="*/ 94 w 194"/>
                  <a:gd name="T73" fmla="*/ 86 h 130"/>
                  <a:gd name="T74" fmla="*/ 87 w 194"/>
                  <a:gd name="T75" fmla="*/ 97 h 130"/>
                  <a:gd name="T76" fmla="*/ 101 w 194"/>
                  <a:gd name="T77" fmla="*/ 88 h 130"/>
                  <a:gd name="T78" fmla="*/ 119 w 194"/>
                  <a:gd name="T79" fmla="*/ 92 h 130"/>
                  <a:gd name="T80" fmla="*/ 136 w 194"/>
                  <a:gd name="T81" fmla="*/ 95 h 130"/>
                  <a:gd name="T82" fmla="*/ 145 w 194"/>
                  <a:gd name="T83" fmla="*/ 98 h 130"/>
                  <a:gd name="T84" fmla="*/ 160 w 194"/>
                  <a:gd name="T85" fmla="*/ 102 h 130"/>
                  <a:gd name="T86" fmla="*/ 169 w 194"/>
                  <a:gd name="T87" fmla="*/ 104 h 130"/>
                  <a:gd name="T88" fmla="*/ 176 w 194"/>
                  <a:gd name="T89" fmla="*/ 111 h 130"/>
                  <a:gd name="T90" fmla="*/ 184 w 194"/>
                  <a:gd name="T91" fmla="*/ 121 h 130"/>
                  <a:gd name="T92" fmla="*/ 186 w 194"/>
                  <a:gd name="T93" fmla="*/ 125 h 130"/>
                  <a:gd name="T94" fmla="*/ 194 w 194"/>
                  <a:gd name="T95" fmla="*/ 12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4" h="130">
                    <a:moveTo>
                      <a:pt x="194" y="126"/>
                    </a:moveTo>
                    <a:cubicBezTo>
                      <a:pt x="193" y="125"/>
                      <a:pt x="191" y="125"/>
                      <a:pt x="193" y="123"/>
                    </a:cubicBezTo>
                    <a:cubicBezTo>
                      <a:pt x="193" y="122"/>
                      <a:pt x="192" y="122"/>
                      <a:pt x="191" y="122"/>
                    </a:cubicBezTo>
                    <a:cubicBezTo>
                      <a:pt x="189" y="120"/>
                      <a:pt x="185" y="119"/>
                      <a:pt x="184" y="118"/>
                    </a:cubicBezTo>
                    <a:cubicBezTo>
                      <a:pt x="180" y="113"/>
                      <a:pt x="178" y="107"/>
                      <a:pt x="174" y="103"/>
                    </a:cubicBezTo>
                    <a:cubicBezTo>
                      <a:pt x="172" y="102"/>
                      <a:pt x="170" y="100"/>
                      <a:pt x="169" y="99"/>
                    </a:cubicBezTo>
                    <a:cubicBezTo>
                      <a:pt x="167" y="98"/>
                      <a:pt x="167" y="95"/>
                      <a:pt x="165" y="95"/>
                    </a:cubicBezTo>
                    <a:cubicBezTo>
                      <a:pt x="164" y="95"/>
                      <a:pt x="161" y="97"/>
                      <a:pt x="161" y="97"/>
                    </a:cubicBezTo>
                    <a:cubicBezTo>
                      <a:pt x="162" y="99"/>
                      <a:pt x="159" y="100"/>
                      <a:pt x="158" y="100"/>
                    </a:cubicBezTo>
                    <a:cubicBezTo>
                      <a:pt x="155" y="101"/>
                      <a:pt x="152" y="97"/>
                      <a:pt x="150" y="95"/>
                    </a:cubicBezTo>
                    <a:cubicBezTo>
                      <a:pt x="149" y="94"/>
                      <a:pt x="148" y="94"/>
                      <a:pt x="147" y="92"/>
                    </a:cubicBezTo>
                    <a:cubicBezTo>
                      <a:pt x="146" y="90"/>
                      <a:pt x="144" y="91"/>
                      <a:pt x="143" y="92"/>
                    </a:cubicBezTo>
                    <a:cubicBezTo>
                      <a:pt x="141" y="92"/>
                      <a:pt x="141" y="91"/>
                      <a:pt x="139" y="92"/>
                    </a:cubicBezTo>
                    <a:cubicBezTo>
                      <a:pt x="139" y="92"/>
                      <a:pt x="138" y="92"/>
                      <a:pt x="138" y="91"/>
                    </a:cubicBezTo>
                    <a:cubicBezTo>
                      <a:pt x="138" y="90"/>
                      <a:pt x="138" y="90"/>
                      <a:pt x="138" y="89"/>
                    </a:cubicBezTo>
                    <a:cubicBezTo>
                      <a:pt x="138" y="85"/>
                      <a:pt x="138" y="80"/>
                      <a:pt x="138" y="76"/>
                    </a:cubicBezTo>
                    <a:cubicBezTo>
                      <a:pt x="138" y="64"/>
                      <a:pt x="138" y="51"/>
                      <a:pt x="138" y="38"/>
                    </a:cubicBezTo>
                    <a:cubicBezTo>
                      <a:pt x="138" y="33"/>
                      <a:pt x="138" y="27"/>
                      <a:pt x="138" y="21"/>
                    </a:cubicBezTo>
                    <a:cubicBezTo>
                      <a:pt x="138" y="20"/>
                      <a:pt x="138" y="18"/>
                      <a:pt x="138" y="16"/>
                    </a:cubicBezTo>
                    <a:cubicBezTo>
                      <a:pt x="138" y="15"/>
                      <a:pt x="137" y="15"/>
                      <a:pt x="135" y="14"/>
                    </a:cubicBezTo>
                    <a:cubicBezTo>
                      <a:pt x="130" y="12"/>
                      <a:pt x="127" y="12"/>
                      <a:pt x="122" y="12"/>
                    </a:cubicBezTo>
                    <a:cubicBezTo>
                      <a:pt x="117" y="12"/>
                      <a:pt x="113" y="11"/>
                      <a:pt x="108" y="10"/>
                    </a:cubicBezTo>
                    <a:cubicBezTo>
                      <a:pt x="102" y="10"/>
                      <a:pt x="97" y="8"/>
                      <a:pt x="92" y="8"/>
                    </a:cubicBezTo>
                    <a:cubicBezTo>
                      <a:pt x="89" y="8"/>
                      <a:pt x="87" y="9"/>
                      <a:pt x="84" y="8"/>
                    </a:cubicBezTo>
                    <a:cubicBezTo>
                      <a:pt x="84" y="8"/>
                      <a:pt x="80" y="7"/>
                      <a:pt x="80" y="7"/>
                    </a:cubicBezTo>
                    <a:cubicBezTo>
                      <a:pt x="80" y="7"/>
                      <a:pt x="81" y="5"/>
                      <a:pt x="81" y="4"/>
                    </a:cubicBezTo>
                    <a:cubicBezTo>
                      <a:pt x="81" y="4"/>
                      <a:pt x="78" y="4"/>
                      <a:pt x="78" y="4"/>
                    </a:cubicBezTo>
                    <a:cubicBezTo>
                      <a:pt x="76" y="4"/>
                      <a:pt x="73" y="5"/>
                      <a:pt x="71" y="5"/>
                    </a:cubicBezTo>
                    <a:cubicBezTo>
                      <a:pt x="69" y="5"/>
                      <a:pt x="70" y="1"/>
                      <a:pt x="67" y="3"/>
                    </a:cubicBezTo>
                    <a:cubicBezTo>
                      <a:pt x="66" y="3"/>
                      <a:pt x="65" y="5"/>
                      <a:pt x="64" y="4"/>
                    </a:cubicBezTo>
                    <a:cubicBezTo>
                      <a:pt x="62" y="4"/>
                      <a:pt x="62" y="3"/>
                      <a:pt x="64" y="2"/>
                    </a:cubicBezTo>
                    <a:cubicBezTo>
                      <a:pt x="66" y="2"/>
                      <a:pt x="63" y="1"/>
                      <a:pt x="62" y="1"/>
                    </a:cubicBezTo>
                    <a:cubicBezTo>
                      <a:pt x="58" y="0"/>
                      <a:pt x="58" y="1"/>
                      <a:pt x="56" y="3"/>
                    </a:cubicBezTo>
                    <a:cubicBezTo>
                      <a:pt x="53" y="6"/>
                      <a:pt x="49" y="4"/>
                      <a:pt x="45" y="5"/>
                    </a:cubicBezTo>
                    <a:cubicBezTo>
                      <a:pt x="41" y="6"/>
                      <a:pt x="45" y="8"/>
                      <a:pt x="45" y="8"/>
                    </a:cubicBezTo>
                    <a:cubicBezTo>
                      <a:pt x="44" y="8"/>
                      <a:pt x="43" y="8"/>
                      <a:pt x="43" y="8"/>
                    </a:cubicBezTo>
                    <a:cubicBezTo>
                      <a:pt x="43" y="8"/>
                      <a:pt x="44" y="10"/>
                      <a:pt x="43" y="10"/>
                    </a:cubicBezTo>
                    <a:cubicBezTo>
                      <a:pt x="42" y="10"/>
                      <a:pt x="42" y="8"/>
                      <a:pt x="42" y="7"/>
                    </a:cubicBezTo>
                    <a:cubicBezTo>
                      <a:pt x="41" y="7"/>
                      <a:pt x="38" y="10"/>
                      <a:pt x="38" y="10"/>
                    </a:cubicBezTo>
                    <a:cubicBezTo>
                      <a:pt x="36" y="11"/>
                      <a:pt x="34" y="9"/>
                      <a:pt x="32" y="11"/>
                    </a:cubicBezTo>
                    <a:cubicBezTo>
                      <a:pt x="30" y="12"/>
                      <a:pt x="28" y="13"/>
                      <a:pt x="27" y="15"/>
                    </a:cubicBezTo>
                    <a:cubicBezTo>
                      <a:pt x="27" y="17"/>
                      <a:pt x="27" y="19"/>
                      <a:pt x="25" y="20"/>
                    </a:cubicBezTo>
                    <a:cubicBezTo>
                      <a:pt x="23" y="21"/>
                      <a:pt x="22" y="22"/>
                      <a:pt x="20" y="22"/>
                    </a:cubicBezTo>
                    <a:cubicBezTo>
                      <a:pt x="19" y="22"/>
                      <a:pt x="13" y="22"/>
                      <a:pt x="12" y="23"/>
                    </a:cubicBezTo>
                    <a:cubicBezTo>
                      <a:pt x="12" y="24"/>
                      <a:pt x="10" y="27"/>
                      <a:pt x="10" y="27"/>
                    </a:cubicBezTo>
                    <a:cubicBezTo>
                      <a:pt x="11" y="28"/>
                      <a:pt x="14" y="28"/>
                      <a:pt x="15" y="29"/>
                    </a:cubicBezTo>
                    <a:cubicBezTo>
                      <a:pt x="18" y="30"/>
                      <a:pt x="21" y="32"/>
                      <a:pt x="23" y="34"/>
                    </a:cubicBezTo>
                    <a:cubicBezTo>
                      <a:pt x="24" y="35"/>
                      <a:pt x="24" y="37"/>
                      <a:pt x="26" y="38"/>
                    </a:cubicBezTo>
                    <a:cubicBezTo>
                      <a:pt x="28" y="38"/>
                      <a:pt x="29" y="38"/>
                      <a:pt x="31" y="37"/>
                    </a:cubicBezTo>
                    <a:cubicBezTo>
                      <a:pt x="31" y="37"/>
                      <a:pt x="34" y="38"/>
                      <a:pt x="34" y="38"/>
                    </a:cubicBezTo>
                    <a:cubicBezTo>
                      <a:pt x="36" y="41"/>
                      <a:pt x="31" y="39"/>
                      <a:pt x="31" y="39"/>
                    </a:cubicBezTo>
                    <a:cubicBezTo>
                      <a:pt x="29" y="39"/>
                      <a:pt x="32" y="41"/>
                      <a:pt x="33" y="42"/>
                    </a:cubicBezTo>
                    <a:cubicBezTo>
                      <a:pt x="34" y="44"/>
                      <a:pt x="35" y="43"/>
                      <a:pt x="37" y="42"/>
                    </a:cubicBezTo>
                    <a:cubicBezTo>
                      <a:pt x="38" y="41"/>
                      <a:pt x="41" y="41"/>
                      <a:pt x="42" y="42"/>
                    </a:cubicBezTo>
                    <a:cubicBezTo>
                      <a:pt x="43" y="43"/>
                      <a:pt x="38" y="44"/>
                      <a:pt x="38" y="44"/>
                    </a:cubicBezTo>
                    <a:cubicBezTo>
                      <a:pt x="37" y="44"/>
                      <a:pt x="38" y="44"/>
                      <a:pt x="38" y="45"/>
                    </a:cubicBezTo>
                    <a:cubicBezTo>
                      <a:pt x="38" y="46"/>
                      <a:pt x="36" y="45"/>
                      <a:pt x="36" y="45"/>
                    </a:cubicBezTo>
                    <a:cubicBezTo>
                      <a:pt x="35" y="45"/>
                      <a:pt x="34" y="46"/>
                      <a:pt x="32" y="46"/>
                    </a:cubicBezTo>
                    <a:cubicBezTo>
                      <a:pt x="30" y="46"/>
                      <a:pt x="26" y="47"/>
                      <a:pt x="24" y="46"/>
                    </a:cubicBezTo>
                    <a:cubicBezTo>
                      <a:pt x="22" y="45"/>
                      <a:pt x="25" y="43"/>
                      <a:pt x="24" y="42"/>
                    </a:cubicBezTo>
                    <a:cubicBezTo>
                      <a:pt x="23" y="42"/>
                      <a:pt x="21" y="42"/>
                      <a:pt x="20" y="43"/>
                    </a:cubicBezTo>
                    <a:cubicBezTo>
                      <a:pt x="19" y="43"/>
                      <a:pt x="17" y="43"/>
                      <a:pt x="16" y="43"/>
                    </a:cubicBezTo>
                    <a:cubicBezTo>
                      <a:pt x="14" y="44"/>
                      <a:pt x="15" y="46"/>
                      <a:pt x="15" y="46"/>
                    </a:cubicBezTo>
                    <a:cubicBezTo>
                      <a:pt x="13" y="46"/>
                      <a:pt x="11" y="45"/>
                      <a:pt x="9" y="46"/>
                    </a:cubicBezTo>
                    <a:cubicBezTo>
                      <a:pt x="8" y="47"/>
                      <a:pt x="6" y="48"/>
                      <a:pt x="5" y="49"/>
                    </a:cubicBezTo>
                    <a:cubicBezTo>
                      <a:pt x="0" y="52"/>
                      <a:pt x="12" y="52"/>
                      <a:pt x="12" y="53"/>
                    </a:cubicBezTo>
                    <a:cubicBezTo>
                      <a:pt x="11" y="54"/>
                      <a:pt x="8" y="54"/>
                      <a:pt x="10" y="55"/>
                    </a:cubicBezTo>
                    <a:cubicBezTo>
                      <a:pt x="11" y="56"/>
                      <a:pt x="11" y="58"/>
                      <a:pt x="12" y="58"/>
                    </a:cubicBezTo>
                    <a:cubicBezTo>
                      <a:pt x="16" y="59"/>
                      <a:pt x="19" y="58"/>
                      <a:pt x="23" y="58"/>
                    </a:cubicBezTo>
                    <a:cubicBezTo>
                      <a:pt x="24" y="59"/>
                      <a:pt x="25" y="59"/>
                      <a:pt x="26" y="59"/>
                    </a:cubicBezTo>
                    <a:cubicBezTo>
                      <a:pt x="28" y="59"/>
                      <a:pt x="27" y="59"/>
                      <a:pt x="29" y="60"/>
                    </a:cubicBezTo>
                    <a:cubicBezTo>
                      <a:pt x="29" y="60"/>
                      <a:pt x="31" y="58"/>
                      <a:pt x="32" y="58"/>
                    </a:cubicBezTo>
                    <a:cubicBezTo>
                      <a:pt x="33" y="57"/>
                      <a:pt x="34" y="57"/>
                      <a:pt x="35" y="57"/>
                    </a:cubicBezTo>
                    <a:cubicBezTo>
                      <a:pt x="36" y="56"/>
                      <a:pt x="37" y="55"/>
                      <a:pt x="37" y="55"/>
                    </a:cubicBezTo>
                    <a:cubicBezTo>
                      <a:pt x="38" y="56"/>
                      <a:pt x="39" y="57"/>
                      <a:pt x="38" y="58"/>
                    </a:cubicBezTo>
                    <a:cubicBezTo>
                      <a:pt x="37" y="59"/>
                      <a:pt x="36" y="59"/>
                      <a:pt x="38" y="61"/>
                    </a:cubicBezTo>
                    <a:cubicBezTo>
                      <a:pt x="40" y="65"/>
                      <a:pt x="38" y="68"/>
                      <a:pt x="33" y="67"/>
                    </a:cubicBezTo>
                    <a:cubicBezTo>
                      <a:pt x="33" y="67"/>
                      <a:pt x="32" y="66"/>
                      <a:pt x="31" y="67"/>
                    </a:cubicBezTo>
                    <a:cubicBezTo>
                      <a:pt x="30" y="68"/>
                      <a:pt x="29" y="70"/>
                      <a:pt x="28" y="70"/>
                    </a:cubicBezTo>
                    <a:cubicBezTo>
                      <a:pt x="26" y="71"/>
                      <a:pt x="20" y="68"/>
                      <a:pt x="21" y="71"/>
                    </a:cubicBezTo>
                    <a:cubicBezTo>
                      <a:pt x="21" y="71"/>
                      <a:pt x="18" y="73"/>
                      <a:pt x="19" y="73"/>
                    </a:cubicBezTo>
                    <a:cubicBezTo>
                      <a:pt x="19" y="73"/>
                      <a:pt x="20" y="73"/>
                      <a:pt x="20" y="73"/>
                    </a:cubicBezTo>
                    <a:cubicBezTo>
                      <a:pt x="21" y="74"/>
                      <a:pt x="18" y="75"/>
                      <a:pt x="17" y="76"/>
                    </a:cubicBezTo>
                    <a:cubicBezTo>
                      <a:pt x="16" y="76"/>
                      <a:pt x="15" y="77"/>
                      <a:pt x="15" y="78"/>
                    </a:cubicBezTo>
                    <a:cubicBezTo>
                      <a:pt x="14" y="80"/>
                      <a:pt x="16" y="80"/>
                      <a:pt x="14" y="81"/>
                    </a:cubicBezTo>
                    <a:cubicBezTo>
                      <a:pt x="12" y="82"/>
                      <a:pt x="14" y="84"/>
                      <a:pt x="15" y="85"/>
                    </a:cubicBezTo>
                    <a:cubicBezTo>
                      <a:pt x="15" y="86"/>
                      <a:pt x="18" y="81"/>
                      <a:pt x="19" y="81"/>
                    </a:cubicBezTo>
                    <a:cubicBezTo>
                      <a:pt x="19" y="81"/>
                      <a:pt x="17" y="84"/>
                      <a:pt x="17" y="84"/>
                    </a:cubicBezTo>
                    <a:cubicBezTo>
                      <a:pt x="16" y="85"/>
                      <a:pt x="19" y="87"/>
                      <a:pt x="20" y="87"/>
                    </a:cubicBezTo>
                    <a:cubicBezTo>
                      <a:pt x="21" y="88"/>
                      <a:pt x="21" y="89"/>
                      <a:pt x="22" y="88"/>
                    </a:cubicBezTo>
                    <a:cubicBezTo>
                      <a:pt x="23" y="87"/>
                      <a:pt x="24" y="86"/>
                      <a:pt x="24" y="86"/>
                    </a:cubicBezTo>
                    <a:cubicBezTo>
                      <a:pt x="24" y="87"/>
                      <a:pt x="25" y="89"/>
                      <a:pt x="26" y="89"/>
                    </a:cubicBezTo>
                    <a:cubicBezTo>
                      <a:pt x="24" y="90"/>
                      <a:pt x="23" y="89"/>
                      <a:pt x="22" y="89"/>
                    </a:cubicBezTo>
                    <a:cubicBezTo>
                      <a:pt x="21" y="90"/>
                      <a:pt x="20" y="87"/>
                      <a:pt x="19" y="87"/>
                    </a:cubicBezTo>
                    <a:cubicBezTo>
                      <a:pt x="18" y="87"/>
                      <a:pt x="16" y="90"/>
                      <a:pt x="18" y="91"/>
                    </a:cubicBezTo>
                    <a:cubicBezTo>
                      <a:pt x="20" y="92"/>
                      <a:pt x="20" y="93"/>
                      <a:pt x="22" y="94"/>
                    </a:cubicBezTo>
                    <a:cubicBezTo>
                      <a:pt x="23" y="96"/>
                      <a:pt x="25" y="95"/>
                      <a:pt x="27" y="95"/>
                    </a:cubicBezTo>
                    <a:cubicBezTo>
                      <a:pt x="28" y="94"/>
                      <a:pt x="30" y="95"/>
                      <a:pt x="30" y="93"/>
                    </a:cubicBezTo>
                    <a:cubicBezTo>
                      <a:pt x="30" y="91"/>
                      <a:pt x="31" y="88"/>
                      <a:pt x="33" y="89"/>
                    </a:cubicBezTo>
                    <a:cubicBezTo>
                      <a:pt x="33" y="88"/>
                      <a:pt x="31" y="92"/>
                      <a:pt x="31" y="93"/>
                    </a:cubicBezTo>
                    <a:cubicBezTo>
                      <a:pt x="31" y="94"/>
                      <a:pt x="35" y="97"/>
                      <a:pt x="34" y="98"/>
                    </a:cubicBezTo>
                    <a:cubicBezTo>
                      <a:pt x="32" y="100"/>
                      <a:pt x="35" y="101"/>
                      <a:pt x="35" y="101"/>
                    </a:cubicBezTo>
                    <a:cubicBezTo>
                      <a:pt x="34" y="101"/>
                      <a:pt x="32" y="104"/>
                      <a:pt x="32" y="104"/>
                    </a:cubicBezTo>
                    <a:cubicBezTo>
                      <a:pt x="33" y="105"/>
                      <a:pt x="38" y="102"/>
                      <a:pt x="38" y="102"/>
                    </a:cubicBezTo>
                    <a:cubicBezTo>
                      <a:pt x="38" y="103"/>
                      <a:pt x="37" y="103"/>
                      <a:pt x="37" y="104"/>
                    </a:cubicBezTo>
                    <a:cubicBezTo>
                      <a:pt x="37" y="104"/>
                      <a:pt x="39" y="102"/>
                      <a:pt x="40" y="101"/>
                    </a:cubicBezTo>
                    <a:cubicBezTo>
                      <a:pt x="41" y="101"/>
                      <a:pt x="45" y="102"/>
                      <a:pt x="45" y="103"/>
                    </a:cubicBezTo>
                    <a:cubicBezTo>
                      <a:pt x="46" y="104"/>
                      <a:pt x="48" y="107"/>
                      <a:pt x="48" y="105"/>
                    </a:cubicBezTo>
                    <a:cubicBezTo>
                      <a:pt x="48" y="104"/>
                      <a:pt x="50" y="100"/>
                      <a:pt x="50" y="100"/>
                    </a:cubicBezTo>
                    <a:cubicBezTo>
                      <a:pt x="50" y="99"/>
                      <a:pt x="53" y="102"/>
                      <a:pt x="53" y="101"/>
                    </a:cubicBezTo>
                    <a:cubicBezTo>
                      <a:pt x="53" y="101"/>
                      <a:pt x="50" y="101"/>
                      <a:pt x="50" y="102"/>
                    </a:cubicBezTo>
                    <a:cubicBezTo>
                      <a:pt x="50" y="104"/>
                      <a:pt x="53" y="104"/>
                      <a:pt x="54" y="103"/>
                    </a:cubicBezTo>
                    <a:cubicBezTo>
                      <a:pt x="55" y="102"/>
                      <a:pt x="56" y="103"/>
                      <a:pt x="57" y="102"/>
                    </a:cubicBezTo>
                    <a:cubicBezTo>
                      <a:pt x="57" y="102"/>
                      <a:pt x="59" y="100"/>
                      <a:pt x="59" y="100"/>
                    </a:cubicBezTo>
                    <a:cubicBezTo>
                      <a:pt x="59" y="100"/>
                      <a:pt x="57" y="103"/>
                      <a:pt x="56" y="104"/>
                    </a:cubicBezTo>
                    <a:cubicBezTo>
                      <a:pt x="56" y="105"/>
                      <a:pt x="56" y="105"/>
                      <a:pt x="55" y="106"/>
                    </a:cubicBezTo>
                    <a:cubicBezTo>
                      <a:pt x="55" y="107"/>
                      <a:pt x="56" y="106"/>
                      <a:pt x="56" y="107"/>
                    </a:cubicBezTo>
                    <a:cubicBezTo>
                      <a:pt x="56" y="107"/>
                      <a:pt x="55" y="108"/>
                      <a:pt x="54" y="109"/>
                    </a:cubicBezTo>
                    <a:cubicBezTo>
                      <a:pt x="54" y="111"/>
                      <a:pt x="54" y="111"/>
                      <a:pt x="55" y="112"/>
                    </a:cubicBezTo>
                    <a:cubicBezTo>
                      <a:pt x="55" y="112"/>
                      <a:pt x="52" y="114"/>
                      <a:pt x="51" y="114"/>
                    </a:cubicBezTo>
                    <a:cubicBezTo>
                      <a:pt x="50" y="116"/>
                      <a:pt x="49" y="117"/>
                      <a:pt x="47" y="118"/>
                    </a:cubicBezTo>
                    <a:cubicBezTo>
                      <a:pt x="45" y="118"/>
                      <a:pt x="43" y="120"/>
                      <a:pt x="42" y="121"/>
                    </a:cubicBezTo>
                    <a:cubicBezTo>
                      <a:pt x="41" y="121"/>
                      <a:pt x="41" y="122"/>
                      <a:pt x="40" y="122"/>
                    </a:cubicBezTo>
                    <a:cubicBezTo>
                      <a:pt x="40" y="123"/>
                      <a:pt x="41" y="124"/>
                      <a:pt x="41" y="124"/>
                    </a:cubicBezTo>
                    <a:cubicBezTo>
                      <a:pt x="40" y="125"/>
                      <a:pt x="37" y="124"/>
                      <a:pt x="36" y="124"/>
                    </a:cubicBezTo>
                    <a:cubicBezTo>
                      <a:pt x="33" y="124"/>
                      <a:pt x="32" y="125"/>
                      <a:pt x="30" y="127"/>
                    </a:cubicBezTo>
                    <a:cubicBezTo>
                      <a:pt x="29" y="128"/>
                      <a:pt x="30" y="130"/>
                      <a:pt x="31" y="129"/>
                    </a:cubicBezTo>
                    <a:cubicBezTo>
                      <a:pt x="33" y="128"/>
                      <a:pt x="35" y="125"/>
                      <a:pt x="36" y="126"/>
                    </a:cubicBezTo>
                    <a:cubicBezTo>
                      <a:pt x="36" y="125"/>
                      <a:pt x="35" y="129"/>
                      <a:pt x="38" y="126"/>
                    </a:cubicBezTo>
                    <a:cubicBezTo>
                      <a:pt x="38" y="126"/>
                      <a:pt x="40" y="129"/>
                      <a:pt x="41" y="127"/>
                    </a:cubicBezTo>
                    <a:cubicBezTo>
                      <a:pt x="41" y="126"/>
                      <a:pt x="40" y="126"/>
                      <a:pt x="41" y="126"/>
                    </a:cubicBezTo>
                    <a:cubicBezTo>
                      <a:pt x="42" y="125"/>
                      <a:pt x="42" y="125"/>
                      <a:pt x="43" y="125"/>
                    </a:cubicBezTo>
                    <a:cubicBezTo>
                      <a:pt x="44" y="125"/>
                      <a:pt x="44" y="125"/>
                      <a:pt x="45" y="124"/>
                    </a:cubicBezTo>
                    <a:cubicBezTo>
                      <a:pt x="46" y="123"/>
                      <a:pt x="48" y="123"/>
                      <a:pt x="50" y="122"/>
                    </a:cubicBezTo>
                    <a:cubicBezTo>
                      <a:pt x="53" y="121"/>
                      <a:pt x="49" y="121"/>
                      <a:pt x="51" y="120"/>
                    </a:cubicBezTo>
                    <a:cubicBezTo>
                      <a:pt x="52" y="119"/>
                      <a:pt x="53" y="118"/>
                      <a:pt x="54" y="118"/>
                    </a:cubicBezTo>
                    <a:cubicBezTo>
                      <a:pt x="56" y="117"/>
                      <a:pt x="58" y="116"/>
                      <a:pt x="59" y="116"/>
                    </a:cubicBezTo>
                    <a:cubicBezTo>
                      <a:pt x="62" y="114"/>
                      <a:pt x="60" y="115"/>
                      <a:pt x="60" y="113"/>
                    </a:cubicBezTo>
                    <a:cubicBezTo>
                      <a:pt x="60" y="113"/>
                      <a:pt x="68" y="109"/>
                      <a:pt x="69" y="108"/>
                    </a:cubicBezTo>
                    <a:cubicBezTo>
                      <a:pt x="70" y="108"/>
                      <a:pt x="72" y="108"/>
                      <a:pt x="72" y="107"/>
                    </a:cubicBezTo>
                    <a:cubicBezTo>
                      <a:pt x="72" y="104"/>
                      <a:pt x="73" y="105"/>
                      <a:pt x="75" y="104"/>
                    </a:cubicBezTo>
                    <a:cubicBezTo>
                      <a:pt x="78" y="102"/>
                      <a:pt x="69" y="101"/>
                      <a:pt x="73" y="97"/>
                    </a:cubicBezTo>
                    <a:cubicBezTo>
                      <a:pt x="75" y="96"/>
                      <a:pt x="77" y="96"/>
                      <a:pt x="78" y="95"/>
                    </a:cubicBezTo>
                    <a:cubicBezTo>
                      <a:pt x="79" y="94"/>
                      <a:pt x="79" y="91"/>
                      <a:pt x="77" y="91"/>
                    </a:cubicBezTo>
                    <a:cubicBezTo>
                      <a:pt x="79" y="91"/>
                      <a:pt x="79" y="92"/>
                      <a:pt x="81" y="91"/>
                    </a:cubicBezTo>
                    <a:cubicBezTo>
                      <a:pt x="82" y="90"/>
                      <a:pt x="83" y="88"/>
                      <a:pt x="85" y="87"/>
                    </a:cubicBezTo>
                    <a:cubicBezTo>
                      <a:pt x="86" y="86"/>
                      <a:pt x="88" y="84"/>
                      <a:pt x="89" y="84"/>
                    </a:cubicBezTo>
                    <a:cubicBezTo>
                      <a:pt x="90" y="84"/>
                      <a:pt x="95" y="84"/>
                      <a:pt x="94" y="86"/>
                    </a:cubicBezTo>
                    <a:cubicBezTo>
                      <a:pt x="93" y="87"/>
                      <a:pt x="91" y="85"/>
                      <a:pt x="89" y="86"/>
                    </a:cubicBezTo>
                    <a:cubicBezTo>
                      <a:pt x="87" y="87"/>
                      <a:pt x="87" y="88"/>
                      <a:pt x="86" y="90"/>
                    </a:cubicBezTo>
                    <a:cubicBezTo>
                      <a:pt x="86" y="92"/>
                      <a:pt x="84" y="94"/>
                      <a:pt x="84" y="96"/>
                    </a:cubicBezTo>
                    <a:cubicBezTo>
                      <a:pt x="83" y="97"/>
                      <a:pt x="87" y="96"/>
                      <a:pt x="87" y="97"/>
                    </a:cubicBezTo>
                    <a:cubicBezTo>
                      <a:pt x="86" y="97"/>
                      <a:pt x="81" y="99"/>
                      <a:pt x="85" y="99"/>
                    </a:cubicBezTo>
                    <a:cubicBezTo>
                      <a:pt x="88" y="99"/>
                      <a:pt x="90" y="97"/>
                      <a:pt x="93" y="96"/>
                    </a:cubicBezTo>
                    <a:cubicBezTo>
                      <a:pt x="95" y="94"/>
                      <a:pt x="97" y="94"/>
                      <a:pt x="99" y="93"/>
                    </a:cubicBezTo>
                    <a:cubicBezTo>
                      <a:pt x="103" y="92"/>
                      <a:pt x="101" y="90"/>
                      <a:pt x="101" y="88"/>
                    </a:cubicBezTo>
                    <a:cubicBezTo>
                      <a:pt x="100" y="84"/>
                      <a:pt x="109" y="87"/>
                      <a:pt x="111" y="88"/>
                    </a:cubicBezTo>
                    <a:cubicBezTo>
                      <a:pt x="113" y="88"/>
                      <a:pt x="114" y="90"/>
                      <a:pt x="116" y="91"/>
                    </a:cubicBezTo>
                    <a:cubicBezTo>
                      <a:pt x="116" y="91"/>
                      <a:pt x="118" y="88"/>
                      <a:pt x="119" y="89"/>
                    </a:cubicBezTo>
                    <a:cubicBezTo>
                      <a:pt x="119" y="89"/>
                      <a:pt x="119" y="91"/>
                      <a:pt x="119" y="92"/>
                    </a:cubicBezTo>
                    <a:cubicBezTo>
                      <a:pt x="121" y="93"/>
                      <a:pt x="122" y="93"/>
                      <a:pt x="123" y="93"/>
                    </a:cubicBezTo>
                    <a:cubicBezTo>
                      <a:pt x="126" y="93"/>
                      <a:pt x="129" y="92"/>
                      <a:pt x="131" y="93"/>
                    </a:cubicBezTo>
                    <a:cubicBezTo>
                      <a:pt x="132" y="93"/>
                      <a:pt x="133" y="94"/>
                      <a:pt x="134" y="93"/>
                    </a:cubicBezTo>
                    <a:cubicBezTo>
                      <a:pt x="135" y="93"/>
                      <a:pt x="135" y="94"/>
                      <a:pt x="136" y="95"/>
                    </a:cubicBezTo>
                    <a:cubicBezTo>
                      <a:pt x="137" y="95"/>
                      <a:pt x="139" y="96"/>
                      <a:pt x="140" y="96"/>
                    </a:cubicBezTo>
                    <a:cubicBezTo>
                      <a:pt x="142" y="96"/>
                      <a:pt x="143" y="94"/>
                      <a:pt x="144" y="94"/>
                    </a:cubicBezTo>
                    <a:cubicBezTo>
                      <a:pt x="146" y="93"/>
                      <a:pt x="145" y="96"/>
                      <a:pt x="145" y="96"/>
                    </a:cubicBezTo>
                    <a:cubicBezTo>
                      <a:pt x="144" y="97"/>
                      <a:pt x="144" y="97"/>
                      <a:pt x="145" y="98"/>
                    </a:cubicBezTo>
                    <a:cubicBezTo>
                      <a:pt x="148" y="99"/>
                      <a:pt x="150" y="100"/>
                      <a:pt x="152" y="101"/>
                    </a:cubicBezTo>
                    <a:cubicBezTo>
                      <a:pt x="154" y="103"/>
                      <a:pt x="156" y="105"/>
                      <a:pt x="158" y="106"/>
                    </a:cubicBezTo>
                    <a:cubicBezTo>
                      <a:pt x="159" y="106"/>
                      <a:pt x="160" y="105"/>
                      <a:pt x="161" y="105"/>
                    </a:cubicBezTo>
                    <a:cubicBezTo>
                      <a:pt x="162" y="104"/>
                      <a:pt x="160" y="103"/>
                      <a:pt x="160" y="102"/>
                    </a:cubicBezTo>
                    <a:cubicBezTo>
                      <a:pt x="160" y="101"/>
                      <a:pt x="163" y="103"/>
                      <a:pt x="163" y="103"/>
                    </a:cubicBezTo>
                    <a:cubicBezTo>
                      <a:pt x="163" y="104"/>
                      <a:pt x="166" y="106"/>
                      <a:pt x="167" y="105"/>
                    </a:cubicBezTo>
                    <a:cubicBezTo>
                      <a:pt x="167" y="105"/>
                      <a:pt x="165" y="99"/>
                      <a:pt x="165" y="99"/>
                    </a:cubicBezTo>
                    <a:cubicBezTo>
                      <a:pt x="166" y="99"/>
                      <a:pt x="168" y="104"/>
                      <a:pt x="169" y="104"/>
                    </a:cubicBezTo>
                    <a:cubicBezTo>
                      <a:pt x="169" y="105"/>
                      <a:pt x="170" y="107"/>
                      <a:pt x="171" y="107"/>
                    </a:cubicBezTo>
                    <a:cubicBezTo>
                      <a:pt x="172" y="107"/>
                      <a:pt x="173" y="105"/>
                      <a:pt x="173" y="105"/>
                    </a:cubicBezTo>
                    <a:cubicBezTo>
                      <a:pt x="171" y="106"/>
                      <a:pt x="177" y="110"/>
                      <a:pt x="177" y="111"/>
                    </a:cubicBezTo>
                    <a:cubicBezTo>
                      <a:pt x="176" y="111"/>
                      <a:pt x="176" y="111"/>
                      <a:pt x="176" y="111"/>
                    </a:cubicBezTo>
                    <a:cubicBezTo>
                      <a:pt x="175" y="112"/>
                      <a:pt x="177" y="112"/>
                      <a:pt x="177" y="113"/>
                    </a:cubicBezTo>
                    <a:cubicBezTo>
                      <a:pt x="177" y="113"/>
                      <a:pt x="175" y="114"/>
                      <a:pt x="176" y="114"/>
                    </a:cubicBezTo>
                    <a:cubicBezTo>
                      <a:pt x="177" y="115"/>
                      <a:pt x="178" y="116"/>
                      <a:pt x="179" y="117"/>
                    </a:cubicBezTo>
                    <a:cubicBezTo>
                      <a:pt x="181" y="119"/>
                      <a:pt x="182" y="120"/>
                      <a:pt x="184" y="121"/>
                    </a:cubicBezTo>
                    <a:cubicBezTo>
                      <a:pt x="184" y="121"/>
                      <a:pt x="182" y="125"/>
                      <a:pt x="183" y="125"/>
                    </a:cubicBezTo>
                    <a:cubicBezTo>
                      <a:pt x="184" y="126"/>
                      <a:pt x="184" y="124"/>
                      <a:pt x="184" y="124"/>
                    </a:cubicBezTo>
                    <a:cubicBezTo>
                      <a:pt x="185" y="123"/>
                      <a:pt x="185" y="126"/>
                      <a:pt x="186" y="127"/>
                    </a:cubicBezTo>
                    <a:cubicBezTo>
                      <a:pt x="186" y="127"/>
                      <a:pt x="186" y="126"/>
                      <a:pt x="186" y="125"/>
                    </a:cubicBezTo>
                    <a:cubicBezTo>
                      <a:pt x="186" y="127"/>
                      <a:pt x="192" y="130"/>
                      <a:pt x="193" y="127"/>
                    </a:cubicBezTo>
                    <a:cubicBezTo>
                      <a:pt x="193" y="127"/>
                      <a:pt x="193" y="128"/>
                      <a:pt x="193" y="128"/>
                    </a:cubicBezTo>
                    <a:cubicBezTo>
                      <a:pt x="193" y="128"/>
                      <a:pt x="194" y="127"/>
                      <a:pt x="194" y="126"/>
                    </a:cubicBezTo>
                    <a:cubicBezTo>
                      <a:pt x="193" y="126"/>
                      <a:pt x="194" y="127"/>
                      <a:pt x="194" y="126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67" name="Freeform 641">
                <a:extLst>
                  <a:ext uri="{FF2B5EF4-FFF2-40B4-BE49-F238E27FC236}">
                    <a16:creationId xmlns:a16="http://schemas.microsoft.com/office/drawing/2014/main" id="{5037E9C4-F938-CB4A-99CA-44C3BFFAD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7940" y="6237740"/>
                <a:ext cx="2810129" cy="1379180"/>
              </a:xfrm>
              <a:custGeom>
                <a:avLst/>
                <a:gdLst>
                  <a:gd name="T0" fmla="*/ 84 w 289"/>
                  <a:gd name="T1" fmla="*/ 106 h 143"/>
                  <a:gd name="T2" fmla="*/ 105 w 289"/>
                  <a:gd name="T3" fmla="*/ 119 h 143"/>
                  <a:gd name="T4" fmla="*/ 125 w 289"/>
                  <a:gd name="T5" fmla="*/ 127 h 143"/>
                  <a:gd name="T6" fmla="*/ 137 w 289"/>
                  <a:gd name="T7" fmla="*/ 127 h 143"/>
                  <a:gd name="T8" fmla="*/ 149 w 289"/>
                  <a:gd name="T9" fmla="*/ 119 h 143"/>
                  <a:gd name="T10" fmla="*/ 162 w 289"/>
                  <a:gd name="T11" fmla="*/ 118 h 143"/>
                  <a:gd name="T12" fmla="*/ 177 w 289"/>
                  <a:gd name="T13" fmla="*/ 119 h 143"/>
                  <a:gd name="T14" fmla="*/ 171 w 289"/>
                  <a:gd name="T15" fmla="*/ 113 h 143"/>
                  <a:gd name="T16" fmla="*/ 186 w 289"/>
                  <a:gd name="T17" fmla="*/ 113 h 143"/>
                  <a:gd name="T18" fmla="*/ 209 w 289"/>
                  <a:gd name="T19" fmla="*/ 122 h 143"/>
                  <a:gd name="T20" fmla="*/ 213 w 289"/>
                  <a:gd name="T21" fmla="*/ 133 h 143"/>
                  <a:gd name="T22" fmla="*/ 220 w 289"/>
                  <a:gd name="T23" fmla="*/ 143 h 143"/>
                  <a:gd name="T24" fmla="*/ 215 w 289"/>
                  <a:gd name="T25" fmla="*/ 108 h 143"/>
                  <a:gd name="T26" fmla="*/ 234 w 289"/>
                  <a:gd name="T27" fmla="*/ 92 h 143"/>
                  <a:gd name="T28" fmla="*/ 239 w 289"/>
                  <a:gd name="T29" fmla="*/ 86 h 143"/>
                  <a:gd name="T30" fmla="*/ 244 w 289"/>
                  <a:gd name="T31" fmla="*/ 82 h 143"/>
                  <a:gd name="T32" fmla="*/ 242 w 289"/>
                  <a:gd name="T33" fmla="*/ 78 h 143"/>
                  <a:gd name="T34" fmla="*/ 238 w 289"/>
                  <a:gd name="T35" fmla="*/ 71 h 143"/>
                  <a:gd name="T36" fmla="*/ 239 w 289"/>
                  <a:gd name="T37" fmla="*/ 69 h 143"/>
                  <a:gd name="T38" fmla="*/ 242 w 289"/>
                  <a:gd name="T39" fmla="*/ 75 h 143"/>
                  <a:gd name="T40" fmla="*/ 246 w 289"/>
                  <a:gd name="T41" fmla="*/ 62 h 143"/>
                  <a:gd name="T42" fmla="*/ 253 w 289"/>
                  <a:gd name="T43" fmla="*/ 52 h 143"/>
                  <a:gd name="T44" fmla="*/ 265 w 289"/>
                  <a:gd name="T45" fmla="*/ 48 h 143"/>
                  <a:gd name="T46" fmla="*/ 271 w 289"/>
                  <a:gd name="T47" fmla="*/ 48 h 143"/>
                  <a:gd name="T48" fmla="*/ 274 w 289"/>
                  <a:gd name="T49" fmla="*/ 35 h 143"/>
                  <a:gd name="T50" fmla="*/ 288 w 289"/>
                  <a:gd name="T51" fmla="*/ 28 h 143"/>
                  <a:gd name="T52" fmla="*/ 276 w 289"/>
                  <a:gd name="T53" fmla="*/ 13 h 143"/>
                  <a:gd name="T54" fmla="*/ 264 w 289"/>
                  <a:gd name="T55" fmla="*/ 28 h 143"/>
                  <a:gd name="T56" fmla="*/ 237 w 289"/>
                  <a:gd name="T57" fmla="*/ 39 h 143"/>
                  <a:gd name="T58" fmla="*/ 224 w 289"/>
                  <a:gd name="T59" fmla="*/ 45 h 143"/>
                  <a:gd name="T60" fmla="*/ 208 w 289"/>
                  <a:gd name="T61" fmla="*/ 44 h 143"/>
                  <a:gd name="T62" fmla="*/ 203 w 289"/>
                  <a:gd name="T63" fmla="*/ 36 h 143"/>
                  <a:gd name="T64" fmla="*/ 196 w 289"/>
                  <a:gd name="T65" fmla="*/ 28 h 143"/>
                  <a:gd name="T66" fmla="*/ 185 w 289"/>
                  <a:gd name="T67" fmla="*/ 48 h 143"/>
                  <a:gd name="T68" fmla="*/ 187 w 289"/>
                  <a:gd name="T69" fmla="*/ 25 h 143"/>
                  <a:gd name="T70" fmla="*/ 196 w 289"/>
                  <a:gd name="T71" fmla="*/ 17 h 143"/>
                  <a:gd name="T72" fmla="*/ 184 w 289"/>
                  <a:gd name="T73" fmla="*/ 13 h 143"/>
                  <a:gd name="T74" fmla="*/ 165 w 289"/>
                  <a:gd name="T75" fmla="*/ 15 h 143"/>
                  <a:gd name="T76" fmla="*/ 158 w 289"/>
                  <a:gd name="T77" fmla="*/ 5 h 143"/>
                  <a:gd name="T78" fmla="*/ 147 w 289"/>
                  <a:gd name="T79" fmla="*/ 4 h 143"/>
                  <a:gd name="T80" fmla="*/ 30 w 289"/>
                  <a:gd name="T81" fmla="*/ 4 h 143"/>
                  <a:gd name="T82" fmla="*/ 7 w 289"/>
                  <a:gd name="T83" fmla="*/ 9 h 143"/>
                  <a:gd name="T84" fmla="*/ 8 w 289"/>
                  <a:gd name="T85" fmla="*/ 21 h 143"/>
                  <a:gd name="T86" fmla="*/ 2 w 289"/>
                  <a:gd name="T87" fmla="*/ 40 h 143"/>
                  <a:gd name="T88" fmla="*/ 5 w 289"/>
                  <a:gd name="T89" fmla="*/ 63 h 143"/>
                  <a:gd name="T90" fmla="*/ 12 w 289"/>
                  <a:gd name="T91" fmla="*/ 73 h 143"/>
                  <a:gd name="T92" fmla="*/ 21 w 289"/>
                  <a:gd name="T93" fmla="*/ 88 h 143"/>
                  <a:gd name="T94" fmla="*/ 39 w 289"/>
                  <a:gd name="T95" fmla="*/ 102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89" h="143">
                    <a:moveTo>
                      <a:pt x="68" y="108"/>
                    </a:moveTo>
                    <a:cubicBezTo>
                      <a:pt x="71" y="108"/>
                      <a:pt x="74" y="108"/>
                      <a:pt x="78" y="108"/>
                    </a:cubicBezTo>
                    <a:cubicBezTo>
                      <a:pt x="79" y="108"/>
                      <a:pt x="81" y="108"/>
                      <a:pt x="82" y="108"/>
                    </a:cubicBezTo>
                    <a:cubicBezTo>
                      <a:pt x="83" y="108"/>
                      <a:pt x="83" y="106"/>
                      <a:pt x="84" y="106"/>
                    </a:cubicBezTo>
                    <a:cubicBezTo>
                      <a:pt x="85" y="105"/>
                      <a:pt x="91" y="105"/>
                      <a:pt x="91" y="106"/>
                    </a:cubicBezTo>
                    <a:cubicBezTo>
                      <a:pt x="94" y="108"/>
                      <a:pt x="97" y="110"/>
                      <a:pt x="100" y="112"/>
                    </a:cubicBezTo>
                    <a:cubicBezTo>
                      <a:pt x="100" y="112"/>
                      <a:pt x="101" y="115"/>
                      <a:pt x="101" y="116"/>
                    </a:cubicBezTo>
                    <a:cubicBezTo>
                      <a:pt x="102" y="118"/>
                      <a:pt x="102" y="118"/>
                      <a:pt x="105" y="119"/>
                    </a:cubicBezTo>
                    <a:cubicBezTo>
                      <a:pt x="107" y="120"/>
                      <a:pt x="108" y="121"/>
                      <a:pt x="109" y="119"/>
                    </a:cubicBezTo>
                    <a:cubicBezTo>
                      <a:pt x="110" y="116"/>
                      <a:pt x="111" y="116"/>
                      <a:pt x="114" y="117"/>
                    </a:cubicBezTo>
                    <a:cubicBezTo>
                      <a:pt x="116" y="117"/>
                      <a:pt x="119" y="118"/>
                      <a:pt x="119" y="120"/>
                    </a:cubicBezTo>
                    <a:cubicBezTo>
                      <a:pt x="121" y="123"/>
                      <a:pt x="123" y="124"/>
                      <a:pt x="125" y="127"/>
                    </a:cubicBezTo>
                    <a:cubicBezTo>
                      <a:pt x="127" y="129"/>
                      <a:pt x="126" y="133"/>
                      <a:pt x="129" y="134"/>
                    </a:cubicBezTo>
                    <a:cubicBezTo>
                      <a:pt x="131" y="136"/>
                      <a:pt x="135" y="136"/>
                      <a:pt x="137" y="137"/>
                    </a:cubicBezTo>
                    <a:cubicBezTo>
                      <a:pt x="137" y="136"/>
                      <a:pt x="135" y="129"/>
                      <a:pt x="135" y="129"/>
                    </a:cubicBezTo>
                    <a:cubicBezTo>
                      <a:pt x="137" y="130"/>
                      <a:pt x="136" y="127"/>
                      <a:pt x="137" y="127"/>
                    </a:cubicBezTo>
                    <a:cubicBezTo>
                      <a:pt x="137" y="126"/>
                      <a:pt x="139" y="126"/>
                      <a:pt x="140" y="125"/>
                    </a:cubicBezTo>
                    <a:cubicBezTo>
                      <a:pt x="141" y="125"/>
                      <a:pt x="142" y="122"/>
                      <a:pt x="142" y="122"/>
                    </a:cubicBezTo>
                    <a:cubicBezTo>
                      <a:pt x="143" y="123"/>
                      <a:pt x="144" y="123"/>
                      <a:pt x="145" y="122"/>
                    </a:cubicBezTo>
                    <a:cubicBezTo>
                      <a:pt x="147" y="121"/>
                      <a:pt x="148" y="121"/>
                      <a:pt x="149" y="119"/>
                    </a:cubicBezTo>
                    <a:cubicBezTo>
                      <a:pt x="151" y="118"/>
                      <a:pt x="148" y="118"/>
                      <a:pt x="148" y="117"/>
                    </a:cubicBezTo>
                    <a:cubicBezTo>
                      <a:pt x="148" y="117"/>
                      <a:pt x="151" y="118"/>
                      <a:pt x="152" y="117"/>
                    </a:cubicBezTo>
                    <a:cubicBezTo>
                      <a:pt x="154" y="116"/>
                      <a:pt x="155" y="116"/>
                      <a:pt x="157" y="116"/>
                    </a:cubicBezTo>
                    <a:cubicBezTo>
                      <a:pt x="159" y="116"/>
                      <a:pt x="160" y="119"/>
                      <a:pt x="162" y="118"/>
                    </a:cubicBezTo>
                    <a:cubicBezTo>
                      <a:pt x="165" y="116"/>
                      <a:pt x="166" y="118"/>
                      <a:pt x="168" y="119"/>
                    </a:cubicBezTo>
                    <a:cubicBezTo>
                      <a:pt x="170" y="120"/>
                      <a:pt x="171" y="118"/>
                      <a:pt x="172" y="118"/>
                    </a:cubicBezTo>
                    <a:cubicBezTo>
                      <a:pt x="173" y="117"/>
                      <a:pt x="176" y="119"/>
                      <a:pt x="176" y="120"/>
                    </a:cubicBezTo>
                    <a:cubicBezTo>
                      <a:pt x="177" y="121"/>
                      <a:pt x="178" y="120"/>
                      <a:pt x="177" y="119"/>
                    </a:cubicBezTo>
                    <a:cubicBezTo>
                      <a:pt x="177" y="119"/>
                      <a:pt x="176" y="118"/>
                      <a:pt x="175" y="118"/>
                    </a:cubicBezTo>
                    <a:cubicBezTo>
                      <a:pt x="174" y="117"/>
                      <a:pt x="176" y="117"/>
                      <a:pt x="176" y="117"/>
                    </a:cubicBezTo>
                    <a:cubicBezTo>
                      <a:pt x="175" y="115"/>
                      <a:pt x="175" y="114"/>
                      <a:pt x="173" y="115"/>
                    </a:cubicBezTo>
                    <a:cubicBezTo>
                      <a:pt x="173" y="115"/>
                      <a:pt x="169" y="115"/>
                      <a:pt x="171" y="113"/>
                    </a:cubicBezTo>
                    <a:cubicBezTo>
                      <a:pt x="173" y="113"/>
                      <a:pt x="174" y="114"/>
                      <a:pt x="175" y="114"/>
                    </a:cubicBezTo>
                    <a:cubicBezTo>
                      <a:pt x="178" y="113"/>
                      <a:pt x="180" y="113"/>
                      <a:pt x="183" y="113"/>
                    </a:cubicBezTo>
                    <a:cubicBezTo>
                      <a:pt x="184" y="113"/>
                      <a:pt x="183" y="113"/>
                      <a:pt x="184" y="114"/>
                    </a:cubicBezTo>
                    <a:cubicBezTo>
                      <a:pt x="184" y="114"/>
                      <a:pt x="185" y="114"/>
                      <a:pt x="186" y="113"/>
                    </a:cubicBezTo>
                    <a:cubicBezTo>
                      <a:pt x="188" y="113"/>
                      <a:pt x="190" y="113"/>
                      <a:pt x="192" y="113"/>
                    </a:cubicBezTo>
                    <a:cubicBezTo>
                      <a:pt x="194" y="113"/>
                      <a:pt x="194" y="115"/>
                      <a:pt x="196" y="116"/>
                    </a:cubicBezTo>
                    <a:cubicBezTo>
                      <a:pt x="198" y="118"/>
                      <a:pt x="200" y="116"/>
                      <a:pt x="202" y="115"/>
                    </a:cubicBezTo>
                    <a:cubicBezTo>
                      <a:pt x="203" y="115"/>
                      <a:pt x="209" y="121"/>
                      <a:pt x="209" y="122"/>
                    </a:cubicBezTo>
                    <a:cubicBezTo>
                      <a:pt x="210" y="123"/>
                      <a:pt x="208" y="125"/>
                      <a:pt x="209" y="126"/>
                    </a:cubicBezTo>
                    <a:cubicBezTo>
                      <a:pt x="210" y="128"/>
                      <a:pt x="209" y="128"/>
                      <a:pt x="210" y="130"/>
                    </a:cubicBezTo>
                    <a:cubicBezTo>
                      <a:pt x="210" y="131"/>
                      <a:pt x="211" y="132"/>
                      <a:pt x="211" y="132"/>
                    </a:cubicBezTo>
                    <a:cubicBezTo>
                      <a:pt x="212" y="132"/>
                      <a:pt x="212" y="133"/>
                      <a:pt x="213" y="133"/>
                    </a:cubicBezTo>
                    <a:cubicBezTo>
                      <a:pt x="214" y="134"/>
                      <a:pt x="213" y="136"/>
                      <a:pt x="214" y="137"/>
                    </a:cubicBezTo>
                    <a:cubicBezTo>
                      <a:pt x="215" y="138"/>
                      <a:pt x="216" y="138"/>
                      <a:pt x="217" y="140"/>
                    </a:cubicBezTo>
                    <a:cubicBezTo>
                      <a:pt x="219" y="143"/>
                      <a:pt x="218" y="140"/>
                      <a:pt x="220" y="141"/>
                    </a:cubicBezTo>
                    <a:cubicBezTo>
                      <a:pt x="220" y="141"/>
                      <a:pt x="220" y="143"/>
                      <a:pt x="220" y="143"/>
                    </a:cubicBezTo>
                    <a:cubicBezTo>
                      <a:pt x="221" y="143"/>
                      <a:pt x="222" y="136"/>
                      <a:pt x="222" y="135"/>
                    </a:cubicBezTo>
                    <a:cubicBezTo>
                      <a:pt x="222" y="132"/>
                      <a:pt x="221" y="130"/>
                      <a:pt x="220" y="126"/>
                    </a:cubicBezTo>
                    <a:cubicBezTo>
                      <a:pt x="218" y="123"/>
                      <a:pt x="218" y="120"/>
                      <a:pt x="217" y="117"/>
                    </a:cubicBezTo>
                    <a:cubicBezTo>
                      <a:pt x="215" y="115"/>
                      <a:pt x="214" y="111"/>
                      <a:pt x="215" y="108"/>
                    </a:cubicBezTo>
                    <a:cubicBezTo>
                      <a:pt x="216" y="105"/>
                      <a:pt x="218" y="103"/>
                      <a:pt x="221" y="101"/>
                    </a:cubicBezTo>
                    <a:cubicBezTo>
                      <a:pt x="222" y="100"/>
                      <a:pt x="223" y="100"/>
                      <a:pt x="224" y="99"/>
                    </a:cubicBezTo>
                    <a:cubicBezTo>
                      <a:pt x="225" y="98"/>
                      <a:pt x="226" y="96"/>
                      <a:pt x="227" y="96"/>
                    </a:cubicBezTo>
                    <a:cubicBezTo>
                      <a:pt x="229" y="94"/>
                      <a:pt x="232" y="94"/>
                      <a:pt x="234" y="92"/>
                    </a:cubicBezTo>
                    <a:cubicBezTo>
                      <a:pt x="235" y="91"/>
                      <a:pt x="236" y="89"/>
                      <a:pt x="238" y="89"/>
                    </a:cubicBezTo>
                    <a:cubicBezTo>
                      <a:pt x="238" y="89"/>
                      <a:pt x="242" y="89"/>
                      <a:pt x="241" y="87"/>
                    </a:cubicBezTo>
                    <a:cubicBezTo>
                      <a:pt x="241" y="87"/>
                      <a:pt x="238" y="88"/>
                      <a:pt x="238" y="88"/>
                    </a:cubicBezTo>
                    <a:cubicBezTo>
                      <a:pt x="238" y="87"/>
                      <a:pt x="240" y="88"/>
                      <a:pt x="239" y="86"/>
                    </a:cubicBezTo>
                    <a:cubicBezTo>
                      <a:pt x="239" y="86"/>
                      <a:pt x="238" y="85"/>
                      <a:pt x="239" y="85"/>
                    </a:cubicBezTo>
                    <a:cubicBezTo>
                      <a:pt x="239" y="84"/>
                      <a:pt x="239" y="85"/>
                      <a:pt x="240" y="84"/>
                    </a:cubicBezTo>
                    <a:cubicBezTo>
                      <a:pt x="239" y="85"/>
                      <a:pt x="241" y="86"/>
                      <a:pt x="241" y="85"/>
                    </a:cubicBezTo>
                    <a:cubicBezTo>
                      <a:pt x="242" y="85"/>
                      <a:pt x="245" y="83"/>
                      <a:pt x="244" y="82"/>
                    </a:cubicBezTo>
                    <a:cubicBezTo>
                      <a:pt x="244" y="83"/>
                      <a:pt x="238" y="82"/>
                      <a:pt x="239" y="81"/>
                    </a:cubicBezTo>
                    <a:cubicBezTo>
                      <a:pt x="239" y="80"/>
                      <a:pt x="240" y="82"/>
                      <a:pt x="241" y="81"/>
                    </a:cubicBezTo>
                    <a:cubicBezTo>
                      <a:pt x="241" y="81"/>
                      <a:pt x="243" y="80"/>
                      <a:pt x="243" y="80"/>
                    </a:cubicBezTo>
                    <a:cubicBezTo>
                      <a:pt x="243" y="80"/>
                      <a:pt x="242" y="79"/>
                      <a:pt x="242" y="78"/>
                    </a:cubicBezTo>
                    <a:cubicBezTo>
                      <a:pt x="243" y="77"/>
                      <a:pt x="243" y="76"/>
                      <a:pt x="241" y="76"/>
                    </a:cubicBezTo>
                    <a:cubicBezTo>
                      <a:pt x="241" y="76"/>
                      <a:pt x="237" y="74"/>
                      <a:pt x="237" y="74"/>
                    </a:cubicBezTo>
                    <a:cubicBezTo>
                      <a:pt x="238" y="73"/>
                      <a:pt x="239" y="74"/>
                      <a:pt x="240" y="74"/>
                    </a:cubicBezTo>
                    <a:cubicBezTo>
                      <a:pt x="241" y="73"/>
                      <a:pt x="239" y="71"/>
                      <a:pt x="238" y="71"/>
                    </a:cubicBezTo>
                    <a:cubicBezTo>
                      <a:pt x="237" y="70"/>
                      <a:pt x="236" y="69"/>
                      <a:pt x="236" y="68"/>
                    </a:cubicBezTo>
                    <a:cubicBezTo>
                      <a:pt x="235" y="67"/>
                      <a:pt x="238" y="65"/>
                      <a:pt x="237" y="64"/>
                    </a:cubicBezTo>
                    <a:cubicBezTo>
                      <a:pt x="238" y="65"/>
                      <a:pt x="237" y="66"/>
                      <a:pt x="237" y="67"/>
                    </a:cubicBezTo>
                    <a:cubicBezTo>
                      <a:pt x="237" y="67"/>
                      <a:pt x="239" y="69"/>
                      <a:pt x="239" y="69"/>
                    </a:cubicBezTo>
                    <a:cubicBezTo>
                      <a:pt x="241" y="67"/>
                      <a:pt x="239" y="62"/>
                      <a:pt x="242" y="61"/>
                    </a:cubicBezTo>
                    <a:cubicBezTo>
                      <a:pt x="241" y="61"/>
                      <a:pt x="241" y="66"/>
                      <a:pt x="242" y="67"/>
                    </a:cubicBezTo>
                    <a:cubicBezTo>
                      <a:pt x="242" y="69"/>
                      <a:pt x="244" y="69"/>
                      <a:pt x="244" y="71"/>
                    </a:cubicBezTo>
                    <a:cubicBezTo>
                      <a:pt x="244" y="72"/>
                      <a:pt x="241" y="74"/>
                      <a:pt x="242" y="75"/>
                    </a:cubicBezTo>
                    <a:cubicBezTo>
                      <a:pt x="242" y="75"/>
                      <a:pt x="248" y="69"/>
                      <a:pt x="247" y="67"/>
                    </a:cubicBezTo>
                    <a:cubicBezTo>
                      <a:pt x="247" y="65"/>
                      <a:pt x="245" y="64"/>
                      <a:pt x="245" y="62"/>
                    </a:cubicBezTo>
                    <a:cubicBezTo>
                      <a:pt x="244" y="61"/>
                      <a:pt x="245" y="58"/>
                      <a:pt x="247" y="59"/>
                    </a:cubicBezTo>
                    <a:cubicBezTo>
                      <a:pt x="246" y="58"/>
                      <a:pt x="245" y="61"/>
                      <a:pt x="246" y="62"/>
                    </a:cubicBezTo>
                    <a:cubicBezTo>
                      <a:pt x="248" y="64"/>
                      <a:pt x="248" y="65"/>
                      <a:pt x="250" y="62"/>
                    </a:cubicBezTo>
                    <a:cubicBezTo>
                      <a:pt x="251" y="61"/>
                      <a:pt x="253" y="58"/>
                      <a:pt x="252" y="56"/>
                    </a:cubicBezTo>
                    <a:cubicBezTo>
                      <a:pt x="252" y="56"/>
                      <a:pt x="251" y="55"/>
                      <a:pt x="252" y="54"/>
                    </a:cubicBezTo>
                    <a:cubicBezTo>
                      <a:pt x="252" y="54"/>
                      <a:pt x="253" y="52"/>
                      <a:pt x="253" y="52"/>
                    </a:cubicBezTo>
                    <a:cubicBezTo>
                      <a:pt x="253" y="52"/>
                      <a:pt x="253" y="54"/>
                      <a:pt x="253" y="54"/>
                    </a:cubicBezTo>
                    <a:cubicBezTo>
                      <a:pt x="253" y="54"/>
                      <a:pt x="258" y="51"/>
                      <a:pt x="260" y="51"/>
                    </a:cubicBezTo>
                    <a:cubicBezTo>
                      <a:pt x="261" y="50"/>
                      <a:pt x="263" y="51"/>
                      <a:pt x="264" y="51"/>
                    </a:cubicBezTo>
                    <a:cubicBezTo>
                      <a:pt x="266" y="50"/>
                      <a:pt x="265" y="49"/>
                      <a:pt x="265" y="48"/>
                    </a:cubicBezTo>
                    <a:cubicBezTo>
                      <a:pt x="266" y="48"/>
                      <a:pt x="266" y="50"/>
                      <a:pt x="267" y="50"/>
                    </a:cubicBezTo>
                    <a:cubicBezTo>
                      <a:pt x="267" y="50"/>
                      <a:pt x="269" y="49"/>
                      <a:pt x="269" y="49"/>
                    </a:cubicBezTo>
                    <a:cubicBezTo>
                      <a:pt x="271" y="51"/>
                      <a:pt x="275" y="46"/>
                      <a:pt x="272" y="46"/>
                    </a:cubicBezTo>
                    <a:cubicBezTo>
                      <a:pt x="272" y="46"/>
                      <a:pt x="272" y="48"/>
                      <a:pt x="271" y="48"/>
                    </a:cubicBezTo>
                    <a:cubicBezTo>
                      <a:pt x="270" y="48"/>
                      <a:pt x="268" y="44"/>
                      <a:pt x="268" y="44"/>
                    </a:cubicBezTo>
                    <a:cubicBezTo>
                      <a:pt x="269" y="43"/>
                      <a:pt x="268" y="42"/>
                      <a:pt x="269" y="41"/>
                    </a:cubicBezTo>
                    <a:cubicBezTo>
                      <a:pt x="270" y="39"/>
                      <a:pt x="271" y="37"/>
                      <a:pt x="272" y="36"/>
                    </a:cubicBezTo>
                    <a:cubicBezTo>
                      <a:pt x="273" y="36"/>
                      <a:pt x="274" y="35"/>
                      <a:pt x="274" y="35"/>
                    </a:cubicBezTo>
                    <a:cubicBezTo>
                      <a:pt x="276" y="36"/>
                      <a:pt x="277" y="33"/>
                      <a:pt x="278" y="32"/>
                    </a:cubicBezTo>
                    <a:cubicBezTo>
                      <a:pt x="278" y="32"/>
                      <a:pt x="280" y="33"/>
                      <a:pt x="281" y="32"/>
                    </a:cubicBezTo>
                    <a:cubicBezTo>
                      <a:pt x="283" y="31"/>
                      <a:pt x="285" y="31"/>
                      <a:pt x="286" y="30"/>
                    </a:cubicBezTo>
                    <a:cubicBezTo>
                      <a:pt x="287" y="30"/>
                      <a:pt x="289" y="29"/>
                      <a:pt x="288" y="28"/>
                    </a:cubicBezTo>
                    <a:cubicBezTo>
                      <a:pt x="286" y="26"/>
                      <a:pt x="286" y="25"/>
                      <a:pt x="285" y="24"/>
                    </a:cubicBezTo>
                    <a:cubicBezTo>
                      <a:pt x="281" y="23"/>
                      <a:pt x="287" y="14"/>
                      <a:pt x="281" y="14"/>
                    </a:cubicBezTo>
                    <a:cubicBezTo>
                      <a:pt x="280" y="13"/>
                      <a:pt x="279" y="15"/>
                      <a:pt x="278" y="14"/>
                    </a:cubicBezTo>
                    <a:cubicBezTo>
                      <a:pt x="277" y="13"/>
                      <a:pt x="277" y="12"/>
                      <a:pt x="276" y="13"/>
                    </a:cubicBezTo>
                    <a:cubicBezTo>
                      <a:pt x="275" y="14"/>
                      <a:pt x="274" y="16"/>
                      <a:pt x="273" y="17"/>
                    </a:cubicBezTo>
                    <a:cubicBezTo>
                      <a:pt x="272" y="18"/>
                      <a:pt x="272" y="20"/>
                      <a:pt x="271" y="21"/>
                    </a:cubicBezTo>
                    <a:cubicBezTo>
                      <a:pt x="271" y="23"/>
                      <a:pt x="270" y="26"/>
                      <a:pt x="268" y="26"/>
                    </a:cubicBezTo>
                    <a:cubicBezTo>
                      <a:pt x="266" y="26"/>
                      <a:pt x="266" y="28"/>
                      <a:pt x="264" y="28"/>
                    </a:cubicBezTo>
                    <a:cubicBezTo>
                      <a:pt x="259" y="28"/>
                      <a:pt x="254" y="28"/>
                      <a:pt x="249" y="28"/>
                    </a:cubicBezTo>
                    <a:cubicBezTo>
                      <a:pt x="247" y="28"/>
                      <a:pt x="247" y="28"/>
                      <a:pt x="246" y="29"/>
                    </a:cubicBezTo>
                    <a:cubicBezTo>
                      <a:pt x="245" y="31"/>
                      <a:pt x="241" y="33"/>
                      <a:pt x="241" y="34"/>
                    </a:cubicBezTo>
                    <a:cubicBezTo>
                      <a:pt x="242" y="37"/>
                      <a:pt x="239" y="39"/>
                      <a:pt x="237" y="39"/>
                    </a:cubicBezTo>
                    <a:cubicBezTo>
                      <a:pt x="235" y="39"/>
                      <a:pt x="234" y="38"/>
                      <a:pt x="232" y="38"/>
                    </a:cubicBezTo>
                    <a:cubicBezTo>
                      <a:pt x="230" y="38"/>
                      <a:pt x="228" y="39"/>
                      <a:pt x="227" y="39"/>
                    </a:cubicBezTo>
                    <a:cubicBezTo>
                      <a:pt x="227" y="39"/>
                      <a:pt x="227" y="42"/>
                      <a:pt x="228" y="42"/>
                    </a:cubicBezTo>
                    <a:cubicBezTo>
                      <a:pt x="227" y="43"/>
                      <a:pt x="226" y="44"/>
                      <a:pt x="224" y="45"/>
                    </a:cubicBezTo>
                    <a:cubicBezTo>
                      <a:pt x="222" y="46"/>
                      <a:pt x="219" y="48"/>
                      <a:pt x="216" y="49"/>
                    </a:cubicBezTo>
                    <a:cubicBezTo>
                      <a:pt x="213" y="50"/>
                      <a:pt x="210" y="50"/>
                      <a:pt x="207" y="49"/>
                    </a:cubicBezTo>
                    <a:cubicBezTo>
                      <a:pt x="206" y="48"/>
                      <a:pt x="205" y="47"/>
                      <a:pt x="206" y="46"/>
                    </a:cubicBezTo>
                    <a:cubicBezTo>
                      <a:pt x="206" y="46"/>
                      <a:pt x="207" y="44"/>
                      <a:pt x="208" y="44"/>
                    </a:cubicBezTo>
                    <a:cubicBezTo>
                      <a:pt x="208" y="44"/>
                      <a:pt x="208" y="45"/>
                      <a:pt x="208" y="46"/>
                    </a:cubicBezTo>
                    <a:cubicBezTo>
                      <a:pt x="210" y="42"/>
                      <a:pt x="211" y="39"/>
                      <a:pt x="209" y="35"/>
                    </a:cubicBezTo>
                    <a:cubicBezTo>
                      <a:pt x="208" y="34"/>
                      <a:pt x="206" y="36"/>
                      <a:pt x="205" y="36"/>
                    </a:cubicBezTo>
                    <a:cubicBezTo>
                      <a:pt x="204" y="37"/>
                      <a:pt x="204" y="36"/>
                      <a:pt x="203" y="36"/>
                    </a:cubicBezTo>
                    <a:cubicBezTo>
                      <a:pt x="202" y="35"/>
                      <a:pt x="204" y="34"/>
                      <a:pt x="204" y="34"/>
                    </a:cubicBezTo>
                    <a:cubicBezTo>
                      <a:pt x="208" y="30"/>
                      <a:pt x="205" y="26"/>
                      <a:pt x="201" y="25"/>
                    </a:cubicBezTo>
                    <a:cubicBezTo>
                      <a:pt x="198" y="24"/>
                      <a:pt x="198" y="25"/>
                      <a:pt x="196" y="26"/>
                    </a:cubicBezTo>
                    <a:cubicBezTo>
                      <a:pt x="196" y="27"/>
                      <a:pt x="196" y="27"/>
                      <a:pt x="196" y="28"/>
                    </a:cubicBezTo>
                    <a:cubicBezTo>
                      <a:pt x="196" y="29"/>
                      <a:pt x="194" y="28"/>
                      <a:pt x="193" y="28"/>
                    </a:cubicBezTo>
                    <a:cubicBezTo>
                      <a:pt x="192" y="28"/>
                      <a:pt x="190" y="36"/>
                      <a:pt x="190" y="37"/>
                    </a:cubicBezTo>
                    <a:cubicBezTo>
                      <a:pt x="191" y="42"/>
                      <a:pt x="192" y="45"/>
                      <a:pt x="188" y="47"/>
                    </a:cubicBezTo>
                    <a:cubicBezTo>
                      <a:pt x="188" y="48"/>
                      <a:pt x="185" y="49"/>
                      <a:pt x="185" y="48"/>
                    </a:cubicBezTo>
                    <a:cubicBezTo>
                      <a:pt x="185" y="46"/>
                      <a:pt x="184" y="44"/>
                      <a:pt x="184" y="42"/>
                    </a:cubicBezTo>
                    <a:cubicBezTo>
                      <a:pt x="184" y="41"/>
                      <a:pt x="186" y="30"/>
                      <a:pt x="186" y="30"/>
                    </a:cubicBezTo>
                    <a:cubicBezTo>
                      <a:pt x="185" y="30"/>
                      <a:pt x="183" y="32"/>
                      <a:pt x="183" y="31"/>
                    </a:cubicBezTo>
                    <a:cubicBezTo>
                      <a:pt x="183" y="30"/>
                      <a:pt x="186" y="26"/>
                      <a:pt x="187" y="25"/>
                    </a:cubicBezTo>
                    <a:cubicBezTo>
                      <a:pt x="188" y="23"/>
                      <a:pt x="191" y="23"/>
                      <a:pt x="193" y="22"/>
                    </a:cubicBezTo>
                    <a:cubicBezTo>
                      <a:pt x="196" y="22"/>
                      <a:pt x="199" y="23"/>
                      <a:pt x="202" y="23"/>
                    </a:cubicBezTo>
                    <a:cubicBezTo>
                      <a:pt x="205" y="23"/>
                      <a:pt x="201" y="20"/>
                      <a:pt x="199" y="20"/>
                    </a:cubicBezTo>
                    <a:cubicBezTo>
                      <a:pt x="197" y="20"/>
                      <a:pt x="199" y="17"/>
                      <a:pt x="196" y="17"/>
                    </a:cubicBezTo>
                    <a:cubicBezTo>
                      <a:pt x="194" y="18"/>
                      <a:pt x="192" y="19"/>
                      <a:pt x="189" y="19"/>
                    </a:cubicBezTo>
                    <a:cubicBezTo>
                      <a:pt x="187" y="19"/>
                      <a:pt x="185" y="17"/>
                      <a:pt x="183" y="16"/>
                    </a:cubicBezTo>
                    <a:cubicBezTo>
                      <a:pt x="183" y="16"/>
                      <a:pt x="180" y="16"/>
                      <a:pt x="181" y="15"/>
                    </a:cubicBezTo>
                    <a:cubicBezTo>
                      <a:pt x="182" y="15"/>
                      <a:pt x="184" y="14"/>
                      <a:pt x="184" y="13"/>
                    </a:cubicBezTo>
                    <a:cubicBezTo>
                      <a:pt x="184" y="13"/>
                      <a:pt x="176" y="16"/>
                      <a:pt x="175" y="16"/>
                    </a:cubicBezTo>
                    <a:cubicBezTo>
                      <a:pt x="174" y="17"/>
                      <a:pt x="173" y="18"/>
                      <a:pt x="172" y="18"/>
                    </a:cubicBezTo>
                    <a:cubicBezTo>
                      <a:pt x="170" y="18"/>
                      <a:pt x="170" y="16"/>
                      <a:pt x="168" y="16"/>
                    </a:cubicBezTo>
                    <a:cubicBezTo>
                      <a:pt x="167" y="16"/>
                      <a:pt x="162" y="18"/>
                      <a:pt x="165" y="15"/>
                    </a:cubicBezTo>
                    <a:cubicBezTo>
                      <a:pt x="168" y="13"/>
                      <a:pt x="171" y="11"/>
                      <a:pt x="174" y="9"/>
                    </a:cubicBezTo>
                    <a:cubicBezTo>
                      <a:pt x="172" y="9"/>
                      <a:pt x="170" y="7"/>
                      <a:pt x="168" y="9"/>
                    </a:cubicBezTo>
                    <a:cubicBezTo>
                      <a:pt x="165" y="10"/>
                      <a:pt x="164" y="8"/>
                      <a:pt x="161" y="7"/>
                    </a:cubicBezTo>
                    <a:cubicBezTo>
                      <a:pt x="160" y="7"/>
                      <a:pt x="159" y="6"/>
                      <a:pt x="158" y="5"/>
                    </a:cubicBezTo>
                    <a:cubicBezTo>
                      <a:pt x="156" y="5"/>
                      <a:pt x="155" y="6"/>
                      <a:pt x="153" y="6"/>
                    </a:cubicBezTo>
                    <a:cubicBezTo>
                      <a:pt x="152" y="5"/>
                      <a:pt x="150" y="5"/>
                      <a:pt x="150" y="3"/>
                    </a:cubicBezTo>
                    <a:cubicBezTo>
                      <a:pt x="150" y="3"/>
                      <a:pt x="148" y="0"/>
                      <a:pt x="148" y="1"/>
                    </a:cubicBezTo>
                    <a:cubicBezTo>
                      <a:pt x="147" y="1"/>
                      <a:pt x="148" y="4"/>
                      <a:pt x="147" y="4"/>
                    </a:cubicBezTo>
                    <a:cubicBezTo>
                      <a:pt x="146" y="4"/>
                      <a:pt x="145" y="4"/>
                      <a:pt x="145" y="4"/>
                    </a:cubicBezTo>
                    <a:cubicBezTo>
                      <a:pt x="142" y="4"/>
                      <a:pt x="139" y="4"/>
                      <a:pt x="136" y="4"/>
                    </a:cubicBezTo>
                    <a:cubicBezTo>
                      <a:pt x="125" y="4"/>
                      <a:pt x="115" y="4"/>
                      <a:pt x="105" y="4"/>
                    </a:cubicBezTo>
                    <a:cubicBezTo>
                      <a:pt x="80" y="4"/>
                      <a:pt x="55" y="4"/>
                      <a:pt x="30" y="4"/>
                    </a:cubicBezTo>
                    <a:cubicBezTo>
                      <a:pt x="24" y="4"/>
                      <a:pt x="17" y="4"/>
                      <a:pt x="11" y="4"/>
                    </a:cubicBezTo>
                    <a:cubicBezTo>
                      <a:pt x="12" y="5"/>
                      <a:pt x="14" y="13"/>
                      <a:pt x="11" y="14"/>
                    </a:cubicBezTo>
                    <a:cubicBezTo>
                      <a:pt x="9" y="14"/>
                      <a:pt x="8" y="14"/>
                      <a:pt x="10" y="12"/>
                    </a:cubicBezTo>
                    <a:cubicBezTo>
                      <a:pt x="12" y="9"/>
                      <a:pt x="9" y="9"/>
                      <a:pt x="7" y="9"/>
                    </a:cubicBezTo>
                    <a:cubicBezTo>
                      <a:pt x="5" y="9"/>
                      <a:pt x="2" y="7"/>
                      <a:pt x="1" y="7"/>
                    </a:cubicBezTo>
                    <a:cubicBezTo>
                      <a:pt x="0" y="8"/>
                      <a:pt x="2" y="12"/>
                      <a:pt x="2" y="12"/>
                    </a:cubicBezTo>
                    <a:cubicBezTo>
                      <a:pt x="3" y="15"/>
                      <a:pt x="4" y="16"/>
                      <a:pt x="4" y="18"/>
                    </a:cubicBezTo>
                    <a:cubicBezTo>
                      <a:pt x="4" y="19"/>
                      <a:pt x="7" y="21"/>
                      <a:pt x="8" y="21"/>
                    </a:cubicBezTo>
                    <a:cubicBezTo>
                      <a:pt x="7" y="21"/>
                      <a:pt x="6" y="21"/>
                      <a:pt x="5" y="22"/>
                    </a:cubicBezTo>
                    <a:cubicBezTo>
                      <a:pt x="4" y="23"/>
                      <a:pt x="5" y="24"/>
                      <a:pt x="5" y="25"/>
                    </a:cubicBezTo>
                    <a:cubicBezTo>
                      <a:pt x="5" y="28"/>
                      <a:pt x="5" y="30"/>
                      <a:pt x="4" y="32"/>
                    </a:cubicBezTo>
                    <a:cubicBezTo>
                      <a:pt x="4" y="35"/>
                      <a:pt x="3" y="37"/>
                      <a:pt x="2" y="40"/>
                    </a:cubicBezTo>
                    <a:cubicBezTo>
                      <a:pt x="1" y="43"/>
                      <a:pt x="3" y="46"/>
                      <a:pt x="4" y="49"/>
                    </a:cubicBezTo>
                    <a:cubicBezTo>
                      <a:pt x="4" y="52"/>
                      <a:pt x="3" y="54"/>
                      <a:pt x="3" y="56"/>
                    </a:cubicBezTo>
                    <a:cubicBezTo>
                      <a:pt x="3" y="57"/>
                      <a:pt x="4" y="58"/>
                      <a:pt x="4" y="59"/>
                    </a:cubicBezTo>
                    <a:cubicBezTo>
                      <a:pt x="5" y="60"/>
                      <a:pt x="5" y="62"/>
                      <a:pt x="5" y="63"/>
                    </a:cubicBezTo>
                    <a:cubicBezTo>
                      <a:pt x="6" y="66"/>
                      <a:pt x="9" y="67"/>
                      <a:pt x="10" y="70"/>
                    </a:cubicBezTo>
                    <a:cubicBezTo>
                      <a:pt x="11" y="72"/>
                      <a:pt x="11" y="71"/>
                      <a:pt x="12" y="70"/>
                    </a:cubicBezTo>
                    <a:cubicBezTo>
                      <a:pt x="12" y="70"/>
                      <a:pt x="13" y="73"/>
                      <a:pt x="13" y="73"/>
                    </a:cubicBezTo>
                    <a:cubicBezTo>
                      <a:pt x="13" y="73"/>
                      <a:pt x="12" y="72"/>
                      <a:pt x="12" y="73"/>
                    </a:cubicBezTo>
                    <a:cubicBezTo>
                      <a:pt x="12" y="74"/>
                      <a:pt x="12" y="75"/>
                      <a:pt x="13" y="76"/>
                    </a:cubicBezTo>
                    <a:cubicBezTo>
                      <a:pt x="14" y="76"/>
                      <a:pt x="14" y="76"/>
                      <a:pt x="15" y="77"/>
                    </a:cubicBezTo>
                    <a:cubicBezTo>
                      <a:pt x="16" y="78"/>
                      <a:pt x="14" y="79"/>
                      <a:pt x="15" y="80"/>
                    </a:cubicBezTo>
                    <a:cubicBezTo>
                      <a:pt x="17" y="83"/>
                      <a:pt x="21" y="85"/>
                      <a:pt x="21" y="88"/>
                    </a:cubicBezTo>
                    <a:cubicBezTo>
                      <a:pt x="22" y="90"/>
                      <a:pt x="23" y="90"/>
                      <a:pt x="25" y="91"/>
                    </a:cubicBezTo>
                    <a:cubicBezTo>
                      <a:pt x="27" y="92"/>
                      <a:pt x="29" y="93"/>
                      <a:pt x="31" y="93"/>
                    </a:cubicBezTo>
                    <a:cubicBezTo>
                      <a:pt x="33" y="93"/>
                      <a:pt x="35" y="95"/>
                      <a:pt x="36" y="96"/>
                    </a:cubicBezTo>
                    <a:cubicBezTo>
                      <a:pt x="36" y="97"/>
                      <a:pt x="40" y="101"/>
                      <a:pt x="39" y="102"/>
                    </a:cubicBezTo>
                    <a:cubicBezTo>
                      <a:pt x="43" y="101"/>
                      <a:pt x="48" y="100"/>
                      <a:pt x="52" y="101"/>
                    </a:cubicBezTo>
                    <a:cubicBezTo>
                      <a:pt x="58" y="103"/>
                      <a:pt x="63" y="106"/>
                      <a:pt x="68" y="108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68" name="Freeform 642">
                <a:extLst>
                  <a:ext uri="{FF2B5EF4-FFF2-40B4-BE49-F238E27FC236}">
                    <a16:creationId xmlns:a16="http://schemas.microsoft.com/office/drawing/2014/main" id="{750DCADD-CE20-0948-84E4-A791758A93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51637" y="4602061"/>
                <a:ext cx="4150497" cy="2111461"/>
              </a:xfrm>
              <a:custGeom>
                <a:avLst/>
                <a:gdLst>
                  <a:gd name="T0" fmla="*/ 255 w 427"/>
                  <a:gd name="T1" fmla="*/ 181 h 219"/>
                  <a:gd name="T2" fmla="*/ 299 w 427"/>
                  <a:gd name="T3" fmla="*/ 195 h 219"/>
                  <a:gd name="T4" fmla="*/ 296 w 427"/>
                  <a:gd name="T5" fmla="*/ 215 h 219"/>
                  <a:gd name="T6" fmla="*/ 332 w 427"/>
                  <a:gd name="T7" fmla="*/ 200 h 219"/>
                  <a:gd name="T8" fmla="*/ 366 w 427"/>
                  <a:gd name="T9" fmla="*/ 196 h 219"/>
                  <a:gd name="T10" fmla="*/ 383 w 427"/>
                  <a:gd name="T11" fmla="*/ 200 h 219"/>
                  <a:gd name="T12" fmla="*/ 391 w 427"/>
                  <a:gd name="T13" fmla="*/ 201 h 219"/>
                  <a:gd name="T14" fmla="*/ 380 w 427"/>
                  <a:gd name="T15" fmla="*/ 188 h 219"/>
                  <a:gd name="T16" fmla="*/ 382 w 427"/>
                  <a:gd name="T17" fmla="*/ 176 h 219"/>
                  <a:gd name="T18" fmla="*/ 354 w 427"/>
                  <a:gd name="T19" fmla="*/ 180 h 219"/>
                  <a:gd name="T20" fmla="*/ 414 w 427"/>
                  <a:gd name="T21" fmla="*/ 160 h 219"/>
                  <a:gd name="T22" fmla="*/ 417 w 427"/>
                  <a:gd name="T23" fmla="*/ 144 h 219"/>
                  <a:gd name="T24" fmla="*/ 415 w 427"/>
                  <a:gd name="T25" fmla="*/ 139 h 219"/>
                  <a:gd name="T26" fmla="*/ 394 w 427"/>
                  <a:gd name="T27" fmla="*/ 126 h 219"/>
                  <a:gd name="T28" fmla="*/ 390 w 427"/>
                  <a:gd name="T29" fmla="*/ 110 h 219"/>
                  <a:gd name="T30" fmla="*/ 378 w 427"/>
                  <a:gd name="T31" fmla="*/ 104 h 219"/>
                  <a:gd name="T32" fmla="*/ 364 w 427"/>
                  <a:gd name="T33" fmla="*/ 112 h 219"/>
                  <a:gd name="T34" fmla="*/ 356 w 427"/>
                  <a:gd name="T35" fmla="*/ 107 h 219"/>
                  <a:gd name="T36" fmla="*/ 342 w 427"/>
                  <a:gd name="T37" fmla="*/ 85 h 219"/>
                  <a:gd name="T38" fmla="*/ 314 w 427"/>
                  <a:gd name="T39" fmla="*/ 91 h 219"/>
                  <a:gd name="T40" fmla="*/ 320 w 427"/>
                  <a:gd name="T41" fmla="*/ 116 h 219"/>
                  <a:gd name="T42" fmla="*/ 306 w 427"/>
                  <a:gd name="T43" fmla="*/ 159 h 219"/>
                  <a:gd name="T44" fmla="*/ 292 w 427"/>
                  <a:gd name="T45" fmla="*/ 135 h 219"/>
                  <a:gd name="T46" fmla="*/ 250 w 427"/>
                  <a:gd name="T47" fmla="*/ 119 h 219"/>
                  <a:gd name="T48" fmla="*/ 237 w 427"/>
                  <a:gd name="T49" fmla="*/ 86 h 219"/>
                  <a:gd name="T50" fmla="*/ 246 w 427"/>
                  <a:gd name="T51" fmla="*/ 77 h 219"/>
                  <a:gd name="T52" fmla="*/ 246 w 427"/>
                  <a:gd name="T53" fmla="*/ 70 h 219"/>
                  <a:gd name="T54" fmla="*/ 263 w 427"/>
                  <a:gd name="T55" fmla="*/ 58 h 219"/>
                  <a:gd name="T56" fmla="*/ 276 w 427"/>
                  <a:gd name="T57" fmla="*/ 48 h 219"/>
                  <a:gd name="T58" fmla="*/ 293 w 427"/>
                  <a:gd name="T59" fmla="*/ 36 h 219"/>
                  <a:gd name="T60" fmla="*/ 276 w 427"/>
                  <a:gd name="T61" fmla="*/ 23 h 219"/>
                  <a:gd name="T62" fmla="*/ 262 w 427"/>
                  <a:gd name="T63" fmla="*/ 35 h 219"/>
                  <a:gd name="T64" fmla="*/ 252 w 427"/>
                  <a:gd name="T65" fmla="*/ 23 h 219"/>
                  <a:gd name="T66" fmla="*/ 241 w 427"/>
                  <a:gd name="T67" fmla="*/ 10 h 219"/>
                  <a:gd name="T68" fmla="*/ 223 w 427"/>
                  <a:gd name="T69" fmla="*/ 6 h 219"/>
                  <a:gd name="T70" fmla="*/ 232 w 427"/>
                  <a:gd name="T71" fmla="*/ 27 h 219"/>
                  <a:gd name="T72" fmla="*/ 226 w 427"/>
                  <a:gd name="T73" fmla="*/ 40 h 219"/>
                  <a:gd name="T74" fmla="*/ 218 w 427"/>
                  <a:gd name="T75" fmla="*/ 37 h 219"/>
                  <a:gd name="T76" fmla="*/ 164 w 427"/>
                  <a:gd name="T77" fmla="*/ 29 h 219"/>
                  <a:gd name="T78" fmla="*/ 166 w 427"/>
                  <a:gd name="T79" fmla="*/ 41 h 219"/>
                  <a:gd name="T80" fmla="*/ 160 w 427"/>
                  <a:gd name="T81" fmla="*/ 40 h 219"/>
                  <a:gd name="T82" fmla="*/ 133 w 427"/>
                  <a:gd name="T83" fmla="*/ 30 h 219"/>
                  <a:gd name="T84" fmla="*/ 83 w 427"/>
                  <a:gd name="T85" fmla="*/ 23 h 219"/>
                  <a:gd name="T86" fmla="*/ 71 w 427"/>
                  <a:gd name="T87" fmla="*/ 18 h 219"/>
                  <a:gd name="T88" fmla="*/ 50 w 427"/>
                  <a:gd name="T89" fmla="*/ 24 h 219"/>
                  <a:gd name="T90" fmla="*/ 49 w 427"/>
                  <a:gd name="T91" fmla="*/ 22 h 219"/>
                  <a:gd name="T92" fmla="*/ 29 w 427"/>
                  <a:gd name="T93" fmla="*/ 23 h 219"/>
                  <a:gd name="T94" fmla="*/ 21 w 427"/>
                  <a:gd name="T95" fmla="*/ 28 h 219"/>
                  <a:gd name="T96" fmla="*/ 3 w 427"/>
                  <a:gd name="T97" fmla="*/ 97 h 219"/>
                  <a:gd name="T98" fmla="*/ 40 w 427"/>
                  <a:gd name="T99" fmla="*/ 116 h 219"/>
                  <a:gd name="T100" fmla="*/ 53 w 427"/>
                  <a:gd name="T101" fmla="*/ 141 h 219"/>
                  <a:gd name="T102" fmla="*/ 62 w 427"/>
                  <a:gd name="T103" fmla="*/ 150 h 219"/>
                  <a:gd name="T104" fmla="*/ 67 w 427"/>
                  <a:gd name="T105" fmla="*/ 160 h 219"/>
                  <a:gd name="T106" fmla="*/ 80 w 427"/>
                  <a:gd name="T107" fmla="*/ 166 h 219"/>
                  <a:gd name="T108" fmla="*/ 133 w 427"/>
                  <a:gd name="T109" fmla="*/ 176 h 219"/>
                  <a:gd name="T110" fmla="*/ 97 w 427"/>
                  <a:gd name="T111" fmla="*/ 57 h 219"/>
                  <a:gd name="T112" fmla="*/ 87 w 427"/>
                  <a:gd name="T113" fmla="*/ 51 h 219"/>
                  <a:gd name="T114" fmla="*/ 113 w 427"/>
                  <a:gd name="T115" fmla="*/ 49 h 219"/>
                  <a:gd name="T116" fmla="*/ 142 w 427"/>
                  <a:gd name="T117" fmla="*/ 85 h 219"/>
                  <a:gd name="T118" fmla="*/ 131 w 427"/>
                  <a:gd name="T119" fmla="*/ 85 h 219"/>
                  <a:gd name="T120" fmla="*/ 160 w 427"/>
                  <a:gd name="T121" fmla="*/ 78 h 219"/>
                  <a:gd name="T122" fmla="*/ 210 w 427"/>
                  <a:gd name="T123" fmla="*/ 150 h 219"/>
                  <a:gd name="T124" fmla="*/ 222 w 427"/>
                  <a:gd name="T125" fmla="*/ 165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27" h="219">
                    <a:moveTo>
                      <a:pt x="229" y="174"/>
                    </a:moveTo>
                    <a:cubicBezTo>
                      <a:pt x="229" y="174"/>
                      <a:pt x="229" y="173"/>
                      <a:pt x="229" y="173"/>
                    </a:cubicBezTo>
                    <a:cubicBezTo>
                      <a:pt x="229" y="173"/>
                      <a:pt x="232" y="177"/>
                      <a:pt x="232" y="177"/>
                    </a:cubicBezTo>
                    <a:cubicBezTo>
                      <a:pt x="234" y="177"/>
                      <a:pt x="235" y="178"/>
                      <a:pt x="236" y="178"/>
                    </a:cubicBezTo>
                    <a:cubicBezTo>
                      <a:pt x="238" y="178"/>
                      <a:pt x="238" y="177"/>
                      <a:pt x="239" y="178"/>
                    </a:cubicBezTo>
                    <a:cubicBezTo>
                      <a:pt x="242" y="179"/>
                      <a:pt x="244" y="180"/>
                      <a:pt x="246" y="181"/>
                    </a:cubicBezTo>
                    <a:cubicBezTo>
                      <a:pt x="247" y="182"/>
                      <a:pt x="248" y="181"/>
                      <a:pt x="249" y="181"/>
                    </a:cubicBezTo>
                    <a:cubicBezTo>
                      <a:pt x="250" y="180"/>
                      <a:pt x="251" y="180"/>
                      <a:pt x="252" y="180"/>
                    </a:cubicBezTo>
                    <a:cubicBezTo>
                      <a:pt x="253" y="180"/>
                      <a:pt x="254" y="181"/>
                      <a:pt x="255" y="181"/>
                    </a:cubicBezTo>
                    <a:cubicBezTo>
                      <a:pt x="257" y="181"/>
                      <a:pt x="258" y="180"/>
                      <a:pt x="259" y="179"/>
                    </a:cubicBezTo>
                    <a:cubicBezTo>
                      <a:pt x="260" y="178"/>
                      <a:pt x="263" y="175"/>
                      <a:pt x="264" y="175"/>
                    </a:cubicBezTo>
                    <a:cubicBezTo>
                      <a:pt x="264" y="175"/>
                      <a:pt x="265" y="176"/>
                      <a:pt x="265" y="176"/>
                    </a:cubicBezTo>
                    <a:cubicBezTo>
                      <a:pt x="267" y="176"/>
                      <a:pt x="268" y="176"/>
                      <a:pt x="269" y="176"/>
                    </a:cubicBezTo>
                    <a:cubicBezTo>
                      <a:pt x="273" y="176"/>
                      <a:pt x="272" y="179"/>
                      <a:pt x="274" y="181"/>
                    </a:cubicBezTo>
                    <a:cubicBezTo>
                      <a:pt x="275" y="182"/>
                      <a:pt x="279" y="181"/>
                      <a:pt x="279" y="183"/>
                    </a:cubicBezTo>
                    <a:cubicBezTo>
                      <a:pt x="279" y="185"/>
                      <a:pt x="280" y="187"/>
                      <a:pt x="281" y="189"/>
                    </a:cubicBezTo>
                    <a:cubicBezTo>
                      <a:pt x="281" y="194"/>
                      <a:pt x="290" y="193"/>
                      <a:pt x="293" y="194"/>
                    </a:cubicBezTo>
                    <a:cubicBezTo>
                      <a:pt x="295" y="194"/>
                      <a:pt x="298" y="194"/>
                      <a:pt x="299" y="195"/>
                    </a:cubicBezTo>
                    <a:cubicBezTo>
                      <a:pt x="300" y="196"/>
                      <a:pt x="305" y="201"/>
                      <a:pt x="304" y="201"/>
                    </a:cubicBezTo>
                    <a:cubicBezTo>
                      <a:pt x="302" y="203"/>
                      <a:pt x="302" y="203"/>
                      <a:pt x="300" y="202"/>
                    </a:cubicBezTo>
                    <a:cubicBezTo>
                      <a:pt x="299" y="201"/>
                      <a:pt x="295" y="199"/>
                      <a:pt x="295" y="199"/>
                    </a:cubicBezTo>
                    <a:cubicBezTo>
                      <a:pt x="295" y="200"/>
                      <a:pt x="298" y="201"/>
                      <a:pt x="297" y="203"/>
                    </a:cubicBezTo>
                    <a:cubicBezTo>
                      <a:pt x="296" y="204"/>
                      <a:pt x="295" y="206"/>
                      <a:pt x="295" y="207"/>
                    </a:cubicBezTo>
                    <a:cubicBezTo>
                      <a:pt x="295" y="209"/>
                      <a:pt x="295" y="210"/>
                      <a:pt x="294" y="211"/>
                    </a:cubicBezTo>
                    <a:cubicBezTo>
                      <a:pt x="294" y="212"/>
                      <a:pt x="291" y="213"/>
                      <a:pt x="291" y="213"/>
                    </a:cubicBezTo>
                    <a:cubicBezTo>
                      <a:pt x="290" y="214"/>
                      <a:pt x="287" y="219"/>
                      <a:pt x="291" y="219"/>
                    </a:cubicBezTo>
                    <a:cubicBezTo>
                      <a:pt x="292" y="219"/>
                      <a:pt x="294" y="217"/>
                      <a:pt x="296" y="215"/>
                    </a:cubicBezTo>
                    <a:cubicBezTo>
                      <a:pt x="298" y="214"/>
                      <a:pt x="299" y="216"/>
                      <a:pt x="301" y="215"/>
                    </a:cubicBezTo>
                    <a:cubicBezTo>
                      <a:pt x="304" y="215"/>
                      <a:pt x="305" y="213"/>
                      <a:pt x="308" y="213"/>
                    </a:cubicBezTo>
                    <a:cubicBezTo>
                      <a:pt x="308" y="211"/>
                      <a:pt x="308" y="212"/>
                      <a:pt x="306" y="211"/>
                    </a:cubicBezTo>
                    <a:cubicBezTo>
                      <a:pt x="305" y="211"/>
                      <a:pt x="305" y="210"/>
                      <a:pt x="306" y="210"/>
                    </a:cubicBezTo>
                    <a:cubicBezTo>
                      <a:pt x="307" y="208"/>
                      <a:pt x="308" y="207"/>
                      <a:pt x="311" y="207"/>
                    </a:cubicBezTo>
                    <a:cubicBezTo>
                      <a:pt x="312" y="207"/>
                      <a:pt x="315" y="205"/>
                      <a:pt x="317" y="206"/>
                    </a:cubicBezTo>
                    <a:cubicBezTo>
                      <a:pt x="319" y="207"/>
                      <a:pt x="320" y="203"/>
                      <a:pt x="322" y="206"/>
                    </a:cubicBezTo>
                    <a:cubicBezTo>
                      <a:pt x="324" y="204"/>
                      <a:pt x="325" y="203"/>
                      <a:pt x="327" y="201"/>
                    </a:cubicBezTo>
                    <a:cubicBezTo>
                      <a:pt x="329" y="200"/>
                      <a:pt x="330" y="200"/>
                      <a:pt x="332" y="200"/>
                    </a:cubicBezTo>
                    <a:cubicBezTo>
                      <a:pt x="335" y="200"/>
                      <a:pt x="339" y="200"/>
                      <a:pt x="342" y="200"/>
                    </a:cubicBezTo>
                    <a:cubicBezTo>
                      <a:pt x="345" y="200"/>
                      <a:pt x="346" y="201"/>
                      <a:pt x="347" y="199"/>
                    </a:cubicBezTo>
                    <a:cubicBezTo>
                      <a:pt x="348" y="198"/>
                      <a:pt x="349" y="199"/>
                      <a:pt x="350" y="198"/>
                    </a:cubicBezTo>
                    <a:cubicBezTo>
                      <a:pt x="351" y="196"/>
                      <a:pt x="352" y="195"/>
                      <a:pt x="352" y="193"/>
                    </a:cubicBezTo>
                    <a:cubicBezTo>
                      <a:pt x="353" y="191"/>
                      <a:pt x="353" y="190"/>
                      <a:pt x="354" y="188"/>
                    </a:cubicBezTo>
                    <a:cubicBezTo>
                      <a:pt x="355" y="187"/>
                      <a:pt x="356" y="186"/>
                      <a:pt x="357" y="185"/>
                    </a:cubicBezTo>
                    <a:cubicBezTo>
                      <a:pt x="358" y="184"/>
                      <a:pt x="359" y="187"/>
                      <a:pt x="361" y="186"/>
                    </a:cubicBezTo>
                    <a:cubicBezTo>
                      <a:pt x="363" y="184"/>
                      <a:pt x="365" y="187"/>
                      <a:pt x="365" y="189"/>
                    </a:cubicBezTo>
                    <a:cubicBezTo>
                      <a:pt x="365" y="190"/>
                      <a:pt x="364" y="196"/>
                      <a:pt x="366" y="196"/>
                    </a:cubicBezTo>
                    <a:cubicBezTo>
                      <a:pt x="367" y="197"/>
                      <a:pt x="368" y="199"/>
                      <a:pt x="369" y="201"/>
                    </a:cubicBezTo>
                    <a:cubicBezTo>
                      <a:pt x="370" y="199"/>
                      <a:pt x="381" y="196"/>
                      <a:pt x="381" y="196"/>
                    </a:cubicBezTo>
                    <a:cubicBezTo>
                      <a:pt x="381" y="195"/>
                      <a:pt x="380" y="195"/>
                      <a:pt x="380" y="194"/>
                    </a:cubicBezTo>
                    <a:cubicBezTo>
                      <a:pt x="380" y="194"/>
                      <a:pt x="382" y="196"/>
                      <a:pt x="382" y="196"/>
                    </a:cubicBezTo>
                    <a:cubicBezTo>
                      <a:pt x="382" y="197"/>
                      <a:pt x="380" y="197"/>
                      <a:pt x="380" y="197"/>
                    </a:cubicBezTo>
                    <a:cubicBezTo>
                      <a:pt x="380" y="197"/>
                      <a:pt x="386" y="198"/>
                      <a:pt x="386" y="198"/>
                    </a:cubicBezTo>
                    <a:cubicBezTo>
                      <a:pt x="386" y="198"/>
                      <a:pt x="386" y="198"/>
                      <a:pt x="386" y="198"/>
                    </a:cubicBezTo>
                    <a:cubicBezTo>
                      <a:pt x="386" y="198"/>
                      <a:pt x="386" y="199"/>
                      <a:pt x="386" y="199"/>
                    </a:cubicBezTo>
                    <a:cubicBezTo>
                      <a:pt x="385" y="199"/>
                      <a:pt x="384" y="199"/>
                      <a:pt x="383" y="200"/>
                    </a:cubicBezTo>
                    <a:cubicBezTo>
                      <a:pt x="383" y="201"/>
                      <a:pt x="382" y="198"/>
                      <a:pt x="382" y="198"/>
                    </a:cubicBezTo>
                    <a:cubicBezTo>
                      <a:pt x="381" y="198"/>
                      <a:pt x="381" y="199"/>
                      <a:pt x="381" y="199"/>
                    </a:cubicBezTo>
                    <a:cubicBezTo>
                      <a:pt x="381" y="199"/>
                      <a:pt x="381" y="198"/>
                      <a:pt x="380" y="199"/>
                    </a:cubicBezTo>
                    <a:cubicBezTo>
                      <a:pt x="379" y="200"/>
                      <a:pt x="378" y="200"/>
                      <a:pt x="377" y="201"/>
                    </a:cubicBezTo>
                    <a:cubicBezTo>
                      <a:pt x="375" y="202"/>
                      <a:pt x="371" y="205"/>
                      <a:pt x="373" y="208"/>
                    </a:cubicBezTo>
                    <a:cubicBezTo>
                      <a:pt x="376" y="210"/>
                      <a:pt x="378" y="208"/>
                      <a:pt x="379" y="207"/>
                    </a:cubicBezTo>
                    <a:cubicBezTo>
                      <a:pt x="380" y="206"/>
                      <a:pt x="384" y="203"/>
                      <a:pt x="384" y="202"/>
                    </a:cubicBezTo>
                    <a:cubicBezTo>
                      <a:pt x="384" y="203"/>
                      <a:pt x="386" y="204"/>
                      <a:pt x="387" y="203"/>
                    </a:cubicBezTo>
                    <a:cubicBezTo>
                      <a:pt x="387" y="202"/>
                      <a:pt x="390" y="201"/>
                      <a:pt x="391" y="201"/>
                    </a:cubicBezTo>
                    <a:cubicBezTo>
                      <a:pt x="393" y="200"/>
                      <a:pt x="395" y="199"/>
                      <a:pt x="397" y="199"/>
                    </a:cubicBezTo>
                    <a:cubicBezTo>
                      <a:pt x="398" y="199"/>
                      <a:pt x="398" y="199"/>
                      <a:pt x="398" y="198"/>
                    </a:cubicBezTo>
                    <a:cubicBezTo>
                      <a:pt x="397" y="197"/>
                      <a:pt x="398" y="197"/>
                      <a:pt x="398" y="197"/>
                    </a:cubicBezTo>
                    <a:cubicBezTo>
                      <a:pt x="398" y="196"/>
                      <a:pt x="396" y="197"/>
                      <a:pt x="395" y="196"/>
                    </a:cubicBezTo>
                    <a:cubicBezTo>
                      <a:pt x="394" y="196"/>
                      <a:pt x="395" y="194"/>
                      <a:pt x="393" y="196"/>
                    </a:cubicBezTo>
                    <a:cubicBezTo>
                      <a:pt x="391" y="197"/>
                      <a:pt x="387" y="196"/>
                      <a:pt x="385" y="195"/>
                    </a:cubicBezTo>
                    <a:cubicBezTo>
                      <a:pt x="384" y="195"/>
                      <a:pt x="385" y="193"/>
                      <a:pt x="384" y="193"/>
                    </a:cubicBezTo>
                    <a:cubicBezTo>
                      <a:pt x="384" y="193"/>
                      <a:pt x="382" y="193"/>
                      <a:pt x="381" y="192"/>
                    </a:cubicBezTo>
                    <a:cubicBezTo>
                      <a:pt x="380" y="192"/>
                      <a:pt x="380" y="189"/>
                      <a:pt x="380" y="188"/>
                    </a:cubicBezTo>
                    <a:cubicBezTo>
                      <a:pt x="380" y="187"/>
                      <a:pt x="378" y="188"/>
                      <a:pt x="377" y="187"/>
                    </a:cubicBezTo>
                    <a:cubicBezTo>
                      <a:pt x="377" y="187"/>
                      <a:pt x="379" y="185"/>
                      <a:pt x="379" y="185"/>
                    </a:cubicBezTo>
                    <a:cubicBezTo>
                      <a:pt x="380" y="184"/>
                      <a:pt x="380" y="181"/>
                      <a:pt x="378" y="181"/>
                    </a:cubicBezTo>
                    <a:cubicBezTo>
                      <a:pt x="378" y="181"/>
                      <a:pt x="376" y="185"/>
                      <a:pt x="375" y="183"/>
                    </a:cubicBezTo>
                    <a:cubicBezTo>
                      <a:pt x="375" y="181"/>
                      <a:pt x="374" y="182"/>
                      <a:pt x="373" y="181"/>
                    </a:cubicBezTo>
                    <a:cubicBezTo>
                      <a:pt x="373" y="180"/>
                      <a:pt x="376" y="181"/>
                      <a:pt x="376" y="181"/>
                    </a:cubicBezTo>
                    <a:cubicBezTo>
                      <a:pt x="378" y="181"/>
                      <a:pt x="379" y="180"/>
                      <a:pt x="380" y="180"/>
                    </a:cubicBezTo>
                    <a:cubicBezTo>
                      <a:pt x="381" y="179"/>
                      <a:pt x="382" y="179"/>
                      <a:pt x="383" y="179"/>
                    </a:cubicBezTo>
                    <a:cubicBezTo>
                      <a:pt x="384" y="178"/>
                      <a:pt x="382" y="176"/>
                      <a:pt x="382" y="176"/>
                    </a:cubicBezTo>
                    <a:cubicBezTo>
                      <a:pt x="382" y="176"/>
                      <a:pt x="383" y="176"/>
                      <a:pt x="383" y="176"/>
                    </a:cubicBezTo>
                    <a:cubicBezTo>
                      <a:pt x="383" y="176"/>
                      <a:pt x="379" y="174"/>
                      <a:pt x="379" y="174"/>
                    </a:cubicBezTo>
                    <a:cubicBezTo>
                      <a:pt x="377" y="173"/>
                      <a:pt x="375" y="173"/>
                      <a:pt x="373" y="174"/>
                    </a:cubicBezTo>
                    <a:cubicBezTo>
                      <a:pt x="369" y="175"/>
                      <a:pt x="366" y="176"/>
                      <a:pt x="363" y="178"/>
                    </a:cubicBezTo>
                    <a:cubicBezTo>
                      <a:pt x="360" y="179"/>
                      <a:pt x="358" y="181"/>
                      <a:pt x="355" y="183"/>
                    </a:cubicBezTo>
                    <a:cubicBezTo>
                      <a:pt x="354" y="184"/>
                      <a:pt x="353" y="185"/>
                      <a:pt x="352" y="187"/>
                    </a:cubicBezTo>
                    <a:cubicBezTo>
                      <a:pt x="352" y="187"/>
                      <a:pt x="348" y="189"/>
                      <a:pt x="348" y="189"/>
                    </a:cubicBezTo>
                    <a:cubicBezTo>
                      <a:pt x="348" y="188"/>
                      <a:pt x="353" y="184"/>
                      <a:pt x="354" y="183"/>
                    </a:cubicBezTo>
                    <a:cubicBezTo>
                      <a:pt x="354" y="182"/>
                      <a:pt x="355" y="181"/>
                      <a:pt x="354" y="180"/>
                    </a:cubicBezTo>
                    <a:cubicBezTo>
                      <a:pt x="353" y="180"/>
                      <a:pt x="351" y="179"/>
                      <a:pt x="350" y="179"/>
                    </a:cubicBezTo>
                    <a:cubicBezTo>
                      <a:pt x="351" y="179"/>
                      <a:pt x="353" y="180"/>
                      <a:pt x="354" y="180"/>
                    </a:cubicBezTo>
                    <a:cubicBezTo>
                      <a:pt x="356" y="181"/>
                      <a:pt x="358" y="178"/>
                      <a:pt x="359" y="177"/>
                    </a:cubicBezTo>
                    <a:cubicBezTo>
                      <a:pt x="360" y="176"/>
                      <a:pt x="361" y="174"/>
                      <a:pt x="363" y="173"/>
                    </a:cubicBezTo>
                    <a:cubicBezTo>
                      <a:pt x="365" y="173"/>
                      <a:pt x="367" y="174"/>
                      <a:pt x="368" y="172"/>
                    </a:cubicBezTo>
                    <a:cubicBezTo>
                      <a:pt x="369" y="168"/>
                      <a:pt x="371" y="167"/>
                      <a:pt x="375" y="167"/>
                    </a:cubicBezTo>
                    <a:cubicBezTo>
                      <a:pt x="379" y="167"/>
                      <a:pt x="383" y="167"/>
                      <a:pt x="387" y="167"/>
                    </a:cubicBezTo>
                    <a:cubicBezTo>
                      <a:pt x="394" y="167"/>
                      <a:pt x="404" y="169"/>
                      <a:pt x="409" y="163"/>
                    </a:cubicBezTo>
                    <a:cubicBezTo>
                      <a:pt x="411" y="161"/>
                      <a:pt x="412" y="160"/>
                      <a:pt x="414" y="160"/>
                    </a:cubicBezTo>
                    <a:cubicBezTo>
                      <a:pt x="416" y="160"/>
                      <a:pt x="418" y="160"/>
                      <a:pt x="421" y="158"/>
                    </a:cubicBezTo>
                    <a:cubicBezTo>
                      <a:pt x="422" y="158"/>
                      <a:pt x="425" y="156"/>
                      <a:pt x="425" y="155"/>
                    </a:cubicBezTo>
                    <a:cubicBezTo>
                      <a:pt x="427" y="152"/>
                      <a:pt x="422" y="153"/>
                      <a:pt x="422" y="152"/>
                    </a:cubicBezTo>
                    <a:cubicBezTo>
                      <a:pt x="422" y="151"/>
                      <a:pt x="424" y="151"/>
                      <a:pt x="424" y="151"/>
                    </a:cubicBezTo>
                    <a:cubicBezTo>
                      <a:pt x="425" y="150"/>
                      <a:pt x="424" y="149"/>
                      <a:pt x="424" y="148"/>
                    </a:cubicBezTo>
                    <a:cubicBezTo>
                      <a:pt x="424" y="148"/>
                      <a:pt x="425" y="147"/>
                      <a:pt x="425" y="147"/>
                    </a:cubicBezTo>
                    <a:cubicBezTo>
                      <a:pt x="425" y="146"/>
                      <a:pt x="423" y="145"/>
                      <a:pt x="423" y="145"/>
                    </a:cubicBezTo>
                    <a:cubicBezTo>
                      <a:pt x="422" y="144"/>
                      <a:pt x="421" y="144"/>
                      <a:pt x="421" y="143"/>
                    </a:cubicBezTo>
                    <a:cubicBezTo>
                      <a:pt x="420" y="143"/>
                      <a:pt x="418" y="146"/>
                      <a:pt x="417" y="144"/>
                    </a:cubicBezTo>
                    <a:cubicBezTo>
                      <a:pt x="417" y="144"/>
                      <a:pt x="419" y="143"/>
                      <a:pt x="418" y="143"/>
                    </a:cubicBezTo>
                    <a:cubicBezTo>
                      <a:pt x="418" y="142"/>
                      <a:pt x="417" y="141"/>
                      <a:pt x="416" y="141"/>
                    </a:cubicBezTo>
                    <a:cubicBezTo>
                      <a:pt x="415" y="140"/>
                      <a:pt x="411" y="141"/>
                      <a:pt x="410" y="142"/>
                    </a:cubicBezTo>
                    <a:cubicBezTo>
                      <a:pt x="409" y="144"/>
                      <a:pt x="406" y="145"/>
                      <a:pt x="404" y="146"/>
                    </a:cubicBezTo>
                    <a:cubicBezTo>
                      <a:pt x="403" y="146"/>
                      <a:pt x="400" y="144"/>
                      <a:pt x="400" y="143"/>
                    </a:cubicBezTo>
                    <a:cubicBezTo>
                      <a:pt x="400" y="142"/>
                      <a:pt x="403" y="145"/>
                      <a:pt x="403" y="145"/>
                    </a:cubicBezTo>
                    <a:cubicBezTo>
                      <a:pt x="404" y="145"/>
                      <a:pt x="408" y="142"/>
                      <a:pt x="408" y="142"/>
                    </a:cubicBezTo>
                    <a:cubicBezTo>
                      <a:pt x="408" y="142"/>
                      <a:pt x="406" y="141"/>
                      <a:pt x="406" y="141"/>
                    </a:cubicBezTo>
                    <a:cubicBezTo>
                      <a:pt x="409" y="140"/>
                      <a:pt x="412" y="140"/>
                      <a:pt x="415" y="139"/>
                    </a:cubicBezTo>
                    <a:cubicBezTo>
                      <a:pt x="415" y="139"/>
                      <a:pt x="417" y="138"/>
                      <a:pt x="416" y="137"/>
                    </a:cubicBezTo>
                    <a:cubicBezTo>
                      <a:pt x="416" y="137"/>
                      <a:pt x="414" y="135"/>
                      <a:pt x="414" y="135"/>
                    </a:cubicBezTo>
                    <a:cubicBezTo>
                      <a:pt x="412" y="136"/>
                      <a:pt x="410" y="136"/>
                      <a:pt x="409" y="134"/>
                    </a:cubicBezTo>
                    <a:cubicBezTo>
                      <a:pt x="408" y="134"/>
                      <a:pt x="404" y="137"/>
                      <a:pt x="404" y="136"/>
                    </a:cubicBezTo>
                    <a:cubicBezTo>
                      <a:pt x="404" y="136"/>
                      <a:pt x="407" y="133"/>
                      <a:pt x="404" y="134"/>
                    </a:cubicBezTo>
                    <a:cubicBezTo>
                      <a:pt x="404" y="134"/>
                      <a:pt x="400" y="135"/>
                      <a:pt x="400" y="135"/>
                    </a:cubicBezTo>
                    <a:cubicBezTo>
                      <a:pt x="401" y="133"/>
                      <a:pt x="404" y="133"/>
                      <a:pt x="402" y="130"/>
                    </a:cubicBezTo>
                    <a:cubicBezTo>
                      <a:pt x="402" y="130"/>
                      <a:pt x="398" y="128"/>
                      <a:pt x="398" y="128"/>
                    </a:cubicBezTo>
                    <a:cubicBezTo>
                      <a:pt x="396" y="128"/>
                      <a:pt x="396" y="126"/>
                      <a:pt x="394" y="126"/>
                    </a:cubicBezTo>
                    <a:cubicBezTo>
                      <a:pt x="395" y="126"/>
                      <a:pt x="392" y="122"/>
                      <a:pt x="392" y="122"/>
                    </a:cubicBezTo>
                    <a:cubicBezTo>
                      <a:pt x="392" y="122"/>
                      <a:pt x="393" y="123"/>
                      <a:pt x="394" y="123"/>
                    </a:cubicBezTo>
                    <a:cubicBezTo>
                      <a:pt x="395" y="124"/>
                      <a:pt x="395" y="122"/>
                      <a:pt x="396" y="122"/>
                    </a:cubicBezTo>
                    <a:cubicBezTo>
                      <a:pt x="400" y="121"/>
                      <a:pt x="393" y="118"/>
                      <a:pt x="392" y="117"/>
                    </a:cubicBezTo>
                    <a:cubicBezTo>
                      <a:pt x="392" y="118"/>
                      <a:pt x="394" y="116"/>
                      <a:pt x="394" y="116"/>
                    </a:cubicBezTo>
                    <a:cubicBezTo>
                      <a:pt x="395" y="115"/>
                      <a:pt x="393" y="115"/>
                      <a:pt x="392" y="114"/>
                    </a:cubicBezTo>
                    <a:cubicBezTo>
                      <a:pt x="392" y="114"/>
                      <a:pt x="391" y="113"/>
                      <a:pt x="390" y="113"/>
                    </a:cubicBezTo>
                    <a:cubicBezTo>
                      <a:pt x="390" y="113"/>
                      <a:pt x="388" y="113"/>
                      <a:pt x="388" y="113"/>
                    </a:cubicBezTo>
                    <a:cubicBezTo>
                      <a:pt x="389" y="112"/>
                      <a:pt x="391" y="113"/>
                      <a:pt x="390" y="110"/>
                    </a:cubicBezTo>
                    <a:cubicBezTo>
                      <a:pt x="389" y="110"/>
                      <a:pt x="386" y="111"/>
                      <a:pt x="386" y="111"/>
                    </a:cubicBezTo>
                    <a:cubicBezTo>
                      <a:pt x="386" y="110"/>
                      <a:pt x="389" y="110"/>
                      <a:pt x="388" y="108"/>
                    </a:cubicBezTo>
                    <a:cubicBezTo>
                      <a:pt x="388" y="107"/>
                      <a:pt x="388" y="106"/>
                      <a:pt x="387" y="105"/>
                    </a:cubicBezTo>
                    <a:cubicBezTo>
                      <a:pt x="387" y="105"/>
                      <a:pt x="386" y="106"/>
                      <a:pt x="386" y="105"/>
                    </a:cubicBezTo>
                    <a:cubicBezTo>
                      <a:pt x="386" y="106"/>
                      <a:pt x="384" y="102"/>
                      <a:pt x="384" y="102"/>
                    </a:cubicBezTo>
                    <a:cubicBezTo>
                      <a:pt x="383" y="100"/>
                      <a:pt x="382" y="99"/>
                      <a:pt x="382" y="98"/>
                    </a:cubicBezTo>
                    <a:cubicBezTo>
                      <a:pt x="381" y="96"/>
                      <a:pt x="381" y="94"/>
                      <a:pt x="379" y="97"/>
                    </a:cubicBezTo>
                    <a:cubicBezTo>
                      <a:pt x="379" y="97"/>
                      <a:pt x="378" y="101"/>
                      <a:pt x="379" y="100"/>
                    </a:cubicBezTo>
                    <a:cubicBezTo>
                      <a:pt x="375" y="101"/>
                      <a:pt x="377" y="101"/>
                      <a:pt x="378" y="104"/>
                    </a:cubicBezTo>
                    <a:cubicBezTo>
                      <a:pt x="378" y="103"/>
                      <a:pt x="377" y="103"/>
                      <a:pt x="377" y="104"/>
                    </a:cubicBezTo>
                    <a:cubicBezTo>
                      <a:pt x="376" y="104"/>
                      <a:pt x="376" y="104"/>
                      <a:pt x="375" y="105"/>
                    </a:cubicBezTo>
                    <a:cubicBezTo>
                      <a:pt x="375" y="105"/>
                      <a:pt x="377" y="106"/>
                      <a:pt x="377" y="106"/>
                    </a:cubicBezTo>
                    <a:cubicBezTo>
                      <a:pt x="376" y="107"/>
                      <a:pt x="374" y="106"/>
                      <a:pt x="374" y="107"/>
                    </a:cubicBezTo>
                    <a:cubicBezTo>
                      <a:pt x="373" y="108"/>
                      <a:pt x="375" y="110"/>
                      <a:pt x="373" y="111"/>
                    </a:cubicBezTo>
                    <a:cubicBezTo>
                      <a:pt x="374" y="111"/>
                      <a:pt x="372" y="107"/>
                      <a:pt x="370" y="109"/>
                    </a:cubicBezTo>
                    <a:cubicBezTo>
                      <a:pt x="370" y="110"/>
                      <a:pt x="366" y="113"/>
                      <a:pt x="366" y="113"/>
                    </a:cubicBezTo>
                    <a:cubicBezTo>
                      <a:pt x="365" y="113"/>
                      <a:pt x="365" y="112"/>
                      <a:pt x="365" y="111"/>
                    </a:cubicBezTo>
                    <a:cubicBezTo>
                      <a:pt x="364" y="111"/>
                      <a:pt x="364" y="112"/>
                      <a:pt x="364" y="112"/>
                    </a:cubicBezTo>
                    <a:cubicBezTo>
                      <a:pt x="363" y="111"/>
                      <a:pt x="364" y="111"/>
                      <a:pt x="364" y="110"/>
                    </a:cubicBezTo>
                    <a:cubicBezTo>
                      <a:pt x="364" y="111"/>
                      <a:pt x="357" y="116"/>
                      <a:pt x="357" y="115"/>
                    </a:cubicBezTo>
                    <a:cubicBezTo>
                      <a:pt x="356" y="114"/>
                      <a:pt x="360" y="113"/>
                      <a:pt x="361" y="113"/>
                    </a:cubicBezTo>
                    <a:cubicBezTo>
                      <a:pt x="363" y="111"/>
                      <a:pt x="363" y="110"/>
                      <a:pt x="362" y="108"/>
                    </a:cubicBezTo>
                    <a:cubicBezTo>
                      <a:pt x="361" y="107"/>
                      <a:pt x="358" y="107"/>
                      <a:pt x="357" y="107"/>
                    </a:cubicBezTo>
                    <a:cubicBezTo>
                      <a:pt x="356" y="107"/>
                      <a:pt x="356" y="108"/>
                      <a:pt x="356" y="108"/>
                    </a:cubicBezTo>
                    <a:cubicBezTo>
                      <a:pt x="355" y="110"/>
                      <a:pt x="353" y="108"/>
                      <a:pt x="352" y="108"/>
                    </a:cubicBezTo>
                    <a:cubicBezTo>
                      <a:pt x="353" y="108"/>
                      <a:pt x="355" y="106"/>
                      <a:pt x="355" y="106"/>
                    </a:cubicBezTo>
                    <a:cubicBezTo>
                      <a:pt x="355" y="106"/>
                      <a:pt x="356" y="107"/>
                      <a:pt x="356" y="107"/>
                    </a:cubicBezTo>
                    <a:cubicBezTo>
                      <a:pt x="355" y="107"/>
                      <a:pt x="357" y="105"/>
                      <a:pt x="357" y="105"/>
                    </a:cubicBezTo>
                    <a:cubicBezTo>
                      <a:pt x="358" y="103"/>
                      <a:pt x="356" y="104"/>
                      <a:pt x="355" y="103"/>
                    </a:cubicBezTo>
                    <a:cubicBezTo>
                      <a:pt x="355" y="103"/>
                      <a:pt x="356" y="98"/>
                      <a:pt x="354" y="99"/>
                    </a:cubicBezTo>
                    <a:cubicBezTo>
                      <a:pt x="355" y="98"/>
                      <a:pt x="356" y="98"/>
                      <a:pt x="355" y="96"/>
                    </a:cubicBezTo>
                    <a:cubicBezTo>
                      <a:pt x="353" y="95"/>
                      <a:pt x="357" y="94"/>
                      <a:pt x="356" y="92"/>
                    </a:cubicBezTo>
                    <a:cubicBezTo>
                      <a:pt x="356" y="91"/>
                      <a:pt x="354" y="93"/>
                      <a:pt x="353" y="92"/>
                    </a:cubicBezTo>
                    <a:cubicBezTo>
                      <a:pt x="352" y="91"/>
                      <a:pt x="350" y="91"/>
                      <a:pt x="349" y="91"/>
                    </a:cubicBezTo>
                    <a:cubicBezTo>
                      <a:pt x="347" y="90"/>
                      <a:pt x="346" y="90"/>
                      <a:pt x="345" y="88"/>
                    </a:cubicBezTo>
                    <a:cubicBezTo>
                      <a:pt x="345" y="86"/>
                      <a:pt x="342" y="87"/>
                      <a:pt x="342" y="85"/>
                    </a:cubicBezTo>
                    <a:cubicBezTo>
                      <a:pt x="342" y="84"/>
                      <a:pt x="340" y="85"/>
                      <a:pt x="340" y="85"/>
                    </a:cubicBezTo>
                    <a:cubicBezTo>
                      <a:pt x="341" y="83"/>
                      <a:pt x="339" y="83"/>
                      <a:pt x="338" y="82"/>
                    </a:cubicBezTo>
                    <a:cubicBezTo>
                      <a:pt x="336" y="81"/>
                      <a:pt x="336" y="80"/>
                      <a:pt x="334" y="81"/>
                    </a:cubicBezTo>
                    <a:cubicBezTo>
                      <a:pt x="332" y="82"/>
                      <a:pt x="331" y="83"/>
                      <a:pt x="329" y="82"/>
                    </a:cubicBezTo>
                    <a:cubicBezTo>
                      <a:pt x="327" y="81"/>
                      <a:pt x="326" y="83"/>
                      <a:pt x="324" y="82"/>
                    </a:cubicBezTo>
                    <a:cubicBezTo>
                      <a:pt x="322" y="80"/>
                      <a:pt x="320" y="80"/>
                      <a:pt x="318" y="80"/>
                    </a:cubicBezTo>
                    <a:cubicBezTo>
                      <a:pt x="316" y="80"/>
                      <a:pt x="314" y="80"/>
                      <a:pt x="313" y="82"/>
                    </a:cubicBezTo>
                    <a:cubicBezTo>
                      <a:pt x="312" y="84"/>
                      <a:pt x="315" y="85"/>
                      <a:pt x="315" y="86"/>
                    </a:cubicBezTo>
                    <a:cubicBezTo>
                      <a:pt x="316" y="87"/>
                      <a:pt x="315" y="90"/>
                      <a:pt x="314" y="91"/>
                    </a:cubicBezTo>
                    <a:cubicBezTo>
                      <a:pt x="314" y="92"/>
                      <a:pt x="314" y="91"/>
                      <a:pt x="313" y="92"/>
                    </a:cubicBezTo>
                    <a:cubicBezTo>
                      <a:pt x="313" y="92"/>
                      <a:pt x="315" y="94"/>
                      <a:pt x="315" y="94"/>
                    </a:cubicBezTo>
                    <a:cubicBezTo>
                      <a:pt x="315" y="96"/>
                      <a:pt x="316" y="98"/>
                      <a:pt x="316" y="99"/>
                    </a:cubicBezTo>
                    <a:cubicBezTo>
                      <a:pt x="316" y="100"/>
                      <a:pt x="316" y="100"/>
                      <a:pt x="316" y="101"/>
                    </a:cubicBezTo>
                    <a:cubicBezTo>
                      <a:pt x="316" y="102"/>
                      <a:pt x="315" y="101"/>
                      <a:pt x="315" y="101"/>
                    </a:cubicBezTo>
                    <a:cubicBezTo>
                      <a:pt x="314" y="102"/>
                      <a:pt x="314" y="104"/>
                      <a:pt x="314" y="104"/>
                    </a:cubicBezTo>
                    <a:cubicBezTo>
                      <a:pt x="313" y="105"/>
                      <a:pt x="312" y="106"/>
                      <a:pt x="312" y="107"/>
                    </a:cubicBezTo>
                    <a:cubicBezTo>
                      <a:pt x="311" y="109"/>
                      <a:pt x="311" y="109"/>
                      <a:pt x="312" y="110"/>
                    </a:cubicBezTo>
                    <a:cubicBezTo>
                      <a:pt x="315" y="112"/>
                      <a:pt x="318" y="114"/>
                      <a:pt x="320" y="116"/>
                    </a:cubicBezTo>
                    <a:cubicBezTo>
                      <a:pt x="321" y="119"/>
                      <a:pt x="322" y="124"/>
                      <a:pt x="321" y="127"/>
                    </a:cubicBezTo>
                    <a:cubicBezTo>
                      <a:pt x="319" y="131"/>
                      <a:pt x="313" y="133"/>
                      <a:pt x="310" y="135"/>
                    </a:cubicBezTo>
                    <a:cubicBezTo>
                      <a:pt x="309" y="136"/>
                      <a:pt x="308" y="136"/>
                      <a:pt x="307" y="137"/>
                    </a:cubicBezTo>
                    <a:cubicBezTo>
                      <a:pt x="304" y="138"/>
                      <a:pt x="308" y="141"/>
                      <a:pt x="308" y="143"/>
                    </a:cubicBezTo>
                    <a:cubicBezTo>
                      <a:pt x="308" y="143"/>
                      <a:pt x="309" y="145"/>
                      <a:pt x="309" y="146"/>
                    </a:cubicBezTo>
                    <a:cubicBezTo>
                      <a:pt x="309" y="148"/>
                      <a:pt x="309" y="149"/>
                      <a:pt x="310" y="151"/>
                    </a:cubicBezTo>
                    <a:cubicBezTo>
                      <a:pt x="311" y="153"/>
                      <a:pt x="311" y="154"/>
                      <a:pt x="309" y="156"/>
                    </a:cubicBezTo>
                    <a:cubicBezTo>
                      <a:pt x="309" y="156"/>
                      <a:pt x="310" y="160"/>
                      <a:pt x="309" y="161"/>
                    </a:cubicBezTo>
                    <a:cubicBezTo>
                      <a:pt x="308" y="161"/>
                      <a:pt x="307" y="157"/>
                      <a:pt x="306" y="159"/>
                    </a:cubicBezTo>
                    <a:cubicBezTo>
                      <a:pt x="305" y="161"/>
                      <a:pt x="307" y="164"/>
                      <a:pt x="307" y="164"/>
                    </a:cubicBezTo>
                    <a:cubicBezTo>
                      <a:pt x="307" y="163"/>
                      <a:pt x="301" y="158"/>
                      <a:pt x="298" y="161"/>
                    </a:cubicBezTo>
                    <a:cubicBezTo>
                      <a:pt x="299" y="160"/>
                      <a:pt x="302" y="159"/>
                      <a:pt x="300" y="157"/>
                    </a:cubicBezTo>
                    <a:cubicBezTo>
                      <a:pt x="299" y="156"/>
                      <a:pt x="298" y="155"/>
                      <a:pt x="297" y="155"/>
                    </a:cubicBezTo>
                    <a:cubicBezTo>
                      <a:pt x="297" y="154"/>
                      <a:pt x="295" y="154"/>
                      <a:pt x="294" y="154"/>
                    </a:cubicBezTo>
                    <a:cubicBezTo>
                      <a:pt x="294" y="153"/>
                      <a:pt x="295" y="153"/>
                      <a:pt x="294" y="151"/>
                    </a:cubicBezTo>
                    <a:cubicBezTo>
                      <a:pt x="293" y="150"/>
                      <a:pt x="292" y="148"/>
                      <a:pt x="293" y="146"/>
                    </a:cubicBezTo>
                    <a:cubicBezTo>
                      <a:pt x="294" y="143"/>
                      <a:pt x="291" y="142"/>
                      <a:pt x="291" y="140"/>
                    </a:cubicBezTo>
                    <a:cubicBezTo>
                      <a:pt x="291" y="138"/>
                      <a:pt x="293" y="137"/>
                      <a:pt x="292" y="135"/>
                    </a:cubicBezTo>
                    <a:cubicBezTo>
                      <a:pt x="290" y="133"/>
                      <a:pt x="286" y="133"/>
                      <a:pt x="283" y="133"/>
                    </a:cubicBezTo>
                    <a:cubicBezTo>
                      <a:pt x="282" y="133"/>
                      <a:pt x="281" y="133"/>
                      <a:pt x="279" y="133"/>
                    </a:cubicBezTo>
                    <a:cubicBezTo>
                      <a:pt x="279" y="133"/>
                      <a:pt x="277" y="135"/>
                      <a:pt x="277" y="135"/>
                    </a:cubicBezTo>
                    <a:cubicBezTo>
                      <a:pt x="277" y="134"/>
                      <a:pt x="278" y="134"/>
                      <a:pt x="277" y="133"/>
                    </a:cubicBezTo>
                    <a:cubicBezTo>
                      <a:pt x="277" y="132"/>
                      <a:pt x="276" y="131"/>
                      <a:pt x="275" y="131"/>
                    </a:cubicBezTo>
                    <a:cubicBezTo>
                      <a:pt x="273" y="130"/>
                      <a:pt x="271" y="130"/>
                      <a:pt x="269" y="129"/>
                    </a:cubicBezTo>
                    <a:cubicBezTo>
                      <a:pt x="266" y="128"/>
                      <a:pt x="264" y="125"/>
                      <a:pt x="261" y="123"/>
                    </a:cubicBezTo>
                    <a:cubicBezTo>
                      <a:pt x="259" y="122"/>
                      <a:pt x="257" y="121"/>
                      <a:pt x="256" y="121"/>
                    </a:cubicBezTo>
                    <a:cubicBezTo>
                      <a:pt x="254" y="121"/>
                      <a:pt x="252" y="119"/>
                      <a:pt x="250" y="119"/>
                    </a:cubicBezTo>
                    <a:cubicBezTo>
                      <a:pt x="249" y="119"/>
                      <a:pt x="240" y="121"/>
                      <a:pt x="240" y="121"/>
                    </a:cubicBezTo>
                    <a:cubicBezTo>
                      <a:pt x="240" y="120"/>
                      <a:pt x="241" y="120"/>
                      <a:pt x="242" y="119"/>
                    </a:cubicBezTo>
                    <a:cubicBezTo>
                      <a:pt x="242" y="118"/>
                      <a:pt x="241" y="117"/>
                      <a:pt x="241" y="117"/>
                    </a:cubicBezTo>
                    <a:cubicBezTo>
                      <a:pt x="240" y="114"/>
                      <a:pt x="239" y="112"/>
                      <a:pt x="238" y="110"/>
                    </a:cubicBezTo>
                    <a:cubicBezTo>
                      <a:pt x="237" y="108"/>
                      <a:pt x="236" y="108"/>
                      <a:pt x="234" y="108"/>
                    </a:cubicBezTo>
                    <a:cubicBezTo>
                      <a:pt x="231" y="108"/>
                      <a:pt x="230" y="108"/>
                      <a:pt x="230" y="105"/>
                    </a:cubicBezTo>
                    <a:cubicBezTo>
                      <a:pt x="231" y="103"/>
                      <a:pt x="230" y="100"/>
                      <a:pt x="230" y="98"/>
                    </a:cubicBezTo>
                    <a:cubicBezTo>
                      <a:pt x="231" y="95"/>
                      <a:pt x="233" y="93"/>
                      <a:pt x="234" y="90"/>
                    </a:cubicBezTo>
                    <a:cubicBezTo>
                      <a:pt x="235" y="88"/>
                      <a:pt x="235" y="87"/>
                      <a:pt x="237" y="86"/>
                    </a:cubicBezTo>
                    <a:cubicBezTo>
                      <a:pt x="238" y="86"/>
                      <a:pt x="237" y="85"/>
                      <a:pt x="237" y="84"/>
                    </a:cubicBezTo>
                    <a:cubicBezTo>
                      <a:pt x="238" y="84"/>
                      <a:pt x="240" y="82"/>
                      <a:pt x="240" y="82"/>
                    </a:cubicBezTo>
                    <a:cubicBezTo>
                      <a:pt x="240" y="82"/>
                      <a:pt x="240" y="82"/>
                      <a:pt x="239" y="81"/>
                    </a:cubicBezTo>
                    <a:cubicBezTo>
                      <a:pt x="239" y="81"/>
                      <a:pt x="240" y="81"/>
                      <a:pt x="240" y="81"/>
                    </a:cubicBezTo>
                    <a:cubicBezTo>
                      <a:pt x="240" y="79"/>
                      <a:pt x="242" y="80"/>
                      <a:pt x="243" y="80"/>
                    </a:cubicBezTo>
                    <a:cubicBezTo>
                      <a:pt x="244" y="80"/>
                      <a:pt x="244" y="79"/>
                      <a:pt x="244" y="79"/>
                    </a:cubicBezTo>
                    <a:cubicBezTo>
                      <a:pt x="245" y="77"/>
                      <a:pt x="243" y="78"/>
                      <a:pt x="242" y="77"/>
                    </a:cubicBezTo>
                    <a:cubicBezTo>
                      <a:pt x="242" y="77"/>
                      <a:pt x="244" y="77"/>
                      <a:pt x="244" y="77"/>
                    </a:cubicBezTo>
                    <a:cubicBezTo>
                      <a:pt x="245" y="76"/>
                      <a:pt x="246" y="77"/>
                      <a:pt x="246" y="77"/>
                    </a:cubicBezTo>
                    <a:cubicBezTo>
                      <a:pt x="248" y="79"/>
                      <a:pt x="248" y="77"/>
                      <a:pt x="250" y="76"/>
                    </a:cubicBezTo>
                    <a:cubicBezTo>
                      <a:pt x="252" y="74"/>
                      <a:pt x="248" y="72"/>
                      <a:pt x="246" y="71"/>
                    </a:cubicBezTo>
                    <a:cubicBezTo>
                      <a:pt x="245" y="71"/>
                      <a:pt x="241" y="72"/>
                      <a:pt x="241" y="72"/>
                    </a:cubicBezTo>
                    <a:cubicBezTo>
                      <a:pt x="240" y="70"/>
                      <a:pt x="243" y="70"/>
                      <a:pt x="240" y="69"/>
                    </a:cubicBezTo>
                    <a:cubicBezTo>
                      <a:pt x="239" y="69"/>
                      <a:pt x="234" y="69"/>
                      <a:pt x="234" y="68"/>
                    </a:cubicBezTo>
                    <a:cubicBezTo>
                      <a:pt x="234" y="67"/>
                      <a:pt x="236" y="67"/>
                      <a:pt x="236" y="67"/>
                    </a:cubicBezTo>
                    <a:cubicBezTo>
                      <a:pt x="237" y="66"/>
                      <a:pt x="237" y="67"/>
                      <a:pt x="238" y="67"/>
                    </a:cubicBezTo>
                    <a:cubicBezTo>
                      <a:pt x="237" y="68"/>
                      <a:pt x="240" y="68"/>
                      <a:pt x="240" y="68"/>
                    </a:cubicBezTo>
                    <a:cubicBezTo>
                      <a:pt x="242" y="68"/>
                      <a:pt x="245" y="70"/>
                      <a:pt x="246" y="70"/>
                    </a:cubicBezTo>
                    <a:cubicBezTo>
                      <a:pt x="247" y="70"/>
                      <a:pt x="248" y="71"/>
                      <a:pt x="249" y="71"/>
                    </a:cubicBezTo>
                    <a:cubicBezTo>
                      <a:pt x="251" y="72"/>
                      <a:pt x="250" y="71"/>
                      <a:pt x="251" y="71"/>
                    </a:cubicBezTo>
                    <a:cubicBezTo>
                      <a:pt x="252" y="71"/>
                      <a:pt x="255" y="71"/>
                      <a:pt x="254" y="70"/>
                    </a:cubicBezTo>
                    <a:cubicBezTo>
                      <a:pt x="253" y="69"/>
                      <a:pt x="254" y="67"/>
                      <a:pt x="255" y="66"/>
                    </a:cubicBezTo>
                    <a:cubicBezTo>
                      <a:pt x="255" y="67"/>
                      <a:pt x="258" y="68"/>
                      <a:pt x="258" y="68"/>
                    </a:cubicBezTo>
                    <a:cubicBezTo>
                      <a:pt x="260" y="68"/>
                      <a:pt x="261" y="68"/>
                      <a:pt x="263" y="67"/>
                    </a:cubicBezTo>
                    <a:cubicBezTo>
                      <a:pt x="264" y="66"/>
                      <a:pt x="265" y="64"/>
                      <a:pt x="266" y="63"/>
                    </a:cubicBezTo>
                    <a:cubicBezTo>
                      <a:pt x="267" y="62"/>
                      <a:pt x="269" y="61"/>
                      <a:pt x="268" y="59"/>
                    </a:cubicBezTo>
                    <a:cubicBezTo>
                      <a:pt x="267" y="57"/>
                      <a:pt x="264" y="58"/>
                      <a:pt x="263" y="58"/>
                    </a:cubicBezTo>
                    <a:cubicBezTo>
                      <a:pt x="260" y="58"/>
                      <a:pt x="258" y="57"/>
                      <a:pt x="256" y="56"/>
                    </a:cubicBezTo>
                    <a:cubicBezTo>
                      <a:pt x="255" y="55"/>
                      <a:pt x="254" y="54"/>
                      <a:pt x="252" y="53"/>
                    </a:cubicBezTo>
                    <a:cubicBezTo>
                      <a:pt x="252" y="53"/>
                      <a:pt x="247" y="53"/>
                      <a:pt x="247" y="53"/>
                    </a:cubicBezTo>
                    <a:cubicBezTo>
                      <a:pt x="247" y="52"/>
                      <a:pt x="252" y="53"/>
                      <a:pt x="253" y="53"/>
                    </a:cubicBezTo>
                    <a:cubicBezTo>
                      <a:pt x="255" y="53"/>
                      <a:pt x="255" y="52"/>
                      <a:pt x="257" y="53"/>
                    </a:cubicBezTo>
                    <a:cubicBezTo>
                      <a:pt x="261" y="55"/>
                      <a:pt x="265" y="59"/>
                      <a:pt x="269" y="56"/>
                    </a:cubicBezTo>
                    <a:cubicBezTo>
                      <a:pt x="271" y="54"/>
                      <a:pt x="272" y="53"/>
                      <a:pt x="273" y="51"/>
                    </a:cubicBezTo>
                    <a:cubicBezTo>
                      <a:pt x="274" y="50"/>
                      <a:pt x="268" y="49"/>
                      <a:pt x="271" y="47"/>
                    </a:cubicBezTo>
                    <a:cubicBezTo>
                      <a:pt x="272" y="47"/>
                      <a:pt x="275" y="47"/>
                      <a:pt x="276" y="48"/>
                    </a:cubicBezTo>
                    <a:cubicBezTo>
                      <a:pt x="279" y="48"/>
                      <a:pt x="279" y="50"/>
                      <a:pt x="282" y="48"/>
                    </a:cubicBezTo>
                    <a:cubicBezTo>
                      <a:pt x="282" y="48"/>
                      <a:pt x="285" y="49"/>
                      <a:pt x="284" y="47"/>
                    </a:cubicBezTo>
                    <a:cubicBezTo>
                      <a:pt x="283" y="46"/>
                      <a:pt x="279" y="44"/>
                      <a:pt x="278" y="44"/>
                    </a:cubicBezTo>
                    <a:cubicBezTo>
                      <a:pt x="280" y="43"/>
                      <a:pt x="282" y="45"/>
                      <a:pt x="284" y="45"/>
                    </a:cubicBezTo>
                    <a:cubicBezTo>
                      <a:pt x="285" y="45"/>
                      <a:pt x="287" y="50"/>
                      <a:pt x="289" y="49"/>
                    </a:cubicBezTo>
                    <a:cubicBezTo>
                      <a:pt x="289" y="49"/>
                      <a:pt x="288" y="48"/>
                      <a:pt x="288" y="48"/>
                    </a:cubicBezTo>
                    <a:cubicBezTo>
                      <a:pt x="289" y="47"/>
                      <a:pt x="290" y="47"/>
                      <a:pt x="292" y="46"/>
                    </a:cubicBezTo>
                    <a:cubicBezTo>
                      <a:pt x="293" y="45"/>
                      <a:pt x="296" y="42"/>
                      <a:pt x="297" y="41"/>
                    </a:cubicBezTo>
                    <a:cubicBezTo>
                      <a:pt x="297" y="38"/>
                      <a:pt x="295" y="38"/>
                      <a:pt x="293" y="36"/>
                    </a:cubicBezTo>
                    <a:cubicBezTo>
                      <a:pt x="293" y="36"/>
                      <a:pt x="290" y="30"/>
                      <a:pt x="290" y="31"/>
                    </a:cubicBezTo>
                    <a:cubicBezTo>
                      <a:pt x="291" y="30"/>
                      <a:pt x="295" y="30"/>
                      <a:pt x="296" y="30"/>
                    </a:cubicBezTo>
                    <a:cubicBezTo>
                      <a:pt x="299" y="29"/>
                      <a:pt x="294" y="28"/>
                      <a:pt x="294" y="27"/>
                    </a:cubicBezTo>
                    <a:cubicBezTo>
                      <a:pt x="293" y="26"/>
                      <a:pt x="297" y="26"/>
                      <a:pt x="297" y="25"/>
                    </a:cubicBezTo>
                    <a:cubicBezTo>
                      <a:pt x="297" y="25"/>
                      <a:pt x="287" y="21"/>
                      <a:pt x="287" y="21"/>
                    </a:cubicBezTo>
                    <a:cubicBezTo>
                      <a:pt x="288" y="21"/>
                      <a:pt x="290" y="20"/>
                      <a:pt x="291" y="20"/>
                    </a:cubicBezTo>
                    <a:cubicBezTo>
                      <a:pt x="288" y="20"/>
                      <a:pt x="285" y="19"/>
                      <a:pt x="282" y="19"/>
                    </a:cubicBezTo>
                    <a:cubicBezTo>
                      <a:pt x="280" y="19"/>
                      <a:pt x="277" y="20"/>
                      <a:pt x="276" y="19"/>
                    </a:cubicBezTo>
                    <a:cubicBezTo>
                      <a:pt x="278" y="20"/>
                      <a:pt x="275" y="21"/>
                      <a:pt x="276" y="23"/>
                    </a:cubicBezTo>
                    <a:cubicBezTo>
                      <a:pt x="277" y="24"/>
                      <a:pt x="280" y="25"/>
                      <a:pt x="280" y="26"/>
                    </a:cubicBezTo>
                    <a:cubicBezTo>
                      <a:pt x="280" y="26"/>
                      <a:pt x="278" y="27"/>
                      <a:pt x="278" y="27"/>
                    </a:cubicBezTo>
                    <a:cubicBezTo>
                      <a:pt x="278" y="27"/>
                      <a:pt x="280" y="28"/>
                      <a:pt x="279" y="28"/>
                    </a:cubicBezTo>
                    <a:cubicBezTo>
                      <a:pt x="277" y="29"/>
                      <a:pt x="276" y="27"/>
                      <a:pt x="275" y="31"/>
                    </a:cubicBezTo>
                    <a:cubicBezTo>
                      <a:pt x="274" y="33"/>
                      <a:pt x="274" y="35"/>
                      <a:pt x="273" y="37"/>
                    </a:cubicBezTo>
                    <a:cubicBezTo>
                      <a:pt x="272" y="37"/>
                      <a:pt x="271" y="38"/>
                      <a:pt x="271" y="39"/>
                    </a:cubicBezTo>
                    <a:cubicBezTo>
                      <a:pt x="271" y="40"/>
                      <a:pt x="270" y="40"/>
                      <a:pt x="270" y="41"/>
                    </a:cubicBezTo>
                    <a:cubicBezTo>
                      <a:pt x="267" y="42"/>
                      <a:pt x="268" y="43"/>
                      <a:pt x="266" y="40"/>
                    </a:cubicBezTo>
                    <a:cubicBezTo>
                      <a:pt x="265" y="39"/>
                      <a:pt x="262" y="37"/>
                      <a:pt x="262" y="35"/>
                    </a:cubicBezTo>
                    <a:cubicBezTo>
                      <a:pt x="262" y="35"/>
                      <a:pt x="262" y="32"/>
                      <a:pt x="263" y="32"/>
                    </a:cubicBezTo>
                    <a:cubicBezTo>
                      <a:pt x="263" y="32"/>
                      <a:pt x="265" y="33"/>
                      <a:pt x="265" y="31"/>
                    </a:cubicBezTo>
                    <a:cubicBezTo>
                      <a:pt x="264" y="29"/>
                      <a:pt x="264" y="28"/>
                      <a:pt x="262" y="26"/>
                    </a:cubicBezTo>
                    <a:cubicBezTo>
                      <a:pt x="260" y="25"/>
                      <a:pt x="258" y="23"/>
                      <a:pt x="256" y="25"/>
                    </a:cubicBezTo>
                    <a:cubicBezTo>
                      <a:pt x="255" y="26"/>
                      <a:pt x="255" y="28"/>
                      <a:pt x="255" y="30"/>
                    </a:cubicBezTo>
                    <a:cubicBezTo>
                      <a:pt x="255" y="31"/>
                      <a:pt x="251" y="31"/>
                      <a:pt x="251" y="30"/>
                    </a:cubicBezTo>
                    <a:cubicBezTo>
                      <a:pt x="251" y="29"/>
                      <a:pt x="251" y="26"/>
                      <a:pt x="250" y="25"/>
                    </a:cubicBezTo>
                    <a:cubicBezTo>
                      <a:pt x="246" y="22"/>
                      <a:pt x="251" y="25"/>
                      <a:pt x="251" y="24"/>
                    </a:cubicBezTo>
                    <a:cubicBezTo>
                      <a:pt x="252" y="24"/>
                      <a:pt x="253" y="23"/>
                      <a:pt x="252" y="23"/>
                    </a:cubicBezTo>
                    <a:cubicBezTo>
                      <a:pt x="252" y="22"/>
                      <a:pt x="251" y="21"/>
                      <a:pt x="250" y="22"/>
                    </a:cubicBezTo>
                    <a:cubicBezTo>
                      <a:pt x="249" y="23"/>
                      <a:pt x="249" y="21"/>
                      <a:pt x="248" y="21"/>
                    </a:cubicBezTo>
                    <a:cubicBezTo>
                      <a:pt x="247" y="20"/>
                      <a:pt x="246" y="22"/>
                      <a:pt x="245" y="21"/>
                    </a:cubicBezTo>
                    <a:cubicBezTo>
                      <a:pt x="243" y="20"/>
                      <a:pt x="242" y="21"/>
                      <a:pt x="243" y="18"/>
                    </a:cubicBezTo>
                    <a:cubicBezTo>
                      <a:pt x="243" y="18"/>
                      <a:pt x="243" y="18"/>
                      <a:pt x="244" y="18"/>
                    </a:cubicBezTo>
                    <a:cubicBezTo>
                      <a:pt x="244" y="17"/>
                      <a:pt x="244" y="17"/>
                      <a:pt x="244" y="16"/>
                    </a:cubicBezTo>
                    <a:cubicBezTo>
                      <a:pt x="245" y="16"/>
                      <a:pt x="245" y="16"/>
                      <a:pt x="246" y="16"/>
                    </a:cubicBezTo>
                    <a:cubicBezTo>
                      <a:pt x="245" y="16"/>
                      <a:pt x="244" y="13"/>
                      <a:pt x="244" y="13"/>
                    </a:cubicBezTo>
                    <a:cubicBezTo>
                      <a:pt x="243" y="11"/>
                      <a:pt x="241" y="11"/>
                      <a:pt x="241" y="10"/>
                    </a:cubicBezTo>
                    <a:cubicBezTo>
                      <a:pt x="239" y="9"/>
                      <a:pt x="240" y="9"/>
                      <a:pt x="239" y="7"/>
                    </a:cubicBezTo>
                    <a:cubicBezTo>
                      <a:pt x="239" y="5"/>
                      <a:pt x="237" y="4"/>
                      <a:pt x="237" y="3"/>
                    </a:cubicBezTo>
                    <a:cubicBezTo>
                      <a:pt x="236" y="1"/>
                      <a:pt x="234" y="1"/>
                      <a:pt x="232" y="1"/>
                    </a:cubicBezTo>
                    <a:cubicBezTo>
                      <a:pt x="231" y="1"/>
                      <a:pt x="232" y="0"/>
                      <a:pt x="230" y="0"/>
                    </a:cubicBezTo>
                    <a:cubicBezTo>
                      <a:pt x="229" y="0"/>
                      <a:pt x="228" y="0"/>
                      <a:pt x="228" y="2"/>
                    </a:cubicBezTo>
                    <a:cubicBezTo>
                      <a:pt x="228" y="2"/>
                      <a:pt x="225" y="3"/>
                      <a:pt x="225" y="3"/>
                    </a:cubicBezTo>
                    <a:cubicBezTo>
                      <a:pt x="226" y="3"/>
                      <a:pt x="228" y="3"/>
                      <a:pt x="228" y="4"/>
                    </a:cubicBezTo>
                    <a:cubicBezTo>
                      <a:pt x="228" y="4"/>
                      <a:pt x="226" y="5"/>
                      <a:pt x="226" y="5"/>
                    </a:cubicBezTo>
                    <a:cubicBezTo>
                      <a:pt x="225" y="6"/>
                      <a:pt x="224" y="4"/>
                      <a:pt x="223" y="6"/>
                    </a:cubicBezTo>
                    <a:cubicBezTo>
                      <a:pt x="222" y="6"/>
                      <a:pt x="221" y="9"/>
                      <a:pt x="221" y="10"/>
                    </a:cubicBezTo>
                    <a:cubicBezTo>
                      <a:pt x="222" y="10"/>
                      <a:pt x="224" y="10"/>
                      <a:pt x="225" y="11"/>
                    </a:cubicBezTo>
                    <a:cubicBezTo>
                      <a:pt x="224" y="10"/>
                      <a:pt x="222" y="14"/>
                      <a:pt x="222" y="15"/>
                    </a:cubicBezTo>
                    <a:cubicBezTo>
                      <a:pt x="222" y="16"/>
                      <a:pt x="224" y="18"/>
                      <a:pt x="225" y="19"/>
                    </a:cubicBezTo>
                    <a:cubicBezTo>
                      <a:pt x="226" y="19"/>
                      <a:pt x="228" y="21"/>
                      <a:pt x="229" y="21"/>
                    </a:cubicBezTo>
                    <a:cubicBezTo>
                      <a:pt x="231" y="20"/>
                      <a:pt x="231" y="20"/>
                      <a:pt x="232" y="21"/>
                    </a:cubicBezTo>
                    <a:cubicBezTo>
                      <a:pt x="233" y="21"/>
                      <a:pt x="235" y="23"/>
                      <a:pt x="235" y="23"/>
                    </a:cubicBezTo>
                    <a:cubicBezTo>
                      <a:pt x="234" y="24"/>
                      <a:pt x="233" y="22"/>
                      <a:pt x="233" y="24"/>
                    </a:cubicBezTo>
                    <a:cubicBezTo>
                      <a:pt x="233" y="26"/>
                      <a:pt x="232" y="26"/>
                      <a:pt x="232" y="27"/>
                    </a:cubicBezTo>
                    <a:cubicBezTo>
                      <a:pt x="231" y="29"/>
                      <a:pt x="233" y="29"/>
                      <a:pt x="234" y="28"/>
                    </a:cubicBezTo>
                    <a:cubicBezTo>
                      <a:pt x="234" y="28"/>
                      <a:pt x="236" y="25"/>
                      <a:pt x="236" y="26"/>
                    </a:cubicBezTo>
                    <a:cubicBezTo>
                      <a:pt x="237" y="27"/>
                      <a:pt x="236" y="29"/>
                      <a:pt x="236" y="30"/>
                    </a:cubicBezTo>
                    <a:cubicBezTo>
                      <a:pt x="235" y="31"/>
                      <a:pt x="234" y="31"/>
                      <a:pt x="233" y="31"/>
                    </a:cubicBezTo>
                    <a:cubicBezTo>
                      <a:pt x="233" y="32"/>
                      <a:pt x="233" y="33"/>
                      <a:pt x="232" y="34"/>
                    </a:cubicBezTo>
                    <a:cubicBezTo>
                      <a:pt x="231" y="34"/>
                      <a:pt x="229" y="34"/>
                      <a:pt x="228" y="35"/>
                    </a:cubicBezTo>
                    <a:cubicBezTo>
                      <a:pt x="227" y="35"/>
                      <a:pt x="226" y="37"/>
                      <a:pt x="226" y="37"/>
                    </a:cubicBezTo>
                    <a:cubicBezTo>
                      <a:pt x="227" y="38"/>
                      <a:pt x="228" y="39"/>
                      <a:pt x="228" y="41"/>
                    </a:cubicBezTo>
                    <a:cubicBezTo>
                      <a:pt x="228" y="42"/>
                      <a:pt x="227" y="41"/>
                      <a:pt x="226" y="40"/>
                    </a:cubicBezTo>
                    <a:cubicBezTo>
                      <a:pt x="226" y="40"/>
                      <a:pt x="225" y="40"/>
                      <a:pt x="225" y="41"/>
                    </a:cubicBezTo>
                    <a:cubicBezTo>
                      <a:pt x="224" y="41"/>
                      <a:pt x="222" y="40"/>
                      <a:pt x="222" y="39"/>
                    </a:cubicBezTo>
                    <a:cubicBezTo>
                      <a:pt x="222" y="38"/>
                      <a:pt x="224" y="35"/>
                      <a:pt x="224" y="34"/>
                    </a:cubicBezTo>
                    <a:cubicBezTo>
                      <a:pt x="225" y="32"/>
                      <a:pt x="222" y="34"/>
                      <a:pt x="222" y="34"/>
                    </a:cubicBezTo>
                    <a:cubicBezTo>
                      <a:pt x="221" y="34"/>
                      <a:pt x="218" y="32"/>
                      <a:pt x="217" y="31"/>
                    </a:cubicBezTo>
                    <a:cubicBezTo>
                      <a:pt x="215" y="30"/>
                      <a:pt x="216" y="32"/>
                      <a:pt x="214" y="32"/>
                    </a:cubicBezTo>
                    <a:cubicBezTo>
                      <a:pt x="213" y="32"/>
                      <a:pt x="210" y="31"/>
                      <a:pt x="212" y="33"/>
                    </a:cubicBezTo>
                    <a:cubicBezTo>
                      <a:pt x="213" y="34"/>
                      <a:pt x="213" y="35"/>
                      <a:pt x="215" y="35"/>
                    </a:cubicBezTo>
                    <a:cubicBezTo>
                      <a:pt x="216" y="35"/>
                      <a:pt x="218" y="35"/>
                      <a:pt x="218" y="37"/>
                    </a:cubicBezTo>
                    <a:cubicBezTo>
                      <a:pt x="220" y="41"/>
                      <a:pt x="214" y="36"/>
                      <a:pt x="213" y="35"/>
                    </a:cubicBezTo>
                    <a:cubicBezTo>
                      <a:pt x="211" y="35"/>
                      <a:pt x="211" y="37"/>
                      <a:pt x="209" y="37"/>
                    </a:cubicBezTo>
                    <a:cubicBezTo>
                      <a:pt x="207" y="37"/>
                      <a:pt x="206" y="36"/>
                      <a:pt x="204" y="36"/>
                    </a:cubicBezTo>
                    <a:cubicBezTo>
                      <a:pt x="200" y="37"/>
                      <a:pt x="197" y="37"/>
                      <a:pt x="193" y="37"/>
                    </a:cubicBezTo>
                    <a:cubicBezTo>
                      <a:pt x="190" y="36"/>
                      <a:pt x="186" y="34"/>
                      <a:pt x="182" y="33"/>
                    </a:cubicBezTo>
                    <a:cubicBezTo>
                      <a:pt x="181" y="33"/>
                      <a:pt x="179" y="33"/>
                      <a:pt x="178" y="32"/>
                    </a:cubicBezTo>
                    <a:cubicBezTo>
                      <a:pt x="177" y="30"/>
                      <a:pt x="177" y="28"/>
                      <a:pt x="176" y="28"/>
                    </a:cubicBezTo>
                    <a:cubicBezTo>
                      <a:pt x="174" y="27"/>
                      <a:pt x="172" y="28"/>
                      <a:pt x="171" y="28"/>
                    </a:cubicBezTo>
                    <a:cubicBezTo>
                      <a:pt x="168" y="29"/>
                      <a:pt x="166" y="29"/>
                      <a:pt x="164" y="29"/>
                    </a:cubicBezTo>
                    <a:cubicBezTo>
                      <a:pt x="163" y="30"/>
                      <a:pt x="161" y="31"/>
                      <a:pt x="161" y="32"/>
                    </a:cubicBezTo>
                    <a:cubicBezTo>
                      <a:pt x="161" y="32"/>
                      <a:pt x="165" y="34"/>
                      <a:pt x="166" y="34"/>
                    </a:cubicBezTo>
                    <a:cubicBezTo>
                      <a:pt x="166" y="34"/>
                      <a:pt x="165" y="31"/>
                      <a:pt x="167" y="32"/>
                    </a:cubicBezTo>
                    <a:cubicBezTo>
                      <a:pt x="168" y="32"/>
                      <a:pt x="168" y="33"/>
                      <a:pt x="169" y="32"/>
                    </a:cubicBezTo>
                    <a:cubicBezTo>
                      <a:pt x="170" y="32"/>
                      <a:pt x="176" y="28"/>
                      <a:pt x="176" y="30"/>
                    </a:cubicBezTo>
                    <a:cubicBezTo>
                      <a:pt x="176" y="31"/>
                      <a:pt x="173" y="32"/>
                      <a:pt x="172" y="33"/>
                    </a:cubicBezTo>
                    <a:cubicBezTo>
                      <a:pt x="171" y="34"/>
                      <a:pt x="169" y="34"/>
                      <a:pt x="167" y="34"/>
                    </a:cubicBezTo>
                    <a:cubicBezTo>
                      <a:pt x="166" y="35"/>
                      <a:pt x="163" y="37"/>
                      <a:pt x="165" y="38"/>
                    </a:cubicBezTo>
                    <a:cubicBezTo>
                      <a:pt x="167" y="38"/>
                      <a:pt x="167" y="39"/>
                      <a:pt x="166" y="41"/>
                    </a:cubicBezTo>
                    <a:cubicBezTo>
                      <a:pt x="166" y="42"/>
                      <a:pt x="168" y="42"/>
                      <a:pt x="168" y="43"/>
                    </a:cubicBezTo>
                    <a:cubicBezTo>
                      <a:pt x="169" y="44"/>
                      <a:pt x="169" y="46"/>
                      <a:pt x="167" y="44"/>
                    </a:cubicBezTo>
                    <a:cubicBezTo>
                      <a:pt x="165" y="42"/>
                      <a:pt x="167" y="46"/>
                      <a:pt x="166" y="45"/>
                    </a:cubicBezTo>
                    <a:cubicBezTo>
                      <a:pt x="165" y="45"/>
                      <a:pt x="163" y="42"/>
                      <a:pt x="162" y="43"/>
                    </a:cubicBezTo>
                    <a:cubicBezTo>
                      <a:pt x="164" y="42"/>
                      <a:pt x="167" y="43"/>
                      <a:pt x="164" y="41"/>
                    </a:cubicBezTo>
                    <a:cubicBezTo>
                      <a:pt x="165" y="41"/>
                      <a:pt x="166" y="40"/>
                      <a:pt x="164" y="39"/>
                    </a:cubicBezTo>
                    <a:cubicBezTo>
                      <a:pt x="166" y="40"/>
                      <a:pt x="161" y="40"/>
                      <a:pt x="162" y="40"/>
                    </a:cubicBezTo>
                    <a:cubicBezTo>
                      <a:pt x="162" y="39"/>
                      <a:pt x="162" y="39"/>
                      <a:pt x="163" y="39"/>
                    </a:cubicBezTo>
                    <a:cubicBezTo>
                      <a:pt x="163" y="38"/>
                      <a:pt x="160" y="40"/>
                      <a:pt x="160" y="40"/>
                    </a:cubicBezTo>
                    <a:cubicBezTo>
                      <a:pt x="159" y="40"/>
                      <a:pt x="160" y="38"/>
                      <a:pt x="159" y="37"/>
                    </a:cubicBezTo>
                    <a:cubicBezTo>
                      <a:pt x="159" y="37"/>
                      <a:pt x="157" y="37"/>
                      <a:pt x="157" y="37"/>
                    </a:cubicBezTo>
                    <a:cubicBezTo>
                      <a:pt x="155" y="37"/>
                      <a:pt x="155" y="34"/>
                      <a:pt x="153" y="35"/>
                    </a:cubicBezTo>
                    <a:cubicBezTo>
                      <a:pt x="151" y="37"/>
                      <a:pt x="150" y="37"/>
                      <a:pt x="147" y="37"/>
                    </a:cubicBezTo>
                    <a:cubicBezTo>
                      <a:pt x="143" y="37"/>
                      <a:pt x="140" y="37"/>
                      <a:pt x="136" y="37"/>
                    </a:cubicBezTo>
                    <a:cubicBezTo>
                      <a:pt x="135" y="37"/>
                      <a:pt x="128" y="37"/>
                      <a:pt x="128" y="36"/>
                    </a:cubicBezTo>
                    <a:cubicBezTo>
                      <a:pt x="127" y="36"/>
                      <a:pt x="130" y="34"/>
                      <a:pt x="131" y="33"/>
                    </a:cubicBezTo>
                    <a:cubicBezTo>
                      <a:pt x="132" y="32"/>
                      <a:pt x="133" y="33"/>
                      <a:pt x="135" y="33"/>
                    </a:cubicBezTo>
                    <a:cubicBezTo>
                      <a:pt x="136" y="32"/>
                      <a:pt x="133" y="30"/>
                      <a:pt x="133" y="30"/>
                    </a:cubicBezTo>
                    <a:cubicBezTo>
                      <a:pt x="131" y="28"/>
                      <a:pt x="130" y="28"/>
                      <a:pt x="128" y="27"/>
                    </a:cubicBezTo>
                    <a:cubicBezTo>
                      <a:pt x="127" y="27"/>
                      <a:pt x="126" y="26"/>
                      <a:pt x="125" y="27"/>
                    </a:cubicBezTo>
                    <a:cubicBezTo>
                      <a:pt x="124" y="28"/>
                      <a:pt x="123" y="29"/>
                      <a:pt x="122" y="28"/>
                    </a:cubicBezTo>
                    <a:cubicBezTo>
                      <a:pt x="119" y="26"/>
                      <a:pt x="116" y="26"/>
                      <a:pt x="113" y="25"/>
                    </a:cubicBezTo>
                    <a:cubicBezTo>
                      <a:pt x="109" y="24"/>
                      <a:pt x="106" y="24"/>
                      <a:pt x="102" y="22"/>
                    </a:cubicBezTo>
                    <a:cubicBezTo>
                      <a:pt x="99" y="20"/>
                      <a:pt x="97" y="19"/>
                      <a:pt x="93" y="19"/>
                    </a:cubicBezTo>
                    <a:cubicBezTo>
                      <a:pt x="92" y="19"/>
                      <a:pt x="91" y="19"/>
                      <a:pt x="90" y="20"/>
                    </a:cubicBezTo>
                    <a:cubicBezTo>
                      <a:pt x="89" y="21"/>
                      <a:pt x="88" y="23"/>
                      <a:pt x="87" y="23"/>
                    </a:cubicBezTo>
                    <a:cubicBezTo>
                      <a:pt x="86" y="23"/>
                      <a:pt x="83" y="24"/>
                      <a:pt x="83" y="23"/>
                    </a:cubicBezTo>
                    <a:cubicBezTo>
                      <a:pt x="83" y="22"/>
                      <a:pt x="85" y="21"/>
                      <a:pt x="85" y="20"/>
                    </a:cubicBezTo>
                    <a:cubicBezTo>
                      <a:pt x="85" y="20"/>
                      <a:pt x="82" y="21"/>
                      <a:pt x="82" y="20"/>
                    </a:cubicBezTo>
                    <a:cubicBezTo>
                      <a:pt x="83" y="19"/>
                      <a:pt x="83" y="18"/>
                      <a:pt x="82" y="17"/>
                    </a:cubicBezTo>
                    <a:cubicBezTo>
                      <a:pt x="82" y="15"/>
                      <a:pt x="78" y="17"/>
                      <a:pt x="78" y="18"/>
                    </a:cubicBezTo>
                    <a:cubicBezTo>
                      <a:pt x="78" y="18"/>
                      <a:pt x="80" y="17"/>
                      <a:pt x="80" y="18"/>
                    </a:cubicBezTo>
                    <a:cubicBezTo>
                      <a:pt x="81" y="18"/>
                      <a:pt x="77" y="20"/>
                      <a:pt x="80" y="20"/>
                    </a:cubicBezTo>
                    <a:cubicBezTo>
                      <a:pt x="79" y="20"/>
                      <a:pt x="78" y="20"/>
                      <a:pt x="78" y="22"/>
                    </a:cubicBezTo>
                    <a:cubicBezTo>
                      <a:pt x="78" y="23"/>
                      <a:pt x="77" y="24"/>
                      <a:pt x="76" y="23"/>
                    </a:cubicBezTo>
                    <a:cubicBezTo>
                      <a:pt x="73" y="22"/>
                      <a:pt x="72" y="21"/>
                      <a:pt x="71" y="18"/>
                    </a:cubicBezTo>
                    <a:cubicBezTo>
                      <a:pt x="70" y="16"/>
                      <a:pt x="68" y="15"/>
                      <a:pt x="66" y="13"/>
                    </a:cubicBezTo>
                    <a:cubicBezTo>
                      <a:pt x="65" y="13"/>
                      <a:pt x="64" y="11"/>
                      <a:pt x="63" y="12"/>
                    </a:cubicBezTo>
                    <a:cubicBezTo>
                      <a:pt x="63" y="14"/>
                      <a:pt x="66" y="15"/>
                      <a:pt x="67" y="16"/>
                    </a:cubicBezTo>
                    <a:cubicBezTo>
                      <a:pt x="67" y="15"/>
                      <a:pt x="63" y="16"/>
                      <a:pt x="63" y="17"/>
                    </a:cubicBezTo>
                    <a:cubicBezTo>
                      <a:pt x="62" y="18"/>
                      <a:pt x="63" y="18"/>
                      <a:pt x="62" y="19"/>
                    </a:cubicBezTo>
                    <a:cubicBezTo>
                      <a:pt x="61" y="19"/>
                      <a:pt x="60" y="21"/>
                      <a:pt x="59" y="20"/>
                    </a:cubicBezTo>
                    <a:cubicBezTo>
                      <a:pt x="59" y="20"/>
                      <a:pt x="59" y="19"/>
                      <a:pt x="59" y="19"/>
                    </a:cubicBezTo>
                    <a:cubicBezTo>
                      <a:pt x="59" y="18"/>
                      <a:pt x="54" y="20"/>
                      <a:pt x="54" y="21"/>
                    </a:cubicBezTo>
                    <a:cubicBezTo>
                      <a:pt x="53" y="22"/>
                      <a:pt x="52" y="23"/>
                      <a:pt x="50" y="24"/>
                    </a:cubicBezTo>
                    <a:cubicBezTo>
                      <a:pt x="49" y="25"/>
                      <a:pt x="50" y="22"/>
                      <a:pt x="49" y="22"/>
                    </a:cubicBezTo>
                    <a:cubicBezTo>
                      <a:pt x="48" y="22"/>
                      <a:pt x="47" y="23"/>
                      <a:pt x="46" y="23"/>
                    </a:cubicBezTo>
                    <a:cubicBezTo>
                      <a:pt x="45" y="23"/>
                      <a:pt x="45" y="25"/>
                      <a:pt x="44" y="25"/>
                    </a:cubicBezTo>
                    <a:cubicBezTo>
                      <a:pt x="43" y="25"/>
                      <a:pt x="40" y="27"/>
                      <a:pt x="41" y="27"/>
                    </a:cubicBezTo>
                    <a:cubicBezTo>
                      <a:pt x="41" y="28"/>
                      <a:pt x="43" y="28"/>
                      <a:pt x="40" y="29"/>
                    </a:cubicBezTo>
                    <a:cubicBezTo>
                      <a:pt x="40" y="29"/>
                      <a:pt x="37" y="29"/>
                      <a:pt x="37" y="28"/>
                    </a:cubicBezTo>
                    <a:cubicBezTo>
                      <a:pt x="37" y="27"/>
                      <a:pt x="40" y="26"/>
                      <a:pt x="40" y="26"/>
                    </a:cubicBezTo>
                    <a:cubicBezTo>
                      <a:pt x="41" y="24"/>
                      <a:pt x="43" y="23"/>
                      <a:pt x="44" y="22"/>
                    </a:cubicBezTo>
                    <a:cubicBezTo>
                      <a:pt x="46" y="21"/>
                      <a:pt x="47" y="21"/>
                      <a:pt x="49" y="22"/>
                    </a:cubicBezTo>
                    <a:cubicBezTo>
                      <a:pt x="48" y="22"/>
                      <a:pt x="56" y="18"/>
                      <a:pt x="56" y="18"/>
                    </a:cubicBezTo>
                    <a:cubicBezTo>
                      <a:pt x="58" y="17"/>
                      <a:pt x="57" y="16"/>
                      <a:pt x="56" y="16"/>
                    </a:cubicBezTo>
                    <a:cubicBezTo>
                      <a:pt x="54" y="16"/>
                      <a:pt x="52" y="16"/>
                      <a:pt x="50" y="17"/>
                    </a:cubicBezTo>
                    <a:cubicBezTo>
                      <a:pt x="49" y="17"/>
                      <a:pt x="49" y="19"/>
                      <a:pt x="47" y="19"/>
                    </a:cubicBezTo>
                    <a:cubicBezTo>
                      <a:pt x="46" y="19"/>
                      <a:pt x="44" y="20"/>
                      <a:pt x="43" y="20"/>
                    </a:cubicBezTo>
                    <a:cubicBezTo>
                      <a:pt x="41" y="20"/>
                      <a:pt x="36" y="25"/>
                      <a:pt x="35" y="24"/>
                    </a:cubicBezTo>
                    <a:cubicBezTo>
                      <a:pt x="34" y="24"/>
                      <a:pt x="36" y="23"/>
                      <a:pt x="36" y="22"/>
                    </a:cubicBezTo>
                    <a:cubicBezTo>
                      <a:pt x="36" y="22"/>
                      <a:pt x="33" y="21"/>
                      <a:pt x="33" y="21"/>
                    </a:cubicBezTo>
                    <a:cubicBezTo>
                      <a:pt x="33" y="21"/>
                      <a:pt x="30" y="23"/>
                      <a:pt x="29" y="23"/>
                    </a:cubicBezTo>
                    <a:cubicBezTo>
                      <a:pt x="28" y="23"/>
                      <a:pt x="26" y="24"/>
                      <a:pt x="25" y="25"/>
                    </a:cubicBezTo>
                    <a:cubicBezTo>
                      <a:pt x="24" y="25"/>
                      <a:pt x="26" y="26"/>
                      <a:pt x="26" y="26"/>
                    </a:cubicBezTo>
                    <a:cubicBezTo>
                      <a:pt x="27" y="26"/>
                      <a:pt x="26" y="27"/>
                      <a:pt x="26" y="27"/>
                    </a:cubicBezTo>
                    <a:cubicBezTo>
                      <a:pt x="26" y="28"/>
                      <a:pt x="30" y="27"/>
                      <a:pt x="30" y="27"/>
                    </a:cubicBezTo>
                    <a:cubicBezTo>
                      <a:pt x="31" y="26"/>
                      <a:pt x="33" y="25"/>
                      <a:pt x="34" y="24"/>
                    </a:cubicBezTo>
                    <a:cubicBezTo>
                      <a:pt x="29" y="26"/>
                      <a:pt x="34" y="27"/>
                      <a:pt x="33" y="29"/>
                    </a:cubicBezTo>
                    <a:cubicBezTo>
                      <a:pt x="33" y="29"/>
                      <a:pt x="32" y="28"/>
                      <a:pt x="32" y="28"/>
                    </a:cubicBezTo>
                    <a:cubicBezTo>
                      <a:pt x="30" y="27"/>
                      <a:pt x="29" y="28"/>
                      <a:pt x="28" y="29"/>
                    </a:cubicBezTo>
                    <a:cubicBezTo>
                      <a:pt x="27" y="29"/>
                      <a:pt x="23" y="28"/>
                      <a:pt x="21" y="28"/>
                    </a:cubicBezTo>
                    <a:cubicBezTo>
                      <a:pt x="19" y="28"/>
                      <a:pt x="16" y="26"/>
                      <a:pt x="14" y="25"/>
                    </a:cubicBezTo>
                    <a:cubicBezTo>
                      <a:pt x="13" y="25"/>
                      <a:pt x="12" y="24"/>
                      <a:pt x="11" y="24"/>
                    </a:cubicBezTo>
                    <a:cubicBezTo>
                      <a:pt x="10" y="23"/>
                      <a:pt x="9" y="21"/>
                      <a:pt x="10" y="21"/>
                    </a:cubicBezTo>
                    <a:cubicBezTo>
                      <a:pt x="9" y="21"/>
                      <a:pt x="7" y="21"/>
                      <a:pt x="6" y="22"/>
                    </a:cubicBezTo>
                    <a:cubicBezTo>
                      <a:pt x="4" y="22"/>
                      <a:pt x="2" y="22"/>
                      <a:pt x="0" y="21"/>
                    </a:cubicBezTo>
                    <a:cubicBezTo>
                      <a:pt x="0" y="41"/>
                      <a:pt x="0" y="61"/>
                      <a:pt x="0" y="80"/>
                    </a:cubicBezTo>
                    <a:cubicBezTo>
                      <a:pt x="0" y="85"/>
                      <a:pt x="0" y="89"/>
                      <a:pt x="0" y="94"/>
                    </a:cubicBezTo>
                    <a:cubicBezTo>
                      <a:pt x="0" y="95"/>
                      <a:pt x="0" y="96"/>
                      <a:pt x="0" y="97"/>
                    </a:cubicBezTo>
                    <a:cubicBezTo>
                      <a:pt x="0" y="99"/>
                      <a:pt x="2" y="97"/>
                      <a:pt x="3" y="97"/>
                    </a:cubicBezTo>
                    <a:cubicBezTo>
                      <a:pt x="5" y="98"/>
                      <a:pt x="5" y="97"/>
                      <a:pt x="7" y="97"/>
                    </a:cubicBezTo>
                    <a:cubicBezTo>
                      <a:pt x="9" y="97"/>
                      <a:pt x="9" y="98"/>
                      <a:pt x="10" y="99"/>
                    </a:cubicBezTo>
                    <a:cubicBezTo>
                      <a:pt x="11" y="101"/>
                      <a:pt x="16" y="107"/>
                      <a:pt x="18" y="107"/>
                    </a:cubicBezTo>
                    <a:cubicBezTo>
                      <a:pt x="19" y="107"/>
                      <a:pt x="21" y="106"/>
                      <a:pt x="22" y="105"/>
                    </a:cubicBezTo>
                    <a:cubicBezTo>
                      <a:pt x="23" y="104"/>
                      <a:pt x="22" y="103"/>
                      <a:pt x="23" y="102"/>
                    </a:cubicBezTo>
                    <a:cubicBezTo>
                      <a:pt x="24" y="102"/>
                      <a:pt x="28" y="101"/>
                      <a:pt x="28" y="102"/>
                    </a:cubicBezTo>
                    <a:cubicBezTo>
                      <a:pt x="30" y="104"/>
                      <a:pt x="32" y="105"/>
                      <a:pt x="33" y="107"/>
                    </a:cubicBezTo>
                    <a:cubicBezTo>
                      <a:pt x="35" y="109"/>
                      <a:pt x="37" y="110"/>
                      <a:pt x="38" y="112"/>
                    </a:cubicBezTo>
                    <a:cubicBezTo>
                      <a:pt x="39" y="113"/>
                      <a:pt x="39" y="114"/>
                      <a:pt x="40" y="116"/>
                    </a:cubicBezTo>
                    <a:cubicBezTo>
                      <a:pt x="42" y="118"/>
                      <a:pt x="43" y="122"/>
                      <a:pt x="46" y="124"/>
                    </a:cubicBezTo>
                    <a:cubicBezTo>
                      <a:pt x="48" y="126"/>
                      <a:pt x="52" y="127"/>
                      <a:pt x="54" y="128"/>
                    </a:cubicBezTo>
                    <a:cubicBezTo>
                      <a:pt x="56" y="129"/>
                      <a:pt x="53" y="130"/>
                      <a:pt x="54" y="132"/>
                    </a:cubicBezTo>
                    <a:cubicBezTo>
                      <a:pt x="55" y="132"/>
                      <a:pt x="56" y="132"/>
                      <a:pt x="56" y="133"/>
                    </a:cubicBezTo>
                    <a:cubicBezTo>
                      <a:pt x="56" y="133"/>
                      <a:pt x="55" y="136"/>
                      <a:pt x="56" y="135"/>
                    </a:cubicBezTo>
                    <a:cubicBezTo>
                      <a:pt x="55" y="136"/>
                      <a:pt x="53" y="136"/>
                      <a:pt x="53" y="138"/>
                    </a:cubicBezTo>
                    <a:cubicBezTo>
                      <a:pt x="52" y="139"/>
                      <a:pt x="55" y="141"/>
                      <a:pt x="56" y="141"/>
                    </a:cubicBezTo>
                    <a:cubicBezTo>
                      <a:pt x="56" y="141"/>
                      <a:pt x="54" y="143"/>
                      <a:pt x="54" y="143"/>
                    </a:cubicBezTo>
                    <a:cubicBezTo>
                      <a:pt x="54" y="143"/>
                      <a:pt x="53" y="142"/>
                      <a:pt x="53" y="141"/>
                    </a:cubicBezTo>
                    <a:cubicBezTo>
                      <a:pt x="52" y="141"/>
                      <a:pt x="53" y="143"/>
                      <a:pt x="53" y="143"/>
                    </a:cubicBezTo>
                    <a:cubicBezTo>
                      <a:pt x="54" y="144"/>
                      <a:pt x="53" y="145"/>
                      <a:pt x="54" y="146"/>
                    </a:cubicBezTo>
                    <a:cubicBezTo>
                      <a:pt x="55" y="148"/>
                      <a:pt x="55" y="148"/>
                      <a:pt x="57" y="147"/>
                    </a:cubicBezTo>
                    <a:cubicBezTo>
                      <a:pt x="57" y="147"/>
                      <a:pt x="58" y="147"/>
                      <a:pt x="58" y="147"/>
                    </a:cubicBezTo>
                    <a:cubicBezTo>
                      <a:pt x="59" y="147"/>
                      <a:pt x="59" y="145"/>
                      <a:pt x="59" y="145"/>
                    </a:cubicBezTo>
                    <a:cubicBezTo>
                      <a:pt x="59" y="145"/>
                      <a:pt x="60" y="147"/>
                      <a:pt x="61" y="147"/>
                    </a:cubicBezTo>
                    <a:cubicBezTo>
                      <a:pt x="61" y="147"/>
                      <a:pt x="60" y="149"/>
                      <a:pt x="60" y="150"/>
                    </a:cubicBezTo>
                    <a:cubicBezTo>
                      <a:pt x="59" y="151"/>
                      <a:pt x="59" y="152"/>
                      <a:pt x="61" y="151"/>
                    </a:cubicBezTo>
                    <a:cubicBezTo>
                      <a:pt x="61" y="150"/>
                      <a:pt x="62" y="150"/>
                      <a:pt x="62" y="150"/>
                    </a:cubicBezTo>
                    <a:cubicBezTo>
                      <a:pt x="63" y="150"/>
                      <a:pt x="63" y="149"/>
                      <a:pt x="63" y="149"/>
                    </a:cubicBezTo>
                    <a:cubicBezTo>
                      <a:pt x="65" y="148"/>
                      <a:pt x="64" y="151"/>
                      <a:pt x="64" y="152"/>
                    </a:cubicBezTo>
                    <a:cubicBezTo>
                      <a:pt x="64" y="153"/>
                      <a:pt x="65" y="154"/>
                      <a:pt x="66" y="154"/>
                    </a:cubicBezTo>
                    <a:cubicBezTo>
                      <a:pt x="67" y="154"/>
                      <a:pt x="68" y="152"/>
                      <a:pt x="69" y="152"/>
                    </a:cubicBezTo>
                    <a:cubicBezTo>
                      <a:pt x="69" y="152"/>
                      <a:pt x="68" y="153"/>
                      <a:pt x="68" y="153"/>
                    </a:cubicBezTo>
                    <a:cubicBezTo>
                      <a:pt x="68" y="153"/>
                      <a:pt x="70" y="154"/>
                      <a:pt x="70" y="154"/>
                    </a:cubicBezTo>
                    <a:cubicBezTo>
                      <a:pt x="70" y="154"/>
                      <a:pt x="63" y="156"/>
                      <a:pt x="66" y="158"/>
                    </a:cubicBezTo>
                    <a:cubicBezTo>
                      <a:pt x="66" y="158"/>
                      <a:pt x="72" y="157"/>
                      <a:pt x="71" y="158"/>
                    </a:cubicBezTo>
                    <a:cubicBezTo>
                      <a:pt x="71" y="158"/>
                      <a:pt x="66" y="158"/>
                      <a:pt x="67" y="160"/>
                    </a:cubicBezTo>
                    <a:cubicBezTo>
                      <a:pt x="67" y="160"/>
                      <a:pt x="69" y="160"/>
                      <a:pt x="69" y="160"/>
                    </a:cubicBezTo>
                    <a:cubicBezTo>
                      <a:pt x="68" y="161"/>
                      <a:pt x="66" y="161"/>
                      <a:pt x="67" y="162"/>
                    </a:cubicBezTo>
                    <a:cubicBezTo>
                      <a:pt x="69" y="163"/>
                      <a:pt x="71" y="163"/>
                      <a:pt x="72" y="163"/>
                    </a:cubicBezTo>
                    <a:cubicBezTo>
                      <a:pt x="74" y="163"/>
                      <a:pt x="73" y="164"/>
                      <a:pt x="74" y="164"/>
                    </a:cubicBezTo>
                    <a:cubicBezTo>
                      <a:pt x="76" y="165"/>
                      <a:pt x="76" y="162"/>
                      <a:pt x="77" y="162"/>
                    </a:cubicBezTo>
                    <a:cubicBezTo>
                      <a:pt x="78" y="162"/>
                      <a:pt x="77" y="164"/>
                      <a:pt x="77" y="164"/>
                    </a:cubicBezTo>
                    <a:cubicBezTo>
                      <a:pt x="76" y="165"/>
                      <a:pt x="76" y="165"/>
                      <a:pt x="77" y="166"/>
                    </a:cubicBezTo>
                    <a:cubicBezTo>
                      <a:pt x="80" y="168"/>
                      <a:pt x="81" y="163"/>
                      <a:pt x="81" y="163"/>
                    </a:cubicBezTo>
                    <a:cubicBezTo>
                      <a:pt x="81" y="163"/>
                      <a:pt x="81" y="166"/>
                      <a:pt x="80" y="166"/>
                    </a:cubicBezTo>
                    <a:cubicBezTo>
                      <a:pt x="80" y="167"/>
                      <a:pt x="82" y="166"/>
                      <a:pt x="83" y="166"/>
                    </a:cubicBezTo>
                    <a:cubicBezTo>
                      <a:pt x="82" y="168"/>
                      <a:pt x="81" y="169"/>
                      <a:pt x="83" y="170"/>
                    </a:cubicBezTo>
                    <a:cubicBezTo>
                      <a:pt x="85" y="171"/>
                      <a:pt x="86" y="168"/>
                      <a:pt x="86" y="168"/>
                    </a:cubicBezTo>
                    <a:cubicBezTo>
                      <a:pt x="86" y="168"/>
                      <a:pt x="86" y="169"/>
                      <a:pt x="86" y="170"/>
                    </a:cubicBezTo>
                    <a:cubicBezTo>
                      <a:pt x="87" y="172"/>
                      <a:pt x="86" y="171"/>
                      <a:pt x="85" y="171"/>
                    </a:cubicBezTo>
                    <a:cubicBezTo>
                      <a:pt x="84" y="172"/>
                      <a:pt x="90" y="173"/>
                      <a:pt x="89" y="171"/>
                    </a:cubicBezTo>
                    <a:cubicBezTo>
                      <a:pt x="91" y="174"/>
                      <a:pt x="90" y="176"/>
                      <a:pt x="94" y="176"/>
                    </a:cubicBezTo>
                    <a:cubicBezTo>
                      <a:pt x="97" y="176"/>
                      <a:pt x="99" y="176"/>
                      <a:pt x="102" y="176"/>
                    </a:cubicBezTo>
                    <a:cubicBezTo>
                      <a:pt x="113" y="176"/>
                      <a:pt x="123" y="176"/>
                      <a:pt x="133" y="176"/>
                    </a:cubicBezTo>
                    <a:cubicBezTo>
                      <a:pt x="158" y="176"/>
                      <a:pt x="183" y="176"/>
                      <a:pt x="208" y="176"/>
                    </a:cubicBezTo>
                    <a:cubicBezTo>
                      <a:pt x="213" y="176"/>
                      <a:pt x="218" y="176"/>
                      <a:pt x="223" y="176"/>
                    </a:cubicBezTo>
                    <a:cubicBezTo>
                      <a:pt x="224" y="176"/>
                      <a:pt x="229" y="177"/>
                      <a:pt x="229" y="174"/>
                    </a:cubicBezTo>
                    <a:close/>
                    <a:moveTo>
                      <a:pt x="112" y="54"/>
                    </a:moveTo>
                    <a:cubicBezTo>
                      <a:pt x="110" y="54"/>
                      <a:pt x="108" y="53"/>
                      <a:pt x="106" y="54"/>
                    </a:cubicBezTo>
                    <a:cubicBezTo>
                      <a:pt x="104" y="57"/>
                      <a:pt x="108" y="56"/>
                      <a:pt x="108" y="57"/>
                    </a:cubicBezTo>
                    <a:cubicBezTo>
                      <a:pt x="108" y="56"/>
                      <a:pt x="100" y="60"/>
                      <a:pt x="100" y="60"/>
                    </a:cubicBezTo>
                    <a:cubicBezTo>
                      <a:pt x="98" y="59"/>
                      <a:pt x="107" y="53"/>
                      <a:pt x="99" y="56"/>
                    </a:cubicBezTo>
                    <a:cubicBezTo>
                      <a:pt x="98" y="56"/>
                      <a:pt x="97" y="57"/>
                      <a:pt x="97" y="57"/>
                    </a:cubicBezTo>
                    <a:cubicBezTo>
                      <a:pt x="96" y="58"/>
                      <a:pt x="97" y="59"/>
                      <a:pt x="96" y="60"/>
                    </a:cubicBezTo>
                    <a:cubicBezTo>
                      <a:pt x="95" y="60"/>
                      <a:pt x="88" y="59"/>
                      <a:pt x="88" y="59"/>
                    </a:cubicBezTo>
                    <a:cubicBezTo>
                      <a:pt x="88" y="58"/>
                      <a:pt x="91" y="59"/>
                      <a:pt x="91" y="58"/>
                    </a:cubicBezTo>
                    <a:cubicBezTo>
                      <a:pt x="92" y="57"/>
                      <a:pt x="91" y="57"/>
                      <a:pt x="92" y="56"/>
                    </a:cubicBezTo>
                    <a:cubicBezTo>
                      <a:pt x="92" y="55"/>
                      <a:pt x="94" y="54"/>
                      <a:pt x="94" y="54"/>
                    </a:cubicBezTo>
                    <a:cubicBezTo>
                      <a:pt x="94" y="53"/>
                      <a:pt x="91" y="52"/>
                      <a:pt x="94" y="52"/>
                    </a:cubicBezTo>
                    <a:cubicBezTo>
                      <a:pt x="94" y="52"/>
                      <a:pt x="98" y="53"/>
                      <a:pt x="98" y="52"/>
                    </a:cubicBezTo>
                    <a:cubicBezTo>
                      <a:pt x="98" y="51"/>
                      <a:pt x="93" y="50"/>
                      <a:pt x="92" y="50"/>
                    </a:cubicBezTo>
                    <a:cubicBezTo>
                      <a:pt x="91" y="50"/>
                      <a:pt x="89" y="51"/>
                      <a:pt x="87" y="51"/>
                    </a:cubicBezTo>
                    <a:cubicBezTo>
                      <a:pt x="86" y="51"/>
                      <a:pt x="84" y="50"/>
                      <a:pt x="82" y="51"/>
                    </a:cubicBezTo>
                    <a:cubicBezTo>
                      <a:pt x="81" y="51"/>
                      <a:pt x="79" y="53"/>
                      <a:pt x="80" y="51"/>
                    </a:cubicBezTo>
                    <a:cubicBezTo>
                      <a:pt x="81" y="49"/>
                      <a:pt x="83" y="50"/>
                      <a:pt x="84" y="49"/>
                    </a:cubicBezTo>
                    <a:cubicBezTo>
                      <a:pt x="86" y="49"/>
                      <a:pt x="89" y="48"/>
                      <a:pt x="91" y="47"/>
                    </a:cubicBezTo>
                    <a:cubicBezTo>
                      <a:pt x="95" y="46"/>
                      <a:pt x="99" y="46"/>
                      <a:pt x="102" y="44"/>
                    </a:cubicBezTo>
                    <a:cubicBezTo>
                      <a:pt x="104" y="44"/>
                      <a:pt x="107" y="43"/>
                      <a:pt x="108" y="45"/>
                    </a:cubicBezTo>
                    <a:cubicBezTo>
                      <a:pt x="109" y="46"/>
                      <a:pt x="105" y="47"/>
                      <a:pt x="104" y="48"/>
                    </a:cubicBezTo>
                    <a:cubicBezTo>
                      <a:pt x="102" y="49"/>
                      <a:pt x="110" y="49"/>
                      <a:pt x="111" y="49"/>
                    </a:cubicBezTo>
                    <a:cubicBezTo>
                      <a:pt x="111" y="49"/>
                      <a:pt x="113" y="49"/>
                      <a:pt x="113" y="49"/>
                    </a:cubicBezTo>
                    <a:cubicBezTo>
                      <a:pt x="114" y="48"/>
                      <a:pt x="116" y="46"/>
                      <a:pt x="117" y="47"/>
                    </a:cubicBezTo>
                    <a:cubicBezTo>
                      <a:pt x="118" y="48"/>
                      <a:pt x="113" y="54"/>
                      <a:pt x="112" y="54"/>
                    </a:cubicBezTo>
                    <a:cubicBezTo>
                      <a:pt x="110" y="54"/>
                      <a:pt x="114" y="54"/>
                      <a:pt x="112" y="54"/>
                    </a:cubicBezTo>
                    <a:close/>
                    <a:moveTo>
                      <a:pt x="157" y="78"/>
                    </a:moveTo>
                    <a:cubicBezTo>
                      <a:pt x="157" y="78"/>
                      <a:pt x="152" y="78"/>
                      <a:pt x="153" y="78"/>
                    </a:cubicBezTo>
                    <a:cubicBezTo>
                      <a:pt x="153" y="79"/>
                      <a:pt x="155" y="78"/>
                      <a:pt x="155" y="79"/>
                    </a:cubicBezTo>
                    <a:cubicBezTo>
                      <a:pt x="155" y="80"/>
                      <a:pt x="151" y="81"/>
                      <a:pt x="150" y="81"/>
                    </a:cubicBezTo>
                    <a:cubicBezTo>
                      <a:pt x="148" y="81"/>
                      <a:pt x="147" y="83"/>
                      <a:pt x="145" y="84"/>
                    </a:cubicBezTo>
                    <a:cubicBezTo>
                      <a:pt x="145" y="84"/>
                      <a:pt x="141" y="84"/>
                      <a:pt x="142" y="85"/>
                    </a:cubicBezTo>
                    <a:cubicBezTo>
                      <a:pt x="142" y="86"/>
                      <a:pt x="145" y="86"/>
                      <a:pt x="142" y="88"/>
                    </a:cubicBezTo>
                    <a:cubicBezTo>
                      <a:pt x="141" y="88"/>
                      <a:pt x="137" y="88"/>
                      <a:pt x="137" y="89"/>
                    </a:cubicBezTo>
                    <a:cubicBezTo>
                      <a:pt x="136" y="89"/>
                      <a:pt x="137" y="90"/>
                      <a:pt x="137" y="90"/>
                    </a:cubicBezTo>
                    <a:cubicBezTo>
                      <a:pt x="137" y="92"/>
                      <a:pt x="135" y="92"/>
                      <a:pt x="134" y="92"/>
                    </a:cubicBezTo>
                    <a:cubicBezTo>
                      <a:pt x="131" y="93"/>
                      <a:pt x="128" y="93"/>
                      <a:pt x="125" y="93"/>
                    </a:cubicBezTo>
                    <a:cubicBezTo>
                      <a:pt x="125" y="93"/>
                      <a:pt x="120" y="90"/>
                      <a:pt x="120" y="90"/>
                    </a:cubicBezTo>
                    <a:cubicBezTo>
                      <a:pt x="122" y="89"/>
                      <a:pt x="125" y="90"/>
                      <a:pt x="126" y="89"/>
                    </a:cubicBezTo>
                    <a:cubicBezTo>
                      <a:pt x="127" y="89"/>
                      <a:pt x="126" y="87"/>
                      <a:pt x="127" y="87"/>
                    </a:cubicBezTo>
                    <a:cubicBezTo>
                      <a:pt x="128" y="85"/>
                      <a:pt x="130" y="86"/>
                      <a:pt x="131" y="85"/>
                    </a:cubicBezTo>
                    <a:cubicBezTo>
                      <a:pt x="132" y="85"/>
                      <a:pt x="130" y="83"/>
                      <a:pt x="130" y="83"/>
                    </a:cubicBezTo>
                    <a:cubicBezTo>
                      <a:pt x="128" y="82"/>
                      <a:pt x="128" y="82"/>
                      <a:pt x="128" y="81"/>
                    </a:cubicBezTo>
                    <a:cubicBezTo>
                      <a:pt x="128" y="79"/>
                      <a:pt x="126" y="80"/>
                      <a:pt x="126" y="79"/>
                    </a:cubicBezTo>
                    <a:cubicBezTo>
                      <a:pt x="125" y="78"/>
                      <a:pt x="128" y="79"/>
                      <a:pt x="128" y="79"/>
                    </a:cubicBezTo>
                    <a:cubicBezTo>
                      <a:pt x="131" y="80"/>
                      <a:pt x="134" y="81"/>
                      <a:pt x="136" y="82"/>
                    </a:cubicBezTo>
                    <a:cubicBezTo>
                      <a:pt x="138" y="84"/>
                      <a:pt x="142" y="83"/>
                      <a:pt x="144" y="82"/>
                    </a:cubicBezTo>
                    <a:cubicBezTo>
                      <a:pt x="147" y="81"/>
                      <a:pt x="148" y="78"/>
                      <a:pt x="152" y="77"/>
                    </a:cubicBezTo>
                    <a:cubicBezTo>
                      <a:pt x="153" y="76"/>
                      <a:pt x="155" y="76"/>
                      <a:pt x="157" y="77"/>
                    </a:cubicBezTo>
                    <a:cubicBezTo>
                      <a:pt x="157" y="77"/>
                      <a:pt x="160" y="78"/>
                      <a:pt x="160" y="78"/>
                    </a:cubicBezTo>
                    <a:cubicBezTo>
                      <a:pt x="160" y="78"/>
                      <a:pt x="158" y="78"/>
                      <a:pt x="157" y="78"/>
                    </a:cubicBezTo>
                    <a:close/>
                    <a:moveTo>
                      <a:pt x="222" y="165"/>
                    </a:moveTo>
                    <a:cubicBezTo>
                      <a:pt x="221" y="167"/>
                      <a:pt x="219" y="163"/>
                      <a:pt x="219" y="162"/>
                    </a:cubicBezTo>
                    <a:cubicBezTo>
                      <a:pt x="219" y="160"/>
                      <a:pt x="221" y="159"/>
                      <a:pt x="221" y="157"/>
                    </a:cubicBezTo>
                    <a:cubicBezTo>
                      <a:pt x="220" y="156"/>
                      <a:pt x="219" y="159"/>
                      <a:pt x="218" y="158"/>
                    </a:cubicBezTo>
                    <a:cubicBezTo>
                      <a:pt x="218" y="157"/>
                      <a:pt x="218" y="154"/>
                      <a:pt x="216" y="154"/>
                    </a:cubicBezTo>
                    <a:cubicBezTo>
                      <a:pt x="216" y="154"/>
                      <a:pt x="216" y="156"/>
                      <a:pt x="215" y="156"/>
                    </a:cubicBezTo>
                    <a:cubicBezTo>
                      <a:pt x="214" y="155"/>
                      <a:pt x="214" y="154"/>
                      <a:pt x="213" y="153"/>
                    </a:cubicBezTo>
                    <a:cubicBezTo>
                      <a:pt x="212" y="152"/>
                      <a:pt x="211" y="151"/>
                      <a:pt x="210" y="150"/>
                    </a:cubicBezTo>
                    <a:cubicBezTo>
                      <a:pt x="209" y="149"/>
                      <a:pt x="212" y="149"/>
                      <a:pt x="212" y="148"/>
                    </a:cubicBezTo>
                    <a:cubicBezTo>
                      <a:pt x="211" y="147"/>
                      <a:pt x="209" y="148"/>
                      <a:pt x="209" y="147"/>
                    </a:cubicBezTo>
                    <a:cubicBezTo>
                      <a:pt x="209" y="146"/>
                      <a:pt x="210" y="143"/>
                      <a:pt x="210" y="142"/>
                    </a:cubicBezTo>
                    <a:cubicBezTo>
                      <a:pt x="212" y="140"/>
                      <a:pt x="217" y="147"/>
                      <a:pt x="217" y="148"/>
                    </a:cubicBezTo>
                    <a:cubicBezTo>
                      <a:pt x="218" y="150"/>
                      <a:pt x="219" y="151"/>
                      <a:pt x="219" y="153"/>
                    </a:cubicBezTo>
                    <a:cubicBezTo>
                      <a:pt x="220" y="155"/>
                      <a:pt x="220" y="154"/>
                      <a:pt x="221" y="156"/>
                    </a:cubicBezTo>
                    <a:cubicBezTo>
                      <a:pt x="221" y="157"/>
                      <a:pt x="222" y="158"/>
                      <a:pt x="222" y="159"/>
                    </a:cubicBezTo>
                    <a:cubicBezTo>
                      <a:pt x="223" y="161"/>
                      <a:pt x="222" y="163"/>
                      <a:pt x="222" y="165"/>
                    </a:cubicBezTo>
                    <a:cubicBezTo>
                      <a:pt x="221" y="166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69" name="Freeform 777">
                <a:extLst>
                  <a:ext uri="{FF2B5EF4-FFF2-40B4-BE49-F238E27FC236}">
                    <a16:creationId xmlns:a16="http://schemas.microsoft.com/office/drawing/2014/main" id="{4C5E5C38-6A5D-924D-88D7-36DE4C27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2039" y="4714077"/>
                <a:ext cx="155934" cy="108366"/>
              </a:xfrm>
              <a:custGeom>
                <a:avLst/>
                <a:gdLst>
                  <a:gd name="T0" fmla="*/ 16 w 16"/>
                  <a:gd name="T1" fmla="*/ 6 h 11"/>
                  <a:gd name="T2" fmla="*/ 11 w 16"/>
                  <a:gd name="T3" fmla="*/ 3 h 11"/>
                  <a:gd name="T4" fmla="*/ 5 w 16"/>
                  <a:gd name="T5" fmla="*/ 1 h 11"/>
                  <a:gd name="T6" fmla="*/ 1 w 16"/>
                  <a:gd name="T7" fmla="*/ 1 h 11"/>
                  <a:gd name="T8" fmla="*/ 3 w 16"/>
                  <a:gd name="T9" fmla="*/ 3 h 11"/>
                  <a:gd name="T10" fmla="*/ 1 w 16"/>
                  <a:gd name="T11" fmla="*/ 7 h 11"/>
                  <a:gd name="T12" fmla="*/ 5 w 16"/>
                  <a:gd name="T13" fmla="*/ 7 h 11"/>
                  <a:gd name="T14" fmla="*/ 5 w 16"/>
                  <a:gd name="T15" fmla="*/ 9 h 11"/>
                  <a:gd name="T16" fmla="*/ 16 w 16"/>
                  <a:gd name="T17" fmla="*/ 6 h 11"/>
                  <a:gd name="T18" fmla="*/ 16 w 16"/>
                  <a:gd name="T1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1">
                    <a:moveTo>
                      <a:pt x="16" y="6"/>
                    </a:moveTo>
                    <a:cubicBezTo>
                      <a:pt x="15" y="5"/>
                      <a:pt x="11" y="3"/>
                      <a:pt x="11" y="3"/>
                    </a:cubicBezTo>
                    <a:cubicBezTo>
                      <a:pt x="9" y="2"/>
                      <a:pt x="7" y="1"/>
                      <a:pt x="5" y="1"/>
                    </a:cubicBezTo>
                    <a:cubicBezTo>
                      <a:pt x="4" y="1"/>
                      <a:pt x="2" y="0"/>
                      <a:pt x="1" y="1"/>
                    </a:cubicBezTo>
                    <a:cubicBezTo>
                      <a:pt x="0" y="2"/>
                      <a:pt x="3" y="3"/>
                      <a:pt x="3" y="3"/>
                    </a:cubicBezTo>
                    <a:cubicBezTo>
                      <a:pt x="2" y="3"/>
                      <a:pt x="0" y="6"/>
                      <a:pt x="1" y="7"/>
                    </a:cubicBezTo>
                    <a:cubicBezTo>
                      <a:pt x="2" y="7"/>
                      <a:pt x="4" y="6"/>
                      <a:pt x="5" y="7"/>
                    </a:cubicBezTo>
                    <a:cubicBezTo>
                      <a:pt x="7" y="8"/>
                      <a:pt x="5" y="8"/>
                      <a:pt x="5" y="9"/>
                    </a:cubicBezTo>
                    <a:cubicBezTo>
                      <a:pt x="5" y="11"/>
                      <a:pt x="16" y="8"/>
                      <a:pt x="16" y="6"/>
                    </a:cubicBezTo>
                    <a:cubicBezTo>
                      <a:pt x="15" y="5"/>
                      <a:pt x="16" y="7"/>
                      <a:pt x="16" y="6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70" name="Freeform 778">
                <a:extLst>
                  <a:ext uri="{FF2B5EF4-FFF2-40B4-BE49-F238E27FC236}">
                    <a16:creationId xmlns:a16="http://schemas.microsoft.com/office/drawing/2014/main" id="{0D22A5FB-B3B6-C842-A5A4-EB854EB8C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1807" y="4638550"/>
                <a:ext cx="39813" cy="19703"/>
              </a:xfrm>
              <a:custGeom>
                <a:avLst/>
                <a:gdLst>
                  <a:gd name="T0" fmla="*/ 2 w 4"/>
                  <a:gd name="T1" fmla="*/ 2 h 2"/>
                  <a:gd name="T2" fmla="*/ 2 w 4"/>
                  <a:gd name="T3" fmla="*/ 0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0" y="2"/>
                      <a:pt x="1" y="0"/>
                      <a:pt x="2" y="0"/>
                    </a:cubicBezTo>
                    <a:cubicBezTo>
                      <a:pt x="3" y="0"/>
                      <a:pt x="4" y="2"/>
                      <a:pt x="2" y="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71" name="Freeform 779">
                <a:extLst>
                  <a:ext uri="{FF2B5EF4-FFF2-40B4-BE49-F238E27FC236}">
                    <a16:creationId xmlns:a16="http://schemas.microsoft.com/office/drawing/2014/main" id="{7988FB45-B429-C84F-A514-B7A0C7149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1666" y="3499085"/>
                <a:ext cx="106166" cy="59105"/>
              </a:xfrm>
              <a:custGeom>
                <a:avLst/>
                <a:gdLst>
                  <a:gd name="T0" fmla="*/ 9 w 11"/>
                  <a:gd name="T1" fmla="*/ 4 h 6"/>
                  <a:gd name="T2" fmla="*/ 9 w 11"/>
                  <a:gd name="T3" fmla="*/ 5 h 6"/>
                  <a:gd name="T4" fmla="*/ 3 w 11"/>
                  <a:gd name="T5" fmla="*/ 4 h 6"/>
                  <a:gd name="T6" fmla="*/ 2 w 11"/>
                  <a:gd name="T7" fmla="*/ 1 h 6"/>
                  <a:gd name="T8" fmla="*/ 9 w 11"/>
                  <a:gd name="T9" fmla="*/ 4 h 6"/>
                  <a:gd name="T10" fmla="*/ 9 w 11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6">
                    <a:moveTo>
                      <a:pt x="9" y="4"/>
                    </a:moveTo>
                    <a:cubicBezTo>
                      <a:pt x="11" y="5"/>
                      <a:pt x="11" y="6"/>
                      <a:pt x="9" y="5"/>
                    </a:cubicBezTo>
                    <a:cubicBezTo>
                      <a:pt x="7" y="5"/>
                      <a:pt x="4" y="4"/>
                      <a:pt x="3" y="4"/>
                    </a:cubicBezTo>
                    <a:cubicBezTo>
                      <a:pt x="2" y="3"/>
                      <a:pt x="0" y="0"/>
                      <a:pt x="2" y="1"/>
                    </a:cubicBezTo>
                    <a:cubicBezTo>
                      <a:pt x="4" y="2"/>
                      <a:pt x="7" y="3"/>
                      <a:pt x="9" y="4"/>
                    </a:cubicBezTo>
                    <a:cubicBezTo>
                      <a:pt x="11" y="5"/>
                      <a:pt x="7" y="3"/>
                      <a:pt x="9" y="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72" name="Freeform 780">
                <a:extLst>
                  <a:ext uri="{FF2B5EF4-FFF2-40B4-BE49-F238E27FC236}">
                    <a16:creationId xmlns:a16="http://schemas.microsoft.com/office/drawing/2014/main" id="{BB6477E3-7CB9-A44C-A152-64C5CC808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0122" y="3413703"/>
                <a:ext cx="79625" cy="45973"/>
              </a:xfrm>
              <a:custGeom>
                <a:avLst/>
                <a:gdLst>
                  <a:gd name="T0" fmla="*/ 8 w 8"/>
                  <a:gd name="T1" fmla="*/ 3 h 5"/>
                  <a:gd name="T2" fmla="*/ 0 w 8"/>
                  <a:gd name="T3" fmla="*/ 2 h 5"/>
                  <a:gd name="T4" fmla="*/ 8 w 8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8" y="3"/>
                    </a:moveTo>
                    <a:cubicBezTo>
                      <a:pt x="8" y="5"/>
                      <a:pt x="0" y="4"/>
                      <a:pt x="0" y="2"/>
                    </a:cubicBezTo>
                    <a:cubicBezTo>
                      <a:pt x="0" y="0"/>
                      <a:pt x="8" y="1"/>
                      <a:pt x="8" y="3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73" name="Freeform 782">
                <a:extLst>
                  <a:ext uri="{FF2B5EF4-FFF2-40B4-BE49-F238E27FC236}">
                    <a16:creationId xmlns:a16="http://schemas.microsoft.com/office/drawing/2014/main" id="{2AE8AF1E-D4AB-6C4B-AB83-DA73FD09F2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547" y="3538491"/>
                <a:ext cx="56404" cy="39406"/>
              </a:xfrm>
              <a:custGeom>
                <a:avLst/>
                <a:gdLst>
                  <a:gd name="T0" fmla="*/ 5 w 6"/>
                  <a:gd name="T1" fmla="*/ 3 h 4"/>
                  <a:gd name="T2" fmla="*/ 1 w 6"/>
                  <a:gd name="T3" fmla="*/ 0 h 4"/>
                  <a:gd name="T4" fmla="*/ 5 w 6"/>
                  <a:gd name="T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4" y="4"/>
                      <a:pt x="0" y="0"/>
                      <a:pt x="1" y="0"/>
                    </a:cubicBezTo>
                    <a:cubicBezTo>
                      <a:pt x="2" y="0"/>
                      <a:pt x="6" y="2"/>
                      <a:pt x="5" y="3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74" name="Freeform 783">
                <a:extLst>
                  <a:ext uri="{FF2B5EF4-FFF2-40B4-BE49-F238E27FC236}">
                    <a16:creationId xmlns:a16="http://schemas.microsoft.com/office/drawing/2014/main" id="{15A4118B-F00E-2446-87B0-09A5D505D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3856" y="3577893"/>
                <a:ext cx="49766" cy="9853"/>
              </a:xfrm>
              <a:custGeom>
                <a:avLst/>
                <a:gdLst>
                  <a:gd name="T0" fmla="*/ 4 w 5"/>
                  <a:gd name="T1" fmla="*/ 1 h 1"/>
                  <a:gd name="T2" fmla="*/ 2 w 5"/>
                  <a:gd name="T3" fmla="*/ 0 h 1"/>
                  <a:gd name="T4" fmla="*/ 4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4" y="1"/>
                    </a:moveTo>
                    <a:cubicBezTo>
                      <a:pt x="2" y="1"/>
                      <a:pt x="0" y="0"/>
                      <a:pt x="2" y="0"/>
                    </a:cubicBezTo>
                    <a:cubicBezTo>
                      <a:pt x="3" y="0"/>
                      <a:pt x="5" y="1"/>
                      <a:pt x="4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75" name="Freeform 784">
                <a:extLst>
                  <a:ext uri="{FF2B5EF4-FFF2-40B4-BE49-F238E27FC236}">
                    <a16:creationId xmlns:a16="http://schemas.microsoft.com/office/drawing/2014/main" id="{0F5CFF70-B5CF-5545-BE72-B83B33808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3856" y="4126282"/>
                <a:ext cx="39813" cy="68959"/>
              </a:xfrm>
              <a:custGeom>
                <a:avLst/>
                <a:gdLst>
                  <a:gd name="T0" fmla="*/ 2 w 4"/>
                  <a:gd name="T1" fmla="*/ 0 h 7"/>
                  <a:gd name="T2" fmla="*/ 4 w 4"/>
                  <a:gd name="T3" fmla="*/ 7 h 7"/>
                  <a:gd name="T4" fmla="*/ 2 w 4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2" y="0"/>
                    </a:moveTo>
                    <a:cubicBezTo>
                      <a:pt x="0" y="0"/>
                      <a:pt x="3" y="7"/>
                      <a:pt x="4" y="7"/>
                    </a:cubicBezTo>
                    <a:cubicBezTo>
                      <a:pt x="4" y="7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76" name="Freeform 785">
                <a:extLst>
                  <a:ext uri="{FF2B5EF4-FFF2-40B4-BE49-F238E27FC236}">
                    <a16:creationId xmlns:a16="http://schemas.microsoft.com/office/drawing/2014/main" id="{204E2064-5223-9D48-8674-8B18BDB66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3761" y="4251062"/>
                <a:ext cx="66355" cy="39406"/>
              </a:xfrm>
              <a:custGeom>
                <a:avLst/>
                <a:gdLst>
                  <a:gd name="T0" fmla="*/ 1 w 7"/>
                  <a:gd name="T1" fmla="*/ 0 h 4"/>
                  <a:gd name="T2" fmla="*/ 1 w 7"/>
                  <a:gd name="T3" fmla="*/ 4 h 4"/>
                  <a:gd name="T4" fmla="*/ 5 w 7"/>
                  <a:gd name="T5" fmla="*/ 4 h 4"/>
                  <a:gd name="T6" fmla="*/ 1 w 7"/>
                  <a:gd name="T7" fmla="*/ 0 h 4"/>
                  <a:gd name="T8" fmla="*/ 1 w 7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1" y="0"/>
                    </a:moveTo>
                    <a:cubicBezTo>
                      <a:pt x="0" y="1"/>
                      <a:pt x="0" y="3"/>
                      <a:pt x="1" y="4"/>
                    </a:cubicBezTo>
                    <a:cubicBezTo>
                      <a:pt x="2" y="4"/>
                      <a:pt x="3" y="4"/>
                      <a:pt x="5" y="4"/>
                    </a:cubicBezTo>
                    <a:cubicBezTo>
                      <a:pt x="7" y="4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77" name="Freeform 786">
                <a:extLst>
                  <a:ext uri="{FF2B5EF4-FFF2-40B4-BE49-F238E27FC236}">
                    <a16:creationId xmlns:a16="http://schemas.microsoft.com/office/drawing/2014/main" id="{17317667-C007-6F4E-9035-273EE0758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1704" y="4464508"/>
                <a:ext cx="165887" cy="95228"/>
              </a:xfrm>
              <a:custGeom>
                <a:avLst/>
                <a:gdLst>
                  <a:gd name="T0" fmla="*/ 0 w 17"/>
                  <a:gd name="T1" fmla="*/ 4 h 10"/>
                  <a:gd name="T2" fmla="*/ 10 w 17"/>
                  <a:gd name="T3" fmla="*/ 2 h 10"/>
                  <a:gd name="T4" fmla="*/ 8 w 17"/>
                  <a:gd name="T5" fmla="*/ 4 h 10"/>
                  <a:gd name="T6" fmla="*/ 12 w 17"/>
                  <a:gd name="T7" fmla="*/ 7 h 10"/>
                  <a:gd name="T8" fmla="*/ 9 w 17"/>
                  <a:gd name="T9" fmla="*/ 7 h 10"/>
                  <a:gd name="T10" fmla="*/ 11 w 17"/>
                  <a:gd name="T11" fmla="*/ 10 h 10"/>
                  <a:gd name="T12" fmla="*/ 8 w 17"/>
                  <a:gd name="T13" fmla="*/ 9 h 10"/>
                  <a:gd name="T14" fmla="*/ 0 w 17"/>
                  <a:gd name="T15" fmla="*/ 4 h 10"/>
                  <a:gd name="T16" fmla="*/ 0 w 17"/>
                  <a:gd name="T1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10">
                    <a:moveTo>
                      <a:pt x="0" y="4"/>
                    </a:moveTo>
                    <a:cubicBezTo>
                      <a:pt x="1" y="0"/>
                      <a:pt x="7" y="2"/>
                      <a:pt x="10" y="2"/>
                    </a:cubicBezTo>
                    <a:cubicBezTo>
                      <a:pt x="17" y="3"/>
                      <a:pt x="8" y="4"/>
                      <a:pt x="8" y="4"/>
                    </a:cubicBezTo>
                    <a:cubicBezTo>
                      <a:pt x="8" y="6"/>
                      <a:pt x="12" y="5"/>
                      <a:pt x="12" y="7"/>
                    </a:cubicBezTo>
                    <a:cubicBezTo>
                      <a:pt x="12" y="7"/>
                      <a:pt x="10" y="6"/>
                      <a:pt x="9" y="7"/>
                    </a:cubicBezTo>
                    <a:cubicBezTo>
                      <a:pt x="9" y="7"/>
                      <a:pt x="12" y="10"/>
                      <a:pt x="11" y="10"/>
                    </a:cubicBezTo>
                    <a:cubicBezTo>
                      <a:pt x="10" y="10"/>
                      <a:pt x="9" y="9"/>
                      <a:pt x="8" y="9"/>
                    </a:cubicBezTo>
                    <a:cubicBezTo>
                      <a:pt x="6" y="8"/>
                      <a:pt x="0" y="7"/>
                      <a:pt x="0" y="4"/>
                    </a:cubicBezTo>
                    <a:cubicBezTo>
                      <a:pt x="0" y="3"/>
                      <a:pt x="0" y="7"/>
                      <a:pt x="0" y="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78" name="Freeform 787">
                <a:extLst>
                  <a:ext uri="{FF2B5EF4-FFF2-40B4-BE49-F238E27FC236}">
                    <a16:creationId xmlns:a16="http://schemas.microsoft.com/office/drawing/2014/main" id="{1839760F-ACFF-354C-A6AB-3E2CB1CD7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1847" y="4444807"/>
                <a:ext cx="86262" cy="29556"/>
              </a:xfrm>
              <a:custGeom>
                <a:avLst/>
                <a:gdLst>
                  <a:gd name="T0" fmla="*/ 8 w 9"/>
                  <a:gd name="T1" fmla="*/ 1 h 3"/>
                  <a:gd name="T2" fmla="*/ 5 w 9"/>
                  <a:gd name="T3" fmla="*/ 0 h 3"/>
                  <a:gd name="T4" fmla="*/ 0 w 9"/>
                  <a:gd name="T5" fmla="*/ 0 h 3"/>
                  <a:gd name="T6" fmla="*/ 8 w 9"/>
                  <a:gd name="T7" fmla="*/ 1 h 3"/>
                  <a:gd name="T8" fmla="*/ 8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8" y="1"/>
                    </a:moveTo>
                    <a:cubicBezTo>
                      <a:pt x="9" y="1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2" y="0"/>
                      <a:pt x="6" y="3"/>
                      <a:pt x="8" y="1"/>
                    </a:cubicBezTo>
                    <a:cubicBezTo>
                      <a:pt x="9" y="1"/>
                      <a:pt x="7" y="2"/>
                      <a:pt x="8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79" name="Freeform 788">
                <a:extLst>
                  <a:ext uri="{FF2B5EF4-FFF2-40B4-BE49-F238E27FC236}">
                    <a16:creationId xmlns:a16="http://schemas.microsoft.com/office/drawing/2014/main" id="{5BBB04E0-FEE7-B14D-AA53-38D1308DB7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5820" y="4648399"/>
                <a:ext cx="126073" cy="65675"/>
              </a:xfrm>
              <a:custGeom>
                <a:avLst/>
                <a:gdLst>
                  <a:gd name="T0" fmla="*/ 12 w 13"/>
                  <a:gd name="T1" fmla="*/ 4 h 7"/>
                  <a:gd name="T2" fmla="*/ 12 w 13"/>
                  <a:gd name="T3" fmla="*/ 1 h 7"/>
                  <a:gd name="T4" fmla="*/ 7 w 13"/>
                  <a:gd name="T5" fmla="*/ 2 h 7"/>
                  <a:gd name="T6" fmla="*/ 3 w 13"/>
                  <a:gd name="T7" fmla="*/ 3 h 7"/>
                  <a:gd name="T8" fmla="*/ 0 w 13"/>
                  <a:gd name="T9" fmla="*/ 5 h 7"/>
                  <a:gd name="T10" fmla="*/ 12 w 13"/>
                  <a:gd name="T11" fmla="*/ 4 h 7"/>
                  <a:gd name="T12" fmla="*/ 12 w 13"/>
                  <a:gd name="T1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12" y="4"/>
                    </a:moveTo>
                    <a:cubicBezTo>
                      <a:pt x="13" y="3"/>
                      <a:pt x="13" y="2"/>
                      <a:pt x="12" y="1"/>
                    </a:cubicBezTo>
                    <a:cubicBezTo>
                      <a:pt x="11" y="0"/>
                      <a:pt x="8" y="1"/>
                      <a:pt x="7" y="2"/>
                    </a:cubicBezTo>
                    <a:cubicBezTo>
                      <a:pt x="6" y="2"/>
                      <a:pt x="4" y="2"/>
                      <a:pt x="3" y="3"/>
                    </a:cubicBezTo>
                    <a:cubicBezTo>
                      <a:pt x="3" y="3"/>
                      <a:pt x="0" y="5"/>
                      <a:pt x="0" y="5"/>
                    </a:cubicBezTo>
                    <a:cubicBezTo>
                      <a:pt x="3" y="7"/>
                      <a:pt x="10" y="6"/>
                      <a:pt x="12" y="4"/>
                    </a:cubicBezTo>
                    <a:cubicBezTo>
                      <a:pt x="13" y="3"/>
                      <a:pt x="9" y="6"/>
                      <a:pt x="12" y="4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80" name="Freeform 789">
                <a:extLst>
                  <a:ext uri="{FF2B5EF4-FFF2-40B4-BE49-F238E27FC236}">
                    <a16:creationId xmlns:a16="http://schemas.microsoft.com/office/drawing/2014/main" id="{341B9C39-2FAD-FC44-9491-B6980B6E3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7880" y="4743629"/>
                <a:ext cx="39813" cy="59105"/>
              </a:xfrm>
              <a:custGeom>
                <a:avLst/>
                <a:gdLst>
                  <a:gd name="T0" fmla="*/ 3 w 4"/>
                  <a:gd name="T1" fmla="*/ 2 h 6"/>
                  <a:gd name="T2" fmla="*/ 1 w 4"/>
                  <a:gd name="T3" fmla="*/ 3 h 6"/>
                  <a:gd name="T4" fmla="*/ 3 w 4"/>
                  <a:gd name="T5" fmla="*/ 2 h 6"/>
                  <a:gd name="T6" fmla="*/ 3 w 4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3" y="2"/>
                    </a:moveTo>
                    <a:cubicBezTo>
                      <a:pt x="2" y="0"/>
                      <a:pt x="1" y="1"/>
                      <a:pt x="1" y="3"/>
                    </a:cubicBezTo>
                    <a:cubicBezTo>
                      <a:pt x="0" y="6"/>
                      <a:pt x="4" y="4"/>
                      <a:pt x="3" y="2"/>
                    </a:cubicBezTo>
                    <a:cubicBezTo>
                      <a:pt x="3" y="2"/>
                      <a:pt x="4" y="3"/>
                      <a:pt x="3" y="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81" name="Freeform 790">
                <a:extLst>
                  <a:ext uri="{FF2B5EF4-FFF2-40B4-BE49-F238E27FC236}">
                    <a16:creationId xmlns:a16="http://schemas.microsoft.com/office/drawing/2014/main" id="{FB806F1D-680F-604C-A0F5-527F9E4D2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1618" y="4618846"/>
                <a:ext cx="36496" cy="39406"/>
              </a:xfrm>
              <a:custGeom>
                <a:avLst/>
                <a:gdLst>
                  <a:gd name="T0" fmla="*/ 4 w 4"/>
                  <a:gd name="T1" fmla="*/ 2 h 4"/>
                  <a:gd name="T2" fmla="*/ 1 w 4"/>
                  <a:gd name="T3" fmla="*/ 1 h 4"/>
                  <a:gd name="T4" fmla="*/ 4 w 4"/>
                  <a:gd name="T5" fmla="*/ 2 h 4"/>
                  <a:gd name="T6" fmla="*/ 4 w 4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cubicBezTo>
                      <a:pt x="3" y="2"/>
                      <a:pt x="1" y="0"/>
                      <a:pt x="1" y="1"/>
                    </a:cubicBezTo>
                    <a:cubicBezTo>
                      <a:pt x="0" y="4"/>
                      <a:pt x="4" y="2"/>
                      <a:pt x="4" y="2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82" name="Freeform 791">
                <a:extLst>
                  <a:ext uri="{FF2B5EF4-FFF2-40B4-BE49-F238E27FC236}">
                    <a16:creationId xmlns:a16="http://schemas.microsoft.com/office/drawing/2014/main" id="{2A6E4D1C-93EC-F84A-9885-A47DB4E6E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3573" y="4001499"/>
                <a:ext cx="19908" cy="19703"/>
              </a:xfrm>
              <a:custGeom>
                <a:avLst/>
                <a:gdLst>
                  <a:gd name="T0" fmla="*/ 2 w 2"/>
                  <a:gd name="T1" fmla="*/ 1 h 2"/>
                  <a:gd name="T2" fmla="*/ 0 w 2"/>
                  <a:gd name="T3" fmla="*/ 2 h 2"/>
                  <a:gd name="T4" fmla="*/ 2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2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83" name="Freeform 792">
                <a:extLst>
                  <a:ext uri="{FF2B5EF4-FFF2-40B4-BE49-F238E27FC236}">
                    <a16:creationId xmlns:a16="http://schemas.microsoft.com/office/drawing/2014/main" id="{254D8D63-1FE1-584E-BDD2-02EC938004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3948" y="3896419"/>
                <a:ext cx="29861" cy="16419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2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1" y="0"/>
                      <a:pt x="0" y="1"/>
                      <a:pt x="1" y="1"/>
                    </a:cubicBezTo>
                    <a:cubicBezTo>
                      <a:pt x="2" y="2"/>
                      <a:pt x="3" y="1"/>
                      <a:pt x="2" y="0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84" name="Freeform 793">
                <a:extLst>
                  <a:ext uri="{FF2B5EF4-FFF2-40B4-BE49-F238E27FC236}">
                    <a16:creationId xmlns:a16="http://schemas.microsoft.com/office/drawing/2014/main" id="{525B2FE9-7F64-724B-A75F-F423E98CA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3573" y="3857012"/>
                <a:ext cx="26541" cy="29556"/>
              </a:xfrm>
              <a:custGeom>
                <a:avLst/>
                <a:gdLst>
                  <a:gd name="T0" fmla="*/ 2 w 3"/>
                  <a:gd name="T1" fmla="*/ 1 h 3"/>
                  <a:gd name="T2" fmla="*/ 1 w 3"/>
                  <a:gd name="T3" fmla="*/ 2 h 3"/>
                  <a:gd name="T4" fmla="*/ 2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2" y="0"/>
                      <a:pt x="0" y="1"/>
                      <a:pt x="1" y="2"/>
                    </a:cubicBezTo>
                    <a:cubicBezTo>
                      <a:pt x="1" y="3"/>
                      <a:pt x="3" y="1"/>
                      <a:pt x="2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85" name="Freeform 794">
                <a:extLst>
                  <a:ext uri="{FF2B5EF4-FFF2-40B4-BE49-F238E27FC236}">
                    <a16:creationId xmlns:a16="http://schemas.microsoft.com/office/drawing/2014/main" id="{B82AF493-6697-4047-9FDB-1D7AEDE17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6062" y="4050755"/>
                <a:ext cx="49766" cy="6566"/>
              </a:xfrm>
              <a:custGeom>
                <a:avLst/>
                <a:gdLst>
                  <a:gd name="T0" fmla="*/ 5 w 5"/>
                  <a:gd name="T1" fmla="*/ 1 h 1"/>
                  <a:gd name="T2" fmla="*/ 1 w 5"/>
                  <a:gd name="T3" fmla="*/ 0 h 1"/>
                  <a:gd name="T4" fmla="*/ 5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1"/>
                    </a:moveTo>
                    <a:cubicBezTo>
                      <a:pt x="4" y="0"/>
                      <a:pt x="0" y="0"/>
                      <a:pt x="1" y="0"/>
                    </a:cubicBezTo>
                    <a:cubicBezTo>
                      <a:pt x="2" y="1"/>
                      <a:pt x="5" y="1"/>
                      <a:pt x="5" y="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86" name="Freeform 795">
                <a:extLst>
                  <a:ext uri="{FF2B5EF4-FFF2-40B4-BE49-F238E27FC236}">
                    <a16:creationId xmlns:a16="http://schemas.microsoft.com/office/drawing/2014/main" id="{0BA5BA3B-1318-A04C-BC61-F1B57CA61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5779" y="4050755"/>
                <a:ext cx="59717" cy="0"/>
              </a:xfrm>
              <a:custGeom>
                <a:avLst/>
                <a:gdLst>
                  <a:gd name="T0" fmla="*/ 5 w 6"/>
                  <a:gd name="T1" fmla="*/ 1 w 6"/>
                  <a:gd name="T2" fmla="*/ 5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">
                    <a:moveTo>
                      <a:pt x="5" y="0"/>
                    </a:moveTo>
                    <a:cubicBezTo>
                      <a:pt x="4" y="0"/>
                      <a:pt x="0" y="0"/>
                      <a:pt x="1" y="0"/>
                    </a:cubicBezTo>
                    <a:cubicBezTo>
                      <a:pt x="2" y="0"/>
                      <a:pt x="6" y="0"/>
                      <a:pt x="5" y="0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87" name="Freeform 796">
                <a:extLst>
                  <a:ext uri="{FF2B5EF4-FFF2-40B4-BE49-F238E27FC236}">
                    <a16:creationId xmlns:a16="http://schemas.microsoft.com/office/drawing/2014/main" id="{A7D1DC94-F1FF-5844-B295-9AE593470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43862" y="3439978"/>
                <a:ext cx="39813" cy="19703"/>
              </a:xfrm>
              <a:custGeom>
                <a:avLst/>
                <a:gdLst>
                  <a:gd name="T0" fmla="*/ 3 w 4"/>
                  <a:gd name="T1" fmla="*/ 2 h 2"/>
                  <a:gd name="T2" fmla="*/ 2 w 4"/>
                  <a:gd name="T3" fmla="*/ 0 h 2"/>
                  <a:gd name="T4" fmla="*/ 3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1" y="2"/>
                      <a:pt x="0" y="0"/>
                      <a:pt x="2" y="0"/>
                    </a:cubicBezTo>
                    <a:cubicBezTo>
                      <a:pt x="3" y="0"/>
                      <a:pt x="4" y="2"/>
                      <a:pt x="3" y="2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  <p:sp>
            <p:nvSpPr>
              <p:cNvPr id="1088" name="Freeform 797">
                <a:extLst>
                  <a:ext uri="{FF2B5EF4-FFF2-40B4-BE49-F238E27FC236}">
                    <a16:creationId xmlns:a16="http://schemas.microsoft.com/office/drawing/2014/main" id="{461C3C7C-8D7B-7642-83CF-F27191900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9995" y="5794401"/>
                <a:ext cx="89580" cy="114932"/>
              </a:xfrm>
              <a:custGeom>
                <a:avLst/>
                <a:gdLst>
                  <a:gd name="T0" fmla="*/ 9 w 9"/>
                  <a:gd name="T1" fmla="*/ 11 h 12"/>
                  <a:gd name="T2" fmla="*/ 5 w 9"/>
                  <a:gd name="T3" fmla="*/ 2 h 12"/>
                  <a:gd name="T4" fmla="*/ 2 w 9"/>
                  <a:gd name="T5" fmla="*/ 2 h 12"/>
                  <a:gd name="T6" fmla="*/ 0 w 9"/>
                  <a:gd name="T7" fmla="*/ 3 h 12"/>
                  <a:gd name="T8" fmla="*/ 3 w 9"/>
                  <a:gd name="T9" fmla="*/ 5 h 12"/>
                  <a:gd name="T10" fmla="*/ 3 w 9"/>
                  <a:gd name="T11" fmla="*/ 7 h 12"/>
                  <a:gd name="T12" fmla="*/ 4 w 9"/>
                  <a:gd name="T13" fmla="*/ 7 h 12"/>
                  <a:gd name="T14" fmla="*/ 3 w 9"/>
                  <a:gd name="T15" fmla="*/ 8 h 12"/>
                  <a:gd name="T16" fmla="*/ 6 w 9"/>
                  <a:gd name="T17" fmla="*/ 11 h 12"/>
                  <a:gd name="T18" fmla="*/ 6 w 9"/>
                  <a:gd name="T19" fmla="*/ 9 h 12"/>
                  <a:gd name="T20" fmla="*/ 9 w 9"/>
                  <a:gd name="T21" fmla="*/ 11 h 12"/>
                  <a:gd name="T22" fmla="*/ 9 w 9"/>
                  <a:gd name="T23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2">
                    <a:moveTo>
                      <a:pt x="9" y="11"/>
                    </a:moveTo>
                    <a:cubicBezTo>
                      <a:pt x="8" y="8"/>
                      <a:pt x="7" y="4"/>
                      <a:pt x="5" y="2"/>
                    </a:cubicBezTo>
                    <a:cubicBezTo>
                      <a:pt x="4" y="1"/>
                      <a:pt x="3" y="0"/>
                      <a:pt x="2" y="2"/>
                    </a:cubicBezTo>
                    <a:cubicBezTo>
                      <a:pt x="2" y="2"/>
                      <a:pt x="0" y="2"/>
                      <a:pt x="0" y="3"/>
                    </a:cubicBezTo>
                    <a:cubicBezTo>
                      <a:pt x="1" y="4"/>
                      <a:pt x="3" y="3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8"/>
                      <a:pt x="4" y="7"/>
                      <a:pt x="4" y="7"/>
                    </a:cubicBezTo>
                    <a:cubicBezTo>
                      <a:pt x="5" y="8"/>
                      <a:pt x="3" y="8"/>
                      <a:pt x="3" y="8"/>
                    </a:cubicBezTo>
                    <a:cubicBezTo>
                      <a:pt x="3" y="9"/>
                      <a:pt x="5" y="11"/>
                      <a:pt x="6" y="11"/>
                    </a:cubicBezTo>
                    <a:cubicBezTo>
                      <a:pt x="6" y="11"/>
                      <a:pt x="2" y="7"/>
                      <a:pt x="6" y="9"/>
                    </a:cubicBezTo>
                    <a:cubicBezTo>
                      <a:pt x="7" y="9"/>
                      <a:pt x="9" y="12"/>
                      <a:pt x="9" y="11"/>
                    </a:cubicBezTo>
                    <a:cubicBezTo>
                      <a:pt x="8" y="10"/>
                      <a:pt x="9" y="12"/>
                      <a:pt x="9" y="11"/>
                    </a:cubicBezTo>
                    <a:close/>
                  </a:path>
                </a:pathLst>
              </a:custGeom>
              <a:grpFill/>
              <a:ln w="38100" cap="flat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600" dirty="0">
                  <a:latin typeface="Lato Regular" charset="0"/>
                </a:endParaRPr>
              </a:p>
            </p:txBody>
          </p:sp>
        </p:grpSp>
      </p:grpSp>
      <p:sp>
        <p:nvSpPr>
          <p:cNvPr id="842" name="Oval 841">
            <a:extLst>
              <a:ext uri="{FF2B5EF4-FFF2-40B4-BE49-F238E27FC236}">
                <a16:creationId xmlns:a16="http://schemas.microsoft.com/office/drawing/2014/main" id="{CBBDA76D-1E74-A549-BA12-35814DF04534}"/>
              </a:ext>
            </a:extLst>
          </p:cNvPr>
          <p:cNvSpPr/>
          <p:nvPr/>
        </p:nvSpPr>
        <p:spPr>
          <a:xfrm>
            <a:off x="5748139" y="1455120"/>
            <a:ext cx="1946041" cy="1946040"/>
          </a:xfrm>
          <a:prstGeom prst="ellipse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43" name="TextBox 842">
            <a:extLst>
              <a:ext uri="{FF2B5EF4-FFF2-40B4-BE49-F238E27FC236}">
                <a16:creationId xmlns:a16="http://schemas.microsoft.com/office/drawing/2014/main" id="{6F37E2F3-07E9-2B44-9FF5-AD6E18552A82}"/>
              </a:ext>
            </a:extLst>
          </p:cNvPr>
          <p:cNvSpPr txBox="1"/>
          <p:nvPr/>
        </p:nvSpPr>
        <p:spPr>
          <a:xfrm>
            <a:off x="6076958" y="2329023"/>
            <a:ext cx="1288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27.5 </a:t>
            </a:r>
            <a:r>
              <a:rPr lang="en-US" sz="1200" dirty="0">
                <a:solidFill>
                  <a:schemeClr val="tx2"/>
                </a:solidFill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USD/KG</a:t>
            </a:r>
          </a:p>
        </p:txBody>
      </p:sp>
      <p:sp>
        <p:nvSpPr>
          <p:cNvPr id="853" name="Oval 852">
            <a:extLst>
              <a:ext uri="{FF2B5EF4-FFF2-40B4-BE49-F238E27FC236}">
                <a16:creationId xmlns:a16="http://schemas.microsoft.com/office/drawing/2014/main" id="{361984DC-3082-AB4E-9D4D-5224DF0D8BFC}"/>
              </a:ext>
            </a:extLst>
          </p:cNvPr>
          <p:cNvSpPr/>
          <p:nvPr/>
        </p:nvSpPr>
        <p:spPr>
          <a:xfrm>
            <a:off x="3818659" y="3916430"/>
            <a:ext cx="2432077" cy="2432076"/>
          </a:xfrm>
          <a:prstGeom prst="ellipse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54" name="TextBox 853">
            <a:extLst>
              <a:ext uri="{FF2B5EF4-FFF2-40B4-BE49-F238E27FC236}">
                <a16:creationId xmlns:a16="http://schemas.microsoft.com/office/drawing/2014/main" id="{CF1EE837-606A-D944-9823-99F9FD4E9680}"/>
              </a:ext>
            </a:extLst>
          </p:cNvPr>
          <p:cNvSpPr txBox="1"/>
          <p:nvPr/>
        </p:nvSpPr>
        <p:spPr>
          <a:xfrm>
            <a:off x="4424818" y="5012626"/>
            <a:ext cx="1288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8 Core Steps to Export</a:t>
            </a:r>
          </a:p>
        </p:txBody>
      </p:sp>
      <p:sp>
        <p:nvSpPr>
          <p:cNvPr id="856" name="Oval 855">
            <a:extLst>
              <a:ext uri="{FF2B5EF4-FFF2-40B4-BE49-F238E27FC236}">
                <a16:creationId xmlns:a16="http://schemas.microsoft.com/office/drawing/2014/main" id="{DA77D19E-716D-0A4B-81BB-D89DD13DA18B}"/>
              </a:ext>
            </a:extLst>
          </p:cNvPr>
          <p:cNvSpPr/>
          <p:nvPr/>
        </p:nvSpPr>
        <p:spPr>
          <a:xfrm>
            <a:off x="1052400" y="1734675"/>
            <a:ext cx="2939996" cy="2939995"/>
          </a:xfrm>
          <a:prstGeom prst="ellips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57" name="TextBox 856">
            <a:extLst>
              <a:ext uri="{FF2B5EF4-FFF2-40B4-BE49-F238E27FC236}">
                <a16:creationId xmlns:a16="http://schemas.microsoft.com/office/drawing/2014/main" id="{0B37E67C-08D7-9847-A496-CEC305CB55CA}"/>
              </a:ext>
            </a:extLst>
          </p:cNvPr>
          <p:cNvSpPr txBox="1"/>
          <p:nvPr/>
        </p:nvSpPr>
        <p:spPr>
          <a:xfrm>
            <a:off x="1875996" y="3063670"/>
            <a:ext cx="1288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3 Million+ Traders of Carpet: HS Code 570242</a:t>
            </a:r>
          </a:p>
        </p:txBody>
      </p:sp>
      <p:sp>
        <p:nvSpPr>
          <p:cNvPr id="859" name="Oval 858">
            <a:extLst>
              <a:ext uri="{FF2B5EF4-FFF2-40B4-BE49-F238E27FC236}">
                <a16:creationId xmlns:a16="http://schemas.microsoft.com/office/drawing/2014/main" id="{3D0DE212-6893-6843-8636-58766CCB765A}"/>
              </a:ext>
            </a:extLst>
          </p:cNvPr>
          <p:cNvSpPr/>
          <p:nvPr/>
        </p:nvSpPr>
        <p:spPr>
          <a:xfrm>
            <a:off x="8368564" y="2212209"/>
            <a:ext cx="1607361" cy="1607361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60" name="TextBox 859">
            <a:extLst>
              <a:ext uri="{FF2B5EF4-FFF2-40B4-BE49-F238E27FC236}">
                <a16:creationId xmlns:a16="http://schemas.microsoft.com/office/drawing/2014/main" id="{F32E3212-05BE-9B4E-84AE-DA67542A4FC8}"/>
              </a:ext>
            </a:extLst>
          </p:cNvPr>
          <p:cNvSpPr txBox="1"/>
          <p:nvPr/>
        </p:nvSpPr>
        <p:spPr>
          <a:xfrm>
            <a:off x="8528043" y="2975766"/>
            <a:ext cx="1288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FTA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17839A-CF2A-664D-9A3D-60743954BE3B}"/>
              </a:ext>
            </a:extLst>
          </p:cNvPr>
          <p:cNvGrpSpPr/>
          <p:nvPr/>
        </p:nvGrpSpPr>
        <p:grpSpPr>
          <a:xfrm>
            <a:off x="4943120" y="4510090"/>
            <a:ext cx="178446" cy="450910"/>
            <a:chOff x="1270561" y="10180429"/>
            <a:chExt cx="356891" cy="901820"/>
          </a:xfrm>
        </p:grpSpPr>
        <p:sp>
          <p:nvSpPr>
            <p:cNvPr id="916" name="Shape 3779">
              <a:extLst>
                <a:ext uri="{FF2B5EF4-FFF2-40B4-BE49-F238E27FC236}">
                  <a16:creationId xmlns:a16="http://schemas.microsoft.com/office/drawing/2014/main" id="{85925ABA-1642-274C-8364-16051C45671B}"/>
                </a:ext>
              </a:extLst>
            </p:cNvPr>
            <p:cNvSpPr/>
            <p:nvPr/>
          </p:nvSpPr>
          <p:spPr>
            <a:xfrm>
              <a:off x="1270561" y="10334239"/>
              <a:ext cx="355590" cy="74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917" name="Shape 3780">
              <a:extLst>
                <a:ext uri="{FF2B5EF4-FFF2-40B4-BE49-F238E27FC236}">
                  <a16:creationId xmlns:a16="http://schemas.microsoft.com/office/drawing/2014/main" id="{4C98CDC6-C2C4-4B45-8182-59F1381AC28D}"/>
                </a:ext>
              </a:extLst>
            </p:cNvPr>
            <p:cNvSpPr/>
            <p:nvPr/>
          </p:nvSpPr>
          <p:spPr>
            <a:xfrm>
              <a:off x="1380122" y="10180429"/>
              <a:ext cx="142238" cy="140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grpSp>
          <p:nvGrpSpPr>
            <p:cNvPr id="918" name="Group 3864">
              <a:extLst>
                <a:ext uri="{FF2B5EF4-FFF2-40B4-BE49-F238E27FC236}">
                  <a16:creationId xmlns:a16="http://schemas.microsoft.com/office/drawing/2014/main" id="{0D1A7852-CFE0-9C48-AC08-3AB7BC2327B2}"/>
                </a:ext>
              </a:extLst>
            </p:cNvPr>
            <p:cNvGrpSpPr/>
            <p:nvPr/>
          </p:nvGrpSpPr>
          <p:grpSpPr>
            <a:xfrm>
              <a:off x="1271862" y="10184389"/>
              <a:ext cx="355590" cy="897860"/>
              <a:chOff x="0" y="0"/>
              <a:chExt cx="590244" cy="1489964"/>
            </a:xfrm>
            <a:solidFill>
              <a:schemeClr val="tx2"/>
            </a:solidFill>
          </p:grpSpPr>
          <p:sp>
            <p:nvSpPr>
              <p:cNvPr id="919" name="Shape 3862">
                <a:extLst>
                  <a:ext uri="{FF2B5EF4-FFF2-40B4-BE49-F238E27FC236}">
                    <a16:creationId xmlns:a16="http://schemas.microsoft.com/office/drawing/2014/main" id="{79128144-73B2-E44F-95E6-92952BDAF702}"/>
                  </a:ext>
                </a:extLst>
              </p:cNvPr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20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920" name="Shape 3863">
                <a:extLst>
                  <a:ext uri="{FF2B5EF4-FFF2-40B4-BE49-F238E27FC236}">
                    <a16:creationId xmlns:a16="http://schemas.microsoft.com/office/drawing/2014/main" id="{45F95759-3260-3B4F-AA6F-C6AC5876DAC2}"/>
                  </a:ext>
                </a:extLst>
              </p:cNvPr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20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</p:grpSp>
      </p:grpSp>
      <p:grpSp>
        <p:nvGrpSpPr>
          <p:cNvPr id="924" name="Group 3897">
            <a:extLst>
              <a:ext uri="{FF2B5EF4-FFF2-40B4-BE49-F238E27FC236}">
                <a16:creationId xmlns:a16="http://schemas.microsoft.com/office/drawing/2014/main" id="{98114897-3390-514E-A3F5-C18575819077}"/>
              </a:ext>
            </a:extLst>
          </p:cNvPr>
          <p:cNvGrpSpPr/>
          <p:nvPr/>
        </p:nvGrpSpPr>
        <p:grpSpPr>
          <a:xfrm>
            <a:off x="2419213" y="2602245"/>
            <a:ext cx="206369" cy="447967"/>
            <a:chOff x="0" y="0"/>
            <a:chExt cx="685101" cy="1486772"/>
          </a:xfrm>
          <a:solidFill>
            <a:schemeClr val="tx2"/>
          </a:solidFill>
        </p:grpSpPr>
        <p:sp>
          <p:nvSpPr>
            <p:cNvPr id="925" name="Shape 3895">
              <a:extLst>
                <a:ext uri="{FF2B5EF4-FFF2-40B4-BE49-F238E27FC236}">
                  <a16:creationId xmlns:a16="http://schemas.microsoft.com/office/drawing/2014/main" id="{87D7EBD8-2A0B-0741-8EE7-159CA2B9A443}"/>
                </a:ext>
              </a:extLst>
            </p:cNvPr>
            <p:cNvSpPr/>
            <p:nvPr/>
          </p:nvSpPr>
          <p:spPr>
            <a:xfrm>
              <a:off x="227313" y="0"/>
              <a:ext cx="220146" cy="22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926" name="Shape 3896">
              <a:extLst>
                <a:ext uri="{FF2B5EF4-FFF2-40B4-BE49-F238E27FC236}">
                  <a16:creationId xmlns:a16="http://schemas.microsoft.com/office/drawing/2014/main" id="{A704F9D0-F3B5-2C4B-B89F-B30D852AAB07}"/>
                </a:ext>
              </a:extLst>
            </p:cNvPr>
            <p:cNvSpPr/>
            <p:nvPr/>
          </p:nvSpPr>
          <p:spPr>
            <a:xfrm>
              <a:off x="-1" y="264811"/>
              <a:ext cx="685103" cy="1221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943" name="TextBox 942">
            <a:extLst>
              <a:ext uri="{FF2B5EF4-FFF2-40B4-BE49-F238E27FC236}">
                <a16:creationId xmlns:a16="http://schemas.microsoft.com/office/drawing/2014/main" id="{B5118628-B981-334E-846E-52DD5ACCB278}"/>
              </a:ext>
            </a:extLst>
          </p:cNvPr>
          <p:cNvSpPr txBox="1"/>
          <p:nvPr/>
        </p:nvSpPr>
        <p:spPr>
          <a:xfrm>
            <a:off x="1602769" y="489118"/>
            <a:ext cx="8784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Lato Light" panose="020F0502020204030203" pitchFamily="34" charset="0"/>
                <a:cs typeface="Lato Light" panose="020F0502020204030203" pitchFamily="34" charset="0"/>
              </a:rPr>
              <a:t>In order to build such Trade Strategies and Relations – What you need is?</a:t>
            </a:r>
          </a:p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Consolidated Data and Information</a:t>
            </a:r>
          </a:p>
        </p:txBody>
      </p:sp>
      <p:grpSp>
        <p:nvGrpSpPr>
          <p:cNvPr id="1798" name="Group 3897">
            <a:extLst>
              <a:ext uri="{FF2B5EF4-FFF2-40B4-BE49-F238E27FC236}">
                <a16:creationId xmlns:a16="http://schemas.microsoft.com/office/drawing/2014/main" id="{00AA2521-091B-9944-AC9F-339CA0B34307}"/>
              </a:ext>
            </a:extLst>
          </p:cNvPr>
          <p:cNvGrpSpPr/>
          <p:nvPr/>
        </p:nvGrpSpPr>
        <p:grpSpPr>
          <a:xfrm>
            <a:off x="6637252" y="1852733"/>
            <a:ext cx="206369" cy="447967"/>
            <a:chOff x="0" y="0"/>
            <a:chExt cx="685101" cy="1486772"/>
          </a:xfrm>
          <a:solidFill>
            <a:schemeClr val="tx2"/>
          </a:solidFill>
        </p:grpSpPr>
        <p:sp>
          <p:nvSpPr>
            <p:cNvPr id="1799" name="Shape 3895">
              <a:extLst>
                <a:ext uri="{FF2B5EF4-FFF2-40B4-BE49-F238E27FC236}">
                  <a16:creationId xmlns:a16="http://schemas.microsoft.com/office/drawing/2014/main" id="{6A74B508-A31F-C846-8CB7-E7ED5C816AB5}"/>
                </a:ext>
              </a:extLst>
            </p:cNvPr>
            <p:cNvSpPr/>
            <p:nvPr/>
          </p:nvSpPr>
          <p:spPr>
            <a:xfrm>
              <a:off x="227313" y="0"/>
              <a:ext cx="220146" cy="22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800" name="Shape 3896">
              <a:extLst>
                <a:ext uri="{FF2B5EF4-FFF2-40B4-BE49-F238E27FC236}">
                  <a16:creationId xmlns:a16="http://schemas.microsoft.com/office/drawing/2014/main" id="{CFFC3E14-AB50-EC4B-A9AC-DECA9E787F3A}"/>
                </a:ext>
              </a:extLst>
            </p:cNvPr>
            <p:cNvSpPr/>
            <p:nvPr/>
          </p:nvSpPr>
          <p:spPr>
            <a:xfrm>
              <a:off x="-1" y="264811"/>
              <a:ext cx="685103" cy="1221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1801" name="Group 1800">
            <a:extLst>
              <a:ext uri="{FF2B5EF4-FFF2-40B4-BE49-F238E27FC236}">
                <a16:creationId xmlns:a16="http://schemas.microsoft.com/office/drawing/2014/main" id="{667D55D1-C50C-5F4E-86C1-1C5D9967CADC}"/>
              </a:ext>
            </a:extLst>
          </p:cNvPr>
          <p:cNvGrpSpPr/>
          <p:nvPr/>
        </p:nvGrpSpPr>
        <p:grpSpPr>
          <a:xfrm>
            <a:off x="9102165" y="2481386"/>
            <a:ext cx="178446" cy="450910"/>
            <a:chOff x="1270561" y="10180429"/>
            <a:chExt cx="356891" cy="901820"/>
          </a:xfrm>
        </p:grpSpPr>
        <p:sp>
          <p:nvSpPr>
            <p:cNvPr id="1802" name="Shape 3779">
              <a:extLst>
                <a:ext uri="{FF2B5EF4-FFF2-40B4-BE49-F238E27FC236}">
                  <a16:creationId xmlns:a16="http://schemas.microsoft.com/office/drawing/2014/main" id="{16A75B17-A82F-CB43-8D5C-89D4A6AEAB5F}"/>
                </a:ext>
              </a:extLst>
            </p:cNvPr>
            <p:cNvSpPr/>
            <p:nvPr/>
          </p:nvSpPr>
          <p:spPr>
            <a:xfrm>
              <a:off x="1270561" y="10334239"/>
              <a:ext cx="355590" cy="74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803" name="Shape 3780">
              <a:extLst>
                <a:ext uri="{FF2B5EF4-FFF2-40B4-BE49-F238E27FC236}">
                  <a16:creationId xmlns:a16="http://schemas.microsoft.com/office/drawing/2014/main" id="{B2DA7DFC-FC82-C649-A3B4-4830FC1D759E}"/>
                </a:ext>
              </a:extLst>
            </p:cNvPr>
            <p:cNvSpPr/>
            <p:nvPr/>
          </p:nvSpPr>
          <p:spPr>
            <a:xfrm>
              <a:off x="1380122" y="10180429"/>
              <a:ext cx="142238" cy="140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grpSp>
          <p:nvGrpSpPr>
            <p:cNvPr id="1804" name="Group 3864">
              <a:extLst>
                <a:ext uri="{FF2B5EF4-FFF2-40B4-BE49-F238E27FC236}">
                  <a16:creationId xmlns:a16="http://schemas.microsoft.com/office/drawing/2014/main" id="{112F3D1E-00BA-F148-9BFE-F6022EA96D91}"/>
                </a:ext>
              </a:extLst>
            </p:cNvPr>
            <p:cNvGrpSpPr/>
            <p:nvPr/>
          </p:nvGrpSpPr>
          <p:grpSpPr>
            <a:xfrm>
              <a:off x="1271862" y="10184389"/>
              <a:ext cx="355590" cy="897860"/>
              <a:chOff x="0" y="0"/>
              <a:chExt cx="590244" cy="1489964"/>
            </a:xfrm>
            <a:solidFill>
              <a:schemeClr val="tx2"/>
            </a:solidFill>
          </p:grpSpPr>
          <p:sp>
            <p:nvSpPr>
              <p:cNvPr id="1805" name="Shape 3862">
                <a:extLst>
                  <a:ext uri="{FF2B5EF4-FFF2-40B4-BE49-F238E27FC236}">
                    <a16:creationId xmlns:a16="http://schemas.microsoft.com/office/drawing/2014/main" id="{6FF0912E-DB41-DF4B-8983-61C38404ABC1}"/>
                  </a:ext>
                </a:extLst>
              </p:cNvPr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20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1806" name="Shape 3863">
                <a:extLst>
                  <a:ext uri="{FF2B5EF4-FFF2-40B4-BE49-F238E27FC236}">
                    <a16:creationId xmlns:a16="http://schemas.microsoft.com/office/drawing/2014/main" id="{6F7957E3-2DDD-5241-9EF0-1F44916E4B67}"/>
                  </a:ext>
                </a:extLst>
              </p:cNvPr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20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</p:grpSp>
      </p:grpSp>
      <p:sp>
        <p:nvSpPr>
          <p:cNvPr id="454" name="Oval 453">
            <a:extLst>
              <a:ext uri="{FF2B5EF4-FFF2-40B4-BE49-F238E27FC236}">
                <a16:creationId xmlns:a16="http://schemas.microsoft.com/office/drawing/2014/main" id="{AC63164B-AD43-5B41-8711-25E3D4B318B0}"/>
              </a:ext>
            </a:extLst>
          </p:cNvPr>
          <p:cNvSpPr/>
          <p:nvPr/>
        </p:nvSpPr>
        <p:spPr>
          <a:xfrm>
            <a:off x="8670051" y="4510090"/>
            <a:ext cx="1607361" cy="1607361"/>
          </a:xfrm>
          <a:prstGeom prst="ellips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1" dirty="0">
              <a:highlight>
                <a:srgbClr val="FF00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8FC26368-E78D-E046-8D55-A26F88836761}"/>
              </a:ext>
            </a:extLst>
          </p:cNvPr>
          <p:cNvSpPr txBox="1"/>
          <p:nvPr/>
        </p:nvSpPr>
        <p:spPr>
          <a:xfrm>
            <a:off x="8829530" y="5273647"/>
            <a:ext cx="1288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  <a:latin typeface="Poppins Medium" pitchFamily="2" charset="77"/>
                <a:ea typeface="Lato" panose="020F0502020204030203" pitchFamily="34" charset="0"/>
                <a:cs typeface="Poppins Medium" pitchFamily="2" charset="77"/>
              </a:rPr>
              <a:t>370 Million USD Imports</a:t>
            </a:r>
          </a:p>
        </p:txBody>
      </p: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0452F99C-CFE2-E94A-991E-5F8AA2F7E7C1}"/>
              </a:ext>
            </a:extLst>
          </p:cNvPr>
          <p:cNvGrpSpPr/>
          <p:nvPr/>
        </p:nvGrpSpPr>
        <p:grpSpPr>
          <a:xfrm>
            <a:off x="9458251" y="4787171"/>
            <a:ext cx="178446" cy="450910"/>
            <a:chOff x="1270561" y="10180429"/>
            <a:chExt cx="356891" cy="901820"/>
          </a:xfrm>
        </p:grpSpPr>
        <p:sp>
          <p:nvSpPr>
            <p:cNvPr id="457" name="Shape 3779">
              <a:extLst>
                <a:ext uri="{FF2B5EF4-FFF2-40B4-BE49-F238E27FC236}">
                  <a16:creationId xmlns:a16="http://schemas.microsoft.com/office/drawing/2014/main" id="{FCF722D7-7E50-AB4A-9AD5-8EF6EABADC2F}"/>
                </a:ext>
              </a:extLst>
            </p:cNvPr>
            <p:cNvSpPr/>
            <p:nvPr/>
          </p:nvSpPr>
          <p:spPr>
            <a:xfrm>
              <a:off x="1270561" y="10334239"/>
              <a:ext cx="355590" cy="74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458" name="Shape 3780">
              <a:extLst>
                <a:ext uri="{FF2B5EF4-FFF2-40B4-BE49-F238E27FC236}">
                  <a16:creationId xmlns:a16="http://schemas.microsoft.com/office/drawing/2014/main" id="{1C95C78D-F0AE-0842-B9CD-E4E6EB4B98F1}"/>
                </a:ext>
              </a:extLst>
            </p:cNvPr>
            <p:cNvSpPr/>
            <p:nvPr/>
          </p:nvSpPr>
          <p:spPr>
            <a:xfrm>
              <a:off x="1380122" y="10180429"/>
              <a:ext cx="142238" cy="140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chemeClr val="tx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grpSp>
          <p:nvGrpSpPr>
            <p:cNvPr id="459" name="Group 3864">
              <a:extLst>
                <a:ext uri="{FF2B5EF4-FFF2-40B4-BE49-F238E27FC236}">
                  <a16:creationId xmlns:a16="http://schemas.microsoft.com/office/drawing/2014/main" id="{F33BA96C-2CEB-2842-96D1-18043940ADC5}"/>
                </a:ext>
              </a:extLst>
            </p:cNvPr>
            <p:cNvGrpSpPr/>
            <p:nvPr/>
          </p:nvGrpSpPr>
          <p:grpSpPr>
            <a:xfrm>
              <a:off x="1271862" y="10184389"/>
              <a:ext cx="355590" cy="897860"/>
              <a:chOff x="0" y="0"/>
              <a:chExt cx="590244" cy="1489964"/>
            </a:xfrm>
            <a:solidFill>
              <a:schemeClr val="tx2"/>
            </a:solidFill>
          </p:grpSpPr>
          <p:sp>
            <p:nvSpPr>
              <p:cNvPr id="460" name="Shape 3862">
                <a:extLst>
                  <a:ext uri="{FF2B5EF4-FFF2-40B4-BE49-F238E27FC236}">
                    <a16:creationId xmlns:a16="http://schemas.microsoft.com/office/drawing/2014/main" id="{D1F3B903-9341-C345-AB12-B82DD1BF7512}"/>
                  </a:ext>
                </a:extLst>
              </p:cNvPr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20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461" name="Shape 3863">
                <a:extLst>
                  <a:ext uri="{FF2B5EF4-FFF2-40B4-BE49-F238E27FC236}">
                    <a16:creationId xmlns:a16="http://schemas.microsoft.com/office/drawing/2014/main" id="{02D6CBCD-043F-574E-9BAC-887BB5F2AEFC}"/>
                  </a:ext>
                </a:extLst>
              </p:cNvPr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20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</p:grpSp>
      </p:grpSp>
      <p:grpSp>
        <p:nvGrpSpPr>
          <p:cNvPr id="462" name="Group 3897">
            <a:extLst>
              <a:ext uri="{FF2B5EF4-FFF2-40B4-BE49-F238E27FC236}">
                <a16:creationId xmlns:a16="http://schemas.microsoft.com/office/drawing/2014/main" id="{D8E691AB-9743-264D-A635-7CE08F5B4E7E}"/>
              </a:ext>
            </a:extLst>
          </p:cNvPr>
          <p:cNvGrpSpPr/>
          <p:nvPr/>
        </p:nvGrpSpPr>
        <p:grpSpPr>
          <a:xfrm>
            <a:off x="9251882" y="4780912"/>
            <a:ext cx="206369" cy="447967"/>
            <a:chOff x="0" y="0"/>
            <a:chExt cx="685101" cy="1486772"/>
          </a:xfrm>
          <a:solidFill>
            <a:schemeClr val="tx2"/>
          </a:solidFill>
        </p:grpSpPr>
        <p:sp>
          <p:nvSpPr>
            <p:cNvPr id="463" name="Shape 3895">
              <a:extLst>
                <a:ext uri="{FF2B5EF4-FFF2-40B4-BE49-F238E27FC236}">
                  <a16:creationId xmlns:a16="http://schemas.microsoft.com/office/drawing/2014/main" id="{278889A0-61EA-E048-A5FD-3165FC84C331}"/>
                </a:ext>
              </a:extLst>
            </p:cNvPr>
            <p:cNvSpPr/>
            <p:nvPr/>
          </p:nvSpPr>
          <p:spPr>
            <a:xfrm>
              <a:off x="227313" y="0"/>
              <a:ext cx="220146" cy="22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464" name="Shape 3896">
              <a:extLst>
                <a:ext uri="{FF2B5EF4-FFF2-40B4-BE49-F238E27FC236}">
                  <a16:creationId xmlns:a16="http://schemas.microsoft.com/office/drawing/2014/main" id="{4AD4BCDE-0FD4-C342-89F3-68D77672F5A5}"/>
                </a:ext>
              </a:extLst>
            </p:cNvPr>
            <p:cNvSpPr/>
            <p:nvPr/>
          </p:nvSpPr>
          <p:spPr>
            <a:xfrm>
              <a:off x="-1" y="264811"/>
              <a:ext cx="685103" cy="1221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2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03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03AFEE99-2F4B-C443-B42C-E7BC547F5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952" y="374518"/>
            <a:ext cx="9240836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dirty="0">
                <a:solidFill>
                  <a:schemeClr val="tx2">
                    <a:lumMod val="75000"/>
                  </a:schemeClr>
                </a:solidFill>
                <a:latin typeface="+mn-lt"/>
                <a:cs typeface="Aldhabi" panose="01000000000000000000" pitchFamily="2" charset="-78"/>
              </a:rPr>
              <a:t>Trade Foresight – One Stop Solution </a:t>
            </a:r>
          </a:p>
        </p:txBody>
      </p:sp>
      <p:sp>
        <p:nvSpPr>
          <p:cNvPr id="16386" name="TextBox 8">
            <a:extLst>
              <a:ext uri="{FF2B5EF4-FFF2-40B4-BE49-F238E27FC236}">
                <a16:creationId xmlns:a16="http://schemas.microsoft.com/office/drawing/2014/main" id="{DB8BC2D4-AF7B-0843-8395-9D933D32A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312" y="3551196"/>
            <a:ext cx="869610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radeGothic" pitchFamily="1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radeGothic" pitchFamily="1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adeGothic" pitchFamily="1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radeGothic" pitchFamily="1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adeGothic" pitchFamily="1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adeGothic" pitchFamily="1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adeGothic" pitchFamily="1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adeGothic" pitchFamily="1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adeGothic" pitchFamily="1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sz="2800" b="1" dirty="0">
                <a:solidFill>
                  <a:srgbClr val="C00000"/>
                </a:solidFill>
                <a:latin typeface="+mn-lt"/>
                <a:cs typeface="Aldhabi" panose="01000000000000000000" pitchFamily="2" charset="-78"/>
              </a:rPr>
              <a:t>One Click </a:t>
            </a:r>
            <a:r>
              <a:rPr lang="en-US" sz="2800" b="1" dirty="0">
                <a:solidFill>
                  <a:srgbClr val="727272"/>
                </a:solidFill>
                <a:latin typeface="+mn-lt"/>
                <a:cs typeface="Aldhabi" panose="01000000000000000000" pitchFamily="2" charset="-78"/>
              </a:rPr>
              <a:t>to Find Markets</a:t>
            </a:r>
          </a:p>
          <a:p>
            <a:pPr marL="457200" indent="-457200">
              <a:spcBef>
                <a:spcPct val="0"/>
              </a:spcBef>
            </a:pPr>
            <a:r>
              <a:rPr lang="en-US" sz="2800" b="1" dirty="0">
                <a:solidFill>
                  <a:srgbClr val="C00000"/>
                </a:solidFill>
                <a:latin typeface="+mn-lt"/>
                <a:cs typeface="Aldhabi" panose="01000000000000000000" pitchFamily="2" charset="-78"/>
              </a:rPr>
              <a:t>One Click </a:t>
            </a:r>
            <a:r>
              <a:rPr lang="en-US" sz="2800" b="1" dirty="0">
                <a:solidFill>
                  <a:srgbClr val="727272"/>
                </a:solidFill>
                <a:latin typeface="+mn-lt"/>
                <a:cs typeface="Aldhabi" panose="01000000000000000000" pitchFamily="2" charset="-78"/>
              </a:rPr>
              <a:t>to Connect with Partners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+mn-lt"/>
                <a:cs typeface="Aldhabi" panose="01000000000000000000" pitchFamily="2" charset="-78"/>
              </a:rPr>
              <a:t>One Click </a:t>
            </a:r>
            <a:r>
              <a:rPr lang="en-US" altLang="en-US" sz="2800" b="1" dirty="0">
                <a:solidFill>
                  <a:srgbClr val="727272"/>
                </a:solidFill>
                <a:latin typeface="+mn-lt"/>
                <a:cs typeface="Aldhabi" panose="01000000000000000000" pitchFamily="2" charset="-78"/>
              </a:rPr>
              <a:t>to Connect Trade Associations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ldhabi" panose="01000000000000000000" pitchFamily="2" charset="-78"/>
              </a:rPr>
              <a:t>One Click </a:t>
            </a:r>
            <a:r>
              <a:rPr lang="en-US" altLang="en-US" sz="2800" b="1" dirty="0">
                <a:solidFill>
                  <a:srgbClr val="727272"/>
                </a:solidFill>
                <a:cs typeface="Aldhabi" panose="01000000000000000000" pitchFamily="2" charset="-78"/>
              </a:rPr>
              <a:t>Logistics</a:t>
            </a:r>
            <a:endParaRPr lang="en-US" altLang="en-US" sz="2800" b="1" dirty="0">
              <a:solidFill>
                <a:srgbClr val="727272"/>
              </a:solidFill>
              <a:latin typeface="+mn-lt"/>
              <a:cs typeface="Aldhabi" panose="01000000000000000000" pitchFamily="2" charset="-78"/>
            </a:endParaRPr>
          </a:p>
          <a:p>
            <a:pPr marL="457200" indent="-457200">
              <a:spcBef>
                <a:spcPct val="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+mn-lt"/>
                <a:cs typeface="Aldhabi" panose="01000000000000000000" pitchFamily="2" charset="-78"/>
              </a:rPr>
              <a:t>One Click </a:t>
            </a:r>
            <a:r>
              <a:rPr lang="en-US" altLang="en-US" sz="2800" b="1" dirty="0">
                <a:solidFill>
                  <a:srgbClr val="727272"/>
                </a:solidFill>
                <a:latin typeface="+mn-lt"/>
                <a:cs typeface="Aldhabi" panose="01000000000000000000" pitchFamily="2" charset="-78"/>
              </a:rPr>
              <a:t>to connect with Financing Institutions</a:t>
            </a:r>
          </a:p>
          <a:p>
            <a:pPr marL="457200" indent="-457200">
              <a:spcBef>
                <a:spcPct val="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+mn-lt"/>
                <a:cs typeface="Aldhabi" panose="01000000000000000000" pitchFamily="2" charset="-78"/>
              </a:rPr>
              <a:t>One Click </a:t>
            </a:r>
            <a:r>
              <a:rPr lang="en-US" altLang="en-US" sz="2800" b="1" dirty="0">
                <a:solidFill>
                  <a:srgbClr val="727272"/>
                </a:solidFill>
                <a:latin typeface="+mn-lt"/>
                <a:cs typeface="Aldhabi" panose="01000000000000000000" pitchFamily="2" charset="-78"/>
              </a:rPr>
              <a:t>TRADE EXECUTION</a:t>
            </a:r>
          </a:p>
        </p:txBody>
      </p:sp>
      <p:grpSp>
        <p:nvGrpSpPr>
          <p:cNvPr id="16387" name="Group 5">
            <a:extLst>
              <a:ext uri="{FF2B5EF4-FFF2-40B4-BE49-F238E27FC236}">
                <a16:creationId xmlns:a16="http://schemas.microsoft.com/office/drawing/2014/main" id="{502865F7-405B-0E4C-9498-6FC9AC1605D0}"/>
              </a:ext>
            </a:extLst>
          </p:cNvPr>
          <p:cNvGrpSpPr>
            <a:grpSpLocks/>
          </p:cNvGrpSpPr>
          <p:nvPr/>
        </p:nvGrpSpPr>
        <p:grpSpPr bwMode="auto">
          <a:xfrm>
            <a:off x="0" y="6261024"/>
            <a:ext cx="12191999" cy="584278"/>
            <a:chOff x="0" y="6342205"/>
            <a:chExt cx="9153525" cy="5032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99881E-8037-0446-9476-3BF86A6B7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342205"/>
              <a:ext cx="9153525" cy="50323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lt1"/>
                </a:solidFill>
                <a:latin typeface="TradeGothic BoldCondTwenty"/>
                <a:cs typeface="TradeGothic BoldCondTwenty"/>
              </a:endParaRPr>
            </a:p>
          </p:txBody>
        </p:sp>
        <p:pic>
          <p:nvPicPr>
            <p:cNvPr id="16389" name="Picture 4">
              <a:extLst>
                <a:ext uri="{FF2B5EF4-FFF2-40B4-BE49-F238E27FC236}">
                  <a16:creationId xmlns:a16="http://schemas.microsoft.com/office/drawing/2014/main" id="{1CA26714-5DD0-654C-B8F4-050390BA4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548" y="6397625"/>
              <a:ext cx="1166812" cy="43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BAB85A1-3441-428C-9816-E380529819FA}"/>
              </a:ext>
            </a:extLst>
          </p:cNvPr>
          <p:cNvGrpSpPr/>
          <p:nvPr/>
        </p:nvGrpSpPr>
        <p:grpSpPr>
          <a:xfrm>
            <a:off x="4367017" y="1332442"/>
            <a:ext cx="2809934" cy="2631980"/>
            <a:chOff x="4742998" y="1462177"/>
            <a:chExt cx="2432077" cy="243207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5534AEB-1C80-2E42-B31B-D54DC1C7C198}"/>
                </a:ext>
              </a:extLst>
            </p:cNvPr>
            <p:cNvSpPr/>
            <p:nvPr/>
          </p:nvSpPr>
          <p:spPr>
            <a:xfrm>
              <a:off x="4742998" y="1462177"/>
              <a:ext cx="2432077" cy="2432076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D7E7F1-0A7F-D54B-B8AB-F149C1B75137}"/>
                </a:ext>
              </a:extLst>
            </p:cNvPr>
            <p:cNvSpPr txBox="1"/>
            <p:nvPr/>
          </p:nvSpPr>
          <p:spPr>
            <a:xfrm>
              <a:off x="5229779" y="2593749"/>
              <a:ext cx="1435183" cy="654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tx2"/>
                  </a:solidFill>
                  <a:ea typeface="Lato" panose="020F0502020204030203" pitchFamily="34" charset="0"/>
                  <a:cs typeface="Aldhabi" panose="01000000000000000000" pitchFamily="2" charset="-78"/>
                </a:rPr>
                <a:t>ONE CLICK TRADE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DB6B91C-F610-6E47-A5AF-BEE077EA0B43}"/>
                </a:ext>
              </a:extLst>
            </p:cNvPr>
            <p:cNvGrpSpPr/>
            <p:nvPr/>
          </p:nvGrpSpPr>
          <p:grpSpPr>
            <a:xfrm>
              <a:off x="5947371" y="1949025"/>
              <a:ext cx="178446" cy="450910"/>
              <a:chOff x="1270561" y="10180429"/>
              <a:chExt cx="356891" cy="901820"/>
            </a:xfrm>
          </p:grpSpPr>
          <p:sp>
            <p:nvSpPr>
              <p:cNvPr id="18" name="Shape 3779">
                <a:extLst>
                  <a:ext uri="{FF2B5EF4-FFF2-40B4-BE49-F238E27FC236}">
                    <a16:creationId xmlns:a16="http://schemas.microsoft.com/office/drawing/2014/main" id="{C16200D8-3144-6B42-A922-8ED4B08CA547}"/>
                  </a:ext>
                </a:extLst>
              </p:cNvPr>
              <p:cNvSpPr/>
              <p:nvPr/>
            </p:nvSpPr>
            <p:spPr>
              <a:xfrm>
                <a:off x="1270561" y="10334239"/>
                <a:ext cx="355590" cy="744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200"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19" name="Shape 3780">
                <a:extLst>
                  <a:ext uri="{FF2B5EF4-FFF2-40B4-BE49-F238E27FC236}">
                    <a16:creationId xmlns:a16="http://schemas.microsoft.com/office/drawing/2014/main" id="{11C2D6C8-B21D-344C-8622-E185EAD9C1EC}"/>
                  </a:ext>
                </a:extLst>
              </p:cNvPr>
              <p:cNvSpPr/>
              <p:nvPr/>
            </p:nvSpPr>
            <p:spPr>
              <a:xfrm>
                <a:off x="1380122" y="10180429"/>
                <a:ext cx="142238" cy="140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tx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200"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grpSp>
            <p:nvGrpSpPr>
              <p:cNvPr id="20" name="Group 3864">
                <a:extLst>
                  <a:ext uri="{FF2B5EF4-FFF2-40B4-BE49-F238E27FC236}">
                    <a16:creationId xmlns:a16="http://schemas.microsoft.com/office/drawing/2014/main" id="{FFA1A35E-3B4E-E843-8112-A7EBEFDB921B}"/>
                  </a:ext>
                </a:extLst>
              </p:cNvPr>
              <p:cNvGrpSpPr/>
              <p:nvPr/>
            </p:nvGrpSpPr>
            <p:grpSpPr>
              <a:xfrm>
                <a:off x="1271862" y="10184389"/>
                <a:ext cx="355590" cy="897860"/>
                <a:chOff x="0" y="0"/>
                <a:chExt cx="590244" cy="1489964"/>
              </a:xfrm>
              <a:solidFill>
                <a:schemeClr val="tx2"/>
              </a:solidFill>
            </p:grpSpPr>
            <p:sp>
              <p:nvSpPr>
                <p:cNvPr id="21" name="Shape 3862">
                  <a:extLst>
                    <a:ext uri="{FF2B5EF4-FFF2-40B4-BE49-F238E27FC236}">
                      <a16:creationId xmlns:a16="http://schemas.microsoft.com/office/drawing/2014/main" id="{6FB4762D-BA0B-9140-B4CC-8F4B4DC49951}"/>
                    </a:ext>
                  </a:extLst>
                </p:cNvPr>
                <p:cNvSpPr/>
                <p:nvPr/>
              </p:nvSpPr>
              <p:spPr>
                <a:xfrm>
                  <a:off x="0" y="255240"/>
                  <a:ext cx="590245" cy="1234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338" y="0"/>
                      </a:moveTo>
                      <a:cubicBezTo>
                        <a:pt x="5538" y="0"/>
                        <a:pt x="5538" y="0"/>
                        <a:pt x="5538" y="0"/>
                      </a:cubicBezTo>
                      <a:cubicBezTo>
                        <a:pt x="1662" y="0"/>
                        <a:pt x="0" y="1580"/>
                        <a:pt x="0" y="2107"/>
                      </a:cubicBezTo>
                      <a:cubicBezTo>
                        <a:pt x="0" y="9746"/>
                        <a:pt x="0" y="9746"/>
                        <a:pt x="0" y="9746"/>
                      </a:cubicBezTo>
                      <a:cubicBezTo>
                        <a:pt x="0" y="10141"/>
                        <a:pt x="831" y="10537"/>
                        <a:pt x="1938" y="10537"/>
                      </a:cubicBezTo>
                      <a:cubicBezTo>
                        <a:pt x="3046" y="10537"/>
                        <a:pt x="3600" y="10141"/>
                        <a:pt x="3600" y="9746"/>
                      </a:cubicBezTo>
                      <a:cubicBezTo>
                        <a:pt x="3600" y="3424"/>
                        <a:pt x="3600" y="3424"/>
                        <a:pt x="3600" y="3424"/>
                      </a:cubicBezTo>
                      <a:cubicBezTo>
                        <a:pt x="5262" y="3424"/>
                        <a:pt x="5262" y="3424"/>
                        <a:pt x="5262" y="3424"/>
                      </a:cubicBezTo>
                      <a:cubicBezTo>
                        <a:pt x="5262" y="9483"/>
                        <a:pt x="5262" y="9483"/>
                        <a:pt x="5262" y="9483"/>
                      </a:cubicBezTo>
                      <a:cubicBezTo>
                        <a:pt x="5262" y="9483"/>
                        <a:pt x="5262" y="9615"/>
                        <a:pt x="5262" y="9746"/>
                      </a:cubicBezTo>
                      <a:cubicBezTo>
                        <a:pt x="5262" y="20283"/>
                        <a:pt x="5262" y="20283"/>
                        <a:pt x="5262" y="20283"/>
                      </a:cubicBezTo>
                      <a:cubicBezTo>
                        <a:pt x="5262" y="21073"/>
                        <a:pt x="6369" y="21600"/>
                        <a:pt x="7754" y="21600"/>
                      </a:cubicBezTo>
                      <a:cubicBezTo>
                        <a:pt x="9138" y="21600"/>
                        <a:pt x="10246" y="21073"/>
                        <a:pt x="10246" y="20283"/>
                      </a:cubicBezTo>
                      <a:cubicBezTo>
                        <a:pt x="10246" y="10932"/>
                        <a:pt x="10246" y="10932"/>
                        <a:pt x="10246" y="10932"/>
                      </a:cubicBezTo>
                      <a:cubicBezTo>
                        <a:pt x="11354" y="10932"/>
                        <a:pt x="11354" y="10932"/>
                        <a:pt x="11354" y="10932"/>
                      </a:cubicBezTo>
                      <a:cubicBezTo>
                        <a:pt x="11354" y="20283"/>
                        <a:pt x="11354" y="20283"/>
                        <a:pt x="11354" y="20283"/>
                      </a:cubicBezTo>
                      <a:cubicBezTo>
                        <a:pt x="11354" y="21073"/>
                        <a:pt x="12462" y="21600"/>
                        <a:pt x="13846" y="21600"/>
                      </a:cubicBezTo>
                      <a:cubicBezTo>
                        <a:pt x="15231" y="21600"/>
                        <a:pt x="16338" y="21073"/>
                        <a:pt x="16338" y="20283"/>
                      </a:cubicBezTo>
                      <a:cubicBezTo>
                        <a:pt x="16338" y="3424"/>
                        <a:pt x="16338" y="3424"/>
                        <a:pt x="16338" y="3424"/>
                      </a:cubicBezTo>
                      <a:cubicBezTo>
                        <a:pt x="17723" y="3424"/>
                        <a:pt x="17723" y="3424"/>
                        <a:pt x="17723" y="3424"/>
                      </a:cubicBezTo>
                      <a:cubicBezTo>
                        <a:pt x="17723" y="9746"/>
                        <a:pt x="17723" y="9746"/>
                        <a:pt x="17723" y="9746"/>
                      </a:cubicBezTo>
                      <a:cubicBezTo>
                        <a:pt x="17723" y="10141"/>
                        <a:pt x="18554" y="10537"/>
                        <a:pt x="19662" y="10537"/>
                      </a:cubicBezTo>
                      <a:cubicBezTo>
                        <a:pt x="20769" y="10537"/>
                        <a:pt x="21600" y="10141"/>
                        <a:pt x="21600" y="9746"/>
                      </a:cubicBezTo>
                      <a:cubicBezTo>
                        <a:pt x="21600" y="1976"/>
                        <a:pt x="21600" y="1976"/>
                        <a:pt x="21600" y="1976"/>
                      </a:cubicBezTo>
                      <a:cubicBezTo>
                        <a:pt x="21600" y="1317"/>
                        <a:pt x="19938" y="0"/>
                        <a:pt x="16338" y="0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200"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  <p:sp>
              <p:nvSpPr>
                <p:cNvPr id="22" name="Shape 3863">
                  <a:extLst>
                    <a:ext uri="{FF2B5EF4-FFF2-40B4-BE49-F238E27FC236}">
                      <a16:creationId xmlns:a16="http://schemas.microsoft.com/office/drawing/2014/main" id="{B0075579-5CCC-AC48-A9FF-D699467A1296}"/>
                    </a:ext>
                  </a:extLst>
                </p:cNvPr>
                <p:cNvSpPr/>
                <p:nvPr/>
              </p:nvSpPr>
              <p:spPr>
                <a:xfrm>
                  <a:off x="181859" y="0"/>
                  <a:ext cx="236100" cy="232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 sz="1200"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</p:grpSp>
        <p:grpSp>
          <p:nvGrpSpPr>
            <p:cNvPr id="23" name="Group 3897">
              <a:extLst>
                <a:ext uri="{FF2B5EF4-FFF2-40B4-BE49-F238E27FC236}">
                  <a16:creationId xmlns:a16="http://schemas.microsoft.com/office/drawing/2014/main" id="{65235783-1720-5D43-9A88-8C3AC497A7BD}"/>
                </a:ext>
              </a:extLst>
            </p:cNvPr>
            <p:cNvGrpSpPr/>
            <p:nvPr/>
          </p:nvGrpSpPr>
          <p:grpSpPr>
            <a:xfrm>
              <a:off x="5741002" y="1942766"/>
              <a:ext cx="206369" cy="447967"/>
              <a:chOff x="0" y="0"/>
              <a:chExt cx="685101" cy="1486772"/>
            </a:xfrm>
            <a:solidFill>
              <a:schemeClr val="tx2"/>
            </a:solidFill>
          </p:grpSpPr>
          <p:sp>
            <p:nvSpPr>
              <p:cNvPr id="24" name="Shape 3895">
                <a:extLst>
                  <a:ext uri="{FF2B5EF4-FFF2-40B4-BE49-F238E27FC236}">
                    <a16:creationId xmlns:a16="http://schemas.microsoft.com/office/drawing/2014/main" id="{66AEAE5E-FB07-2041-936F-7F54A794D785}"/>
                  </a:ext>
                </a:extLst>
              </p:cNvPr>
              <p:cNvSpPr/>
              <p:nvPr/>
            </p:nvSpPr>
            <p:spPr>
              <a:xfrm>
                <a:off x="227313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200"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  <p:sp>
            <p:nvSpPr>
              <p:cNvPr id="25" name="Shape 3896">
                <a:extLst>
                  <a:ext uri="{FF2B5EF4-FFF2-40B4-BE49-F238E27FC236}">
                    <a16:creationId xmlns:a16="http://schemas.microsoft.com/office/drawing/2014/main" id="{0AE4723F-66C0-1547-BD5A-974E317F7343}"/>
                  </a:ext>
                </a:extLst>
              </p:cNvPr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200" dirty="0">
                  <a:ea typeface="Lato Light" panose="020F0502020204030203" pitchFamily="34" charset="0"/>
                  <a:cs typeface="Lato Light" panose="020F0502020204030203" pitchFamily="34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741CCF-DA1B-3443-8648-4EF05697C026}"/>
              </a:ext>
            </a:extLst>
          </p:cNvPr>
          <p:cNvSpPr txBox="1"/>
          <p:nvPr/>
        </p:nvSpPr>
        <p:spPr>
          <a:xfrm>
            <a:off x="976180" y="2839793"/>
            <a:ext cx="2248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ldhabi" panose="01000000000000000000" pitchFamily="2" charset="-78"/>
              </a:rPr>
              <a:t>Data Driven</a:t>
            </a:r>
            <a:endParaRPr lang="en-PK" sz="2800" b="1" dirty="0">
              <a:solidFill>
                <a:srgbClr val="002060"/>
              </a:solidFill>
              <a:cs typeface="Aldhabi" panose="010000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A506CA-04AC-49AB-BF18-7CDDDD1818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D7EFC-EED7-462E-AD8D-B4B8A3087C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E14FC-0368-4145-B2A4-A42AF98E8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8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F5544AD-F214-8541-9B42-0AE28F609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42064"/>
            <a:ext cx="12191999" cy="5032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lt1"/>
              </a:solidFill>
              <a:latin typeface="TradeGothic BoldCondTwenty"/>
              <a:cs typeface="TradeGothic BoldCondTwenty"/>
            </a:endParaRP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818BA8E0-424C-804C-AB1A-139CFF5F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8" y="6377887"/>
            <a:ext cx="1166812" cy="43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BD637BD-1A99-4913-8183-80F0C700865A}"/>
              </a:ext>
            </a:extLst>
          </p:cNvPr>
          <p:cNvGrpSpPr/>
          <p:nvPr/>
        </p:nvGrpSpPr>
        <p:grpSpPr>
          <a:xfrm>
            <a:off x="1079585" y="1251465"/>
            <a:ext cx="2197530" cy="1040345"/>
            <a:chOff x="965200" y="875824"/>
            <a:chExt cx="1930400" cy="891640"/>
          </a:xfrm>
        </p:grpSpPr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64A1FC63-CF30-4898-8B67-B5E40D94F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925" y="875824"/>
              <a:ext cx="74295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306257-E47F-44F3-BDDB-0018E15AB26A}"/>
                </a:ext>
              </a:extLst>
            </p:cNvPr>
            <p:cNvSpPr txBox="1"/>
            <p:nvPr/>
          </p:nvSpPr>
          <p:spPr>
            <a:xfrm>
              <a:off x="965200" y="1503680"/>
              <a:ext cx="1930400" cy="263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>
                      <a:lumMod val="75000"/>
                    </a:schemeClr>
                  </a:solidFill>
                </a:rPr>
                <a:t>Trade Analytics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3989BEA-55CE-4A72-85BE-778E1B6DCDE9}"/>
              </a:ext>
            </a:extLst>
          </p:cNvPr>
          <p:cNvGrpSpPr/>
          <p:nvPr/>
        </p:nvGrpSpPr>
        <p:grpSpPr>
          <a:xfrm>
            <a:off x="1142086" y="2406712"/>
            <a:ext cx="2272609" cy="3899283"/>
            <a:chOff x="1957759" y="1304930"/>
            <a:chExt cx="2272609" cy="4903678"/>
          </a:xfrm>
          <a:solidFill>
            <a:schemeClr val="tx2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6855EB2-2723-4AC6-989F-BF99FBF08C08}"/>
                </a:ext>
              </a:extLst>
            </p:cNvPr>
            <p:cNvSpPr/>
            <p:nvPr/>
          </p:nvSpPr>
          <p:spPr>
            <a:xfrm>
              <a:off x="1957759" y="1304930"/>
              <a:ext cx="2272609" cy="4903678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2F78D49-423A-4FE4-AF55-EEEF37AF46B8}"/>
                </a:ext>
              </a:extLst>
            </p:cNvPr>
            <p:cNvGrpSpPr/>
            <p:nvPr/>
          </p:nvGrpSpPr>
          <p:grpSpPr>
            <a:xfrm>
              <a:off x="2112573" y="1420359"/>
              <a:ext cx="1894205" cy="1016815"/>
              <a:chOff x="495617" y="2264252"/>
              <a:chExt cx="1894205" cy="1016815"/>
            </a:xfrm>
            <a:grpFill/>
          </p:grpSpPr>
          <p:pic>
            <p:nvPicPr>
              <p:cNvPr id="36" name="Picture 9">
                <a:extLst>
                  <a:ext uri="{FF2B5EF4-FFF2-40B4-BE49-F238E27FC236}">
                    <a16:creationId xmlns:a16="http://schemas.microsoft.com/office/drawing/2014/main" id="{2240F616-E99A-44EF-BB61-AEC9585357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7920" y="2264252"/>
                <a:ext cx="609600" cy="6096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DEA4EB5-E1F6-419A-9B8E-951919C3E0FA}"/>
                  </a:ext>
                </a:extLst>
              </p:cNvPr>
              <p:cNvSpPr txBox="1"/>
              <p:nvPr/>
            </p:nvSpPr>
            <p:spPr>
              <a:xfrm>
                <a:off x="495617" y="2894011"/>
                <a:ext cx="1894205" cy="38705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Country Analysis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21C72CA-8E18-41CF-8F40-5E94B8CA943D}"/>
                </a:ext>
              </a:extLst>
            </p:cNvPr>
            <p:cNvGrpSpPr/>
            <p:nvPr/>
          </p:nvGrpSpPr>
          <p:grpSpPr>
            <a:xfrm>
              <a:off x="2106858" y="2590635"/>
              <a:ext cx="1899920" cy="996657"/>
              <a:chOff x="5588476" y="2535744"/>
              <a:chExt cx="1899920" cy="996657"/>
            </a:xfrm>
            <a:grpFill/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34465BF-DD21-4CAC-8B00-3FB32779D2A1}"/>
                  </a:ext>
                </a:extLst>
              </p:cNvPr>
              <p:cNvSpPr txBox="1"/>
              <p:nvPr/>
            </p:nvSpPr>
            <p:spPr>
              <a:xfrm>
                <a:off x="5588476" y="3145345"/>
                <a:ext cx="1899920" cy="38705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Industry Analysis</a:t>
                </a:r>
              </a:p>
            </p:txBody>
          </p:sp>
          <p:pic>
            <p:nvPicPr>
              <p:cNvPr id="35" name="Picture 11">
                <a:extLst>
                  <a:ext uri="{FF2B5EF4-FFF2-40B4-BE49-F238E27FC236}">
                    <a16:creationId xmlns:a16="http://schemas.microsoft.com/office/drawing/2014/main" id="{FC8FE63E-B983-4408-B739-3C4D9DA363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33636" y="2535744"/>
                <a:ext cx="609600" cy="6096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CEAEE9-850E-4EED-8917-1F78D341DC35}"/>
                </a:ext>
              </a:extLst>
            </p:cNvPr>
            <p:cNvGrpSpPr/>
            <p:nvPr/>
          </p:nvGrpSpPr>
          <p:grpSpPr>
            <a:xfrm>
              <a:off x="1993787" y="4931569"/>
              <a:ext cx="2085022" cy="1164553"/>
              <a:chOff x="534511" y="4631089"/>
              <a:chExt cx="2085022" cy="1164553"/>
            </a:xfrm>
            <a:grpFill/>
          </p:grpSpPr>
          <p:pic>
            <p:nvPicPr>
              <p:cNvPr id="32" name="Picture 13">
                <a:extLst>
                  <a:ext uri="{FF2B5EF4-FFF2-40B4-BE49-F238E27FC236}">
                    <a16:creationId xmlns:a16="http://schemas.microsoft.com/office/drawing/2014/main" id="{EB279710-66EA-4DAA-9A5A-C1055D36A9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1241" y="4631089"/>
                <a:ext cx="1035368" cy="811728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7D7667C-348D-4237-9D69-0CA83E99FE6F}"/>
                  </a:ext>
                </a:extLst>
              </p:cNvPr>
              <p:cNvSpPr txBox="1"/>
              <p:nvPr/>
            </p:nvSpPr>
            <p:spPr>
              <a:xfrm>
                <a:off x="534511" y="5408586"/>
                <a:ext cx="2085022" cy="38705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Self Service Analysis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8E32F2B-1813-4A95-92DA-6277F7CD17DB}"/>
                </a:ext>
              </a:extLst>
            </p:cNvPr>
            <p:cNvGrpSpPr/>
            <p:nvPr/>
          </p:nvGrpSpPr>
          <p:grpSpPr>
            <a:xfrm>
              <a:off x="2187344" y="3787647"/>
              <a:ext cx="1744662" cy="1027045"/>
              <a:chOff x="971550" y="4161235"/>
              <a:chExt cx="1744662" cy="1027045"/>
            </a:xfrm>
            <a:grpFill/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D0BF5C-9974-4A33-B3D8-A06B127BB6C4}"/>
                  </a:ext>
                </a:extLst>
              </p:cNvPr>
              <p:cNvSpPr txBox="1"/>
              <p:nvPr/>
            </p:nvSpPr>
            <p:spPr>
              <a:xfrm>
                <a:off x="971550" y="4801224"/>
                <a:ext cx="1744662" cy="38705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Product Analysis</a:t>
                </a:r>
              </a:p>
            </p:txBody>
          </p:sp>
          <p:pic>
            <p:nvPicPr>
              <p:cNvPr id="31" name="Picture 15">
                <a:extLst>
                  <a:ext uri="{FF2B5EF4-FFF2-40B4-BE49-F238E27FC236}">
                    <a16:creationId xmlns:a16="http://schemas.microsoft.com/office/drawing/2014/main" id="{7D39F49C-1D08-4490-A5F7-D23E98F045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9081" y="4161235"/>
                <a:ext cx="609600" cy="6096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8E8F157-7C78-4085-AE1D-5470833A80DC}"/>
              </a:ext>
            </a:extLst>
          </p:cNvPr>
          <p:cNvGrpSpPr/>
          <p:nvPr/>
        </p:nvGrpSpPr>
        <p:grpSpPr>
          <a:xfrm>
            <a:off x="5270802" y="1215648"/>
            <a:ext cx="1759825" cy="1042537"/>
            <a:chOff x="6730285" y="424935"/>
            <a:chExt cx="1759825" cy="1250121"/>
          </a:xfrm>
        </p:grpSpPr>
        <p:pic>
          <p:nvPicPr>
            <p:cNvPr id="41" name="Picture 17">
              <a:extLst>
                <a:ext uri="{FF2B5EF4-FFF2-40B4-BE49-F238E27FC236}">
                  <a16:creationId xmlns:a16="http://schemas.microsoft.com/office/drawing/2014/main" id="{14D63272-BBD2-4D6D-854A-10666E698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654" y="424935"/>
              <a:ext cx="881061" cy="881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5A26F2B-548F-4A64-8731-36FDC4ECB09C}"/>
                </a:ext>
              </a:extLst>
            </p:cNvPr>
            <p:cNvSpPr txBox="1"/>
            <p:nvPr/>
          </p:nvSpPr>
          <p:spPr>
            <a:xfrm>
              <a:off x="6730285" y="1305996"/>
              <a:ext cx="1759825" cy="369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>
                      <a:lumMod val="75000"/>
                    </a:schemeClr>
                  </a:solidFill>
                </a:rPr>
                <a:t>Traders’ Lounge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8808DE9-2CF1-479A-8A1A-F501F19E26A6}"/>
              </a:ext>
            </a:extLst>
          </p:cNvPr>
          <p:cNvGrpSpPr/>
          <p:nvPr/>
        </p:nvGrpSpPr>
        <p:grpSpPr>
          <a:xfrm>
            <a:off x="4994577" y="2398588"/>
            <a:ext cx="2272609" cy="3903144"/>
            <a:chOff x="6663640" y="1685486"/>
            <a:chExt cx="2272609" cy="4908533"/>
          </a:xfrm>
          <a:solidFill>
            <a:schemeClr val="tx2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DA52D837-80C9-481A-9323-25B65BDE71C3}"/>
                </a:ext>
              </a:extLst>
            </p:cNvPr>
            <p:cNvSpPr/>
            <p:nvPr/>
          </p:nvSpPr>
          <p:spPr>
            <a:xfrm>
              <a:off x="6663640" y="1690341"/>
              <a:ext cx="2272609" cy="4903678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D41B664-12FA-4843-8712-09B54CBA571D}"/>
                </a:ext>
              </a:extLst>
            </p:cNvPr>
            <p:cNvGrpSpPr/>
            <p:nvPr/>
          </p:nvGrpSpPr>
          <p:grpSpPr>
            <a:xfrm>
              <a:off x="6903720" y="4330306"/>
              <a:ext cx="1894205" cy="1010502"/>
              <a:chOff x="6497321" y="5337512"/>
              <a:chExt cx="1894205" cy="1010502"/>
            </a:xfrm>
            <a:grpFill/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67D8552-191A-4883-B5C8-E034075D4575}"/>
                  </a:ext>
                </a:extLst>
              </p:cNvPr>
              <p:cNvSpPr txBox="1"/>
              <p:nvPr/>
            </p:nvSpPr>
            <p:spPr>
              <a:xfrm>
                <a:off x="6497321" y="5960958"/>
                <a:ext cx="1894205" cy="38705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Montserrat"/>
                  </a:rPr>
                  <a:t>Virtual Meeting</a:t>
                </a:r>
              </a:p>
            </p:txBody>
          </p:sp>
          <p:pic>
            <p:nvPicPr>
              <p:cNvPr id="56" name="Picture 33">
                <a:extLst>
                  <a:ext uri="{FF2B5EF4-FFF2-40B4-BE49-F238E27FC236}">
                    <a16:creationId xmlns:a16="http://schemas.microsoft.com/office/drawing/2014/main" id="{46A0A1E3-95B1-48DD-B8C7-8E2FCC5175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83655" y="5337512"/>
                <a:ext cx="609600" cy="6096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0E82873-9ACD-4BE1-80FA-EB41B701EE5B}"/>
                </a:ext>
              </a:extLst>
            </p:cNvPr>
            <p:cNvGrpSpPr/>
            <p:nvPr/>
          </p:nvGrpSpPr>
          <p:grpSpPr>
            <a:xfrm>
              <a:off x="7002960" y="5560577"/>
              <a:ext cx="1671115" cy="1025591"/>
              <a:chOff x="6564509" y="5384783"/>
              <a:chExt cx="1671115" cy="1025591"/>
            </a:xfrm>
            <a:grpFill/>
          </p:grpSpPr>
          <p:pic>
            <p:nvPicPr>
              <p:cNvPr id="53" name="Picture 29">
                <a:extLst>
                  <a:ext uri="{FF2B5EF4-FFF2-40B4-BE49-F238E27FC236}">
                    <a16:creationId xmlns:a16="http://schemas.microsoft.com/office/drawing/2014/main" id="{6916433A-1A21-4F5B-950F-3EEA9D5AF7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1260" y="5384783"/>
                <a:ext cx="460135" cy="593528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8F5EFEE-BBAB-4B35-934A-467FE8DDA4D4}"/>
                  </a:ext>
                </a:extLst>
              </p:cNvPr>
              <p:cNvSpPr txBox="1"/>
              <p:nvPr/>
            </p:nvSpPr>
            <p:spPr>
              <a:xfrm>
                <a:off x="6564509" y="6023319"/>
                <a:ext cx="1671115" cy="387055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Montserrat"/>
                  </a:rPr>
                  <a:t>Market Finder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C471DAB-31F7-417D-9064-DA49AB9F13EC}"/>
                </a:ext>
              </a:extLst>
            </p:cNvPr>
            <p:cNvGrpSpPr/>
            <p:nvPr/>
          </p:nvGrpSpPr>
          <p:grpSpPr>
            <a:xfrm>
              <a:off x="6928844" y="3017166"/>
              <a:ext cx="1894205" cy="1003487"/>
              <a:chOff x="6516010" y="2838899"/>
              <a:chExt cx="1894205" cy="1003487"/>
            </a:xfrm>
            <a:grpFill/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C908F5B-8F36-4F50-8CE6-BFFBBDE4F7EF}"/>
                  </a:ext>
                </a:extLst>
              </p:cNvPr>
              <p:cNvSpPr txBox="1"/>
              <p:nvPr/>
            </p:nvSpPr>
            <p:spPr>
              <a:xfrm>
                <a:off x="6516010" y="3534609"/>
                <a:ext cx="1894205" cy="307777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Montserrat"/>
                  </a:rPr>
                  <a:t>B2B Market Place</a:t>
                </a:r>
              </a:p>
            </p:txBody>
          </p:sp>
          <p:pic>
            <p:nvPicPr>
              <p:cNvPr id="52" name="Picture 35">
                <a:extLst>
                  <a:ext uri="{FF2B5EF4-FFF2-40B4-BE49-F238E27FC236}">
                    <a16:creationId xmlns:a16="http://schemas.microsoft.com/office/drawing/2014/main" id="{594D22E2-A13B-472A-A717-0FEDD4F316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6796" y="2838899"/>
                <a:ext cx="609600" cy="6096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232C288-467A-4FB7-8307-6AE56EAABCCC}"/>
                </a:ext>
              </a:extLst>
            </p:cNvPr>
            <p:cNvGrpSpPr/>
            <p:nvPr/>
          </p:nvGrpSpPr>
          <p:grpSpPr>
            <a:xfrm>
              <a:off x="6914249" y="1685486"/>
              <a:ext cx="1759826" cy="1111962"/>
              <a:chOff x="6470809" y="1581270"/>
              <a:chExt cx="1759826" cy="1111962"/>
            </a:xfrm>
            <a:grpFill/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35CF512-ECD5-4315-8F5F-0FE5B919A7CD}"/>
                  </a:ext>
                </a:extLst>
              </p:cNvPr>
              <p:cNvSpPr txBox="1"/>
              <p:nvPr/>
            </p:nvSpPr>
            <p:spPr>
              <a:xfrm>
                <a:off x="6470809" y="2306177"/>
                <a:ext cx="1759826" cy="387055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Montserrat"/>
                  </a:rPr>
                  <a:t>Match Making</a:t>
                </a:r>
              </a:p>
            </p:txBody>
          </p:sp>
          <p:pic>
            <p:nvPicPr>
              <p:cNvPr id="50" name="Graphic 49" descr="Online meeting with solid fill">
                <a:extLst>
                  <a:ext uri="{FF2B5EF4-FFF2-40B4-BE49-F238E27FC236}">
                    <a16:creationId xmlns:a16="http://schemas.microsoft.com/office/drawing/2014/main" id="{67000004-483B-487B-BBB2-920D5FFD16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959469" y="1581270"/>
                <a:ext cx="763041" cy="763041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343F7F-CF8B-4B1C-8091-EBB51505646A}"/>
              </a:ext>
            </a:extLst>
          </p:cNvPr>
          <p:cNvGrpSpPr/>
          <p:nvPr/>
        </p:nvGrpSpPr>
        <p:grpSpPr>
          <a:xfrm>
            <a:off x="8892063" y="1266400"/>
            <a:ext cx="2129415" cy="1050750"/>
            <a:chOff x="3440919" y="384135"/>
            <a:chExt cx="2129415" cy="1103531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6695956-8313-4897-B1F1-BF0C2531CDEA}"/>
                </a:ext>
              </a:extLst>
            </p:cNvPr>
            <p:cNvSpPr txBox="1"/>
            <p:nvPr/>
          </p:nvSpPr>
          <p:spPr>
            <a:xfrm>
              <a:off x="3440919" y="1164429"/>
              <a:ext cx="2129415" cy="3232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>
                      <a:lumMod val="75000"/>
                    </a:schemeClr>
                  </a:solidFill>
                </a:rPr>
                <a:t>Trade Facilitation</a:t>
              </a:r>
            </a:p>
          </p:txBody>
        </p:sp>
        <p:pic>
          <p:nvPicPr>
            <p:cNvPr id="74" name="Picture 23">
              <a:extLst>
                <a:ext uri="{FF2B5EF4-FFF2-40B4-BE49-F238E27FC236}">
                  <a16:creationId xmlns:a16="http://schemas.microsoft.com/office/drawing/2014/main" id="{74D2E826-F489-4337-BF6F-FFBCEE6DAC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270" y="384135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9D07B97-EB07-4104-A56F-3066A2F0B171}"/>
              </a:ext>
            </a:extLst>
          </p:cNvPr>
          <p:cNvGrpSpPr/>
          <p:nvPr/>
        </p:nvGrpSpPr>
        <p:grpSpPr>
          <a:xfrm>
            <a:off x="8847068" y="2385682"/>
            <a:ext cx="2272609" cy="3899283"/>
            <a:chOff x="4313667" y="1719892"/>
            <a:chExt cx="2272609" cy="4903678"/>
          </a:xfrm>
          <a:solidFill>
            <a:schemeClr val="tx2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2644BEB9-1940-4618-B32C-43B3EE1DBEBE}"/>
                </a:ext>
              </a:extLst>
            </p:cNvPr>
            <p:cNvSpPr/>
            <p:nvPr/>
          </p:nvSpPr>
          <p:spPr>
            <a:xfrm>
              <a:off x="4313667" y="1719892"/>
              <a:ext cx="2272609" cy="4903678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296504C-AEFE-44C0-B3AD-64ABD5C08DF5}"/>
                </a:ext>
              </a:extLst>
            </p:cNvPr>
            <p:cNvGrpSpPr/>
            <p:nvPr/>
          </p:nvGrpSpPr>
          <p:grpSpPr>
            <a:xfrm>
              <a:off x="4505161" y="1844362"/>
              <a:ext cx="1894205" cy="1132820"/>
              <a:chOff x="3745612" y="1945782"/>
              <a:chExt cx="1894205" cy="1132820"/>
            </a:xfrm>
            <a:grpFill/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77CBEF4-15F4-484C-BBB3-82724EC65662}"/>
                  </a:ext>
                </a:extLst>
              </p:cNvPr>
              <p:cNvSpPr txBox="1"/>
              <p:nvPr/>
            </p:nvSpPr>
            <p:spPr>
              <a:xfrm>
                <a:off x="3745612" y="2555382"/>
                <a:ext cx="1894205" cy="52322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Montserrat"/>
                  </a:rPr>
                  <a:t>Trade Financial Institutions</a:t>
                </a:r>
              </a:p>
            </p:txBody>
          </p:sp>
          <p:pic>
            <p:nvPicPr>
              <p:cNvPr id="72" name="Picture 21">
                <a:extLst>
                  <a:ext uri="{FF2B5EF4-FFF2-40B4-BE49-F238E27FC236}">
                    <a16:creationId xmlns:a16="http://schemas.microsoft.com/office/drawing/2014/main" id="{06F361D8-AF5A-4C5A-A364-A4FBA0E76F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0842" y="1945782"/>
                <a:ext cx="513222" cy="513222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7E815EC-D35C-48F0-ADC0-DCA4C5E9FD23}"/>
                </a:ext>
              </a:extLst>
            </p:cNvPr>
            <p:cNvGrpSpPr/>
            <p:nvPr/>
          </p:nvGrpSpPr>
          <p:grpSpPr>
            <a:xfrm>
              <a:off x="4476267" y="5293723"/>
              <a:ext cx="1894206" cy="1199902"/>
              <a:chOff x="3713606" y="5330753"/>
              <a:chExt cx="1894206" cy="1199902"/>
            </a:xfrm>
            <a:grpFill/>
          </p:grpSpPr>
          <p:pic>
            <p:nvPicPr>
              <p:cNvPr id="69" name="Picture 19">
                <a:extLst>
                  <a:ext uri="{FF2B5EF4-FFF2-40B4-BE49-F238E27FC236}">
                    <a16:creationId xmlns:a16="http://schemas.microsoft.com/office/drawing/2014/main" id="{E8E95930-5AE2-4280-98DF-EEFD9106E8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9928" y="5330753"/>
                <a:ext cx="641606" cy="64160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5261A690-5A12-4C94-8109-258F6245CDD8}"/>
                  </a:ext>
                </a:extLst>
              </p:cNvPr>
              <p:cNvSpPr txBox="1"/>
              <p:nvPr/>
            </p:nvSpPr>
            <p:spPr>
              <a:xfrm>
                <a:off x="3713606" y="6007435"/>
                <a:ext cx="1894206" cy="52322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Montserrat"/>
                  </a:rPr>
                  <a:t>Trade Authorities 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Montserrat"/>
                  </a:rPr>
                  <a:t>&amp; Agreements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A656EF5-39F4-4C3A-A1D7-9C6E3CEAA4E1}"/>
                </a:ext>
              </a:extLst>
            </p:cNvPr>
            <p:cNvGrpSpPr/>
            <p:nvPr/>
          </p:nvGrpSpPr>
          <p:grpSpPr>
            <a:xfrm>
              <a:off x="4498738" y="3179635"/>
              <a:ext cx="1894205" cy="928297"/>
              <a:chOff x="6607014" y="3656574"/>
              <a:chExt cx="1894205" cy="928297"/>
            </a:xfrm>
            <a:grpFill/>
          </p:grpSpPr>
          <p:pic>
            <p:nvPicPr>
              <p:cNvPr id="67" name="Picture 25">
                <a:extLst>
                  <a:ext uri="{FF2B5EF4-FFF2-40B4-BE49-F238E27FC236}">
                    <a16:creationId xmlns:a16="http://schemas.microsoft.com/office/drawing/2014/main" id="{5DFBBDB0-BC59-489F-99E9-97D7AE0D2B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1769" y="3656574"/>
                <a:ext cx="609600" cy="6096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DAD7FF4-7198-40E2-A1E2-D2D2A82A0D23}"/>
                  </a:ext>
                </a:extLst>
              </p:cNvPr>
              <p:cNvSpPr txBox="1"/>
              <p:nvPr/>
            </p:nvSpPr>
            <p:spPr>
              <a:xfrm>
                <a:off x="6607014" y="4277094"/>
                <a:ext cx="1894205" cy="307777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Montserrat"/>
                  </a:rPr>
                  <a:t>Trade Advisory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0ABAA25-2835-4B6A-AEA6-C6C3FB8C68A0}"/>
                </a:ext>
              </a:extLst>
            </p:cNvPr>
            <p:cNvGrpSpPr/>
            <p:nvPr/>
          </p:nvGrpSpPr>
          <p:grpSpPr>
            <a:xfrm>
              <a:off x="4498737" y="4095453"/>
              <a:ext cx="1894205" cy="1175589"/>
              <a:chOff x="2032599" y="2506685"/>
              <a:chExt cx="1894205" cy="1175589"/>
            </a:xfrm>
            <a:grpFill/>
          </p:grpSpPr>
          <p:pic>
            <p:nvPicPr>
              <p:cNvPr id="65" name="Picture 27">
                <a:extLst>
                  <a:ext uri="{FF2B5EF4-FFF2-40B4-BE49-F238E27FC236}">
                    <a16:creationId xmlns:a16="http://schemas.microsoft.com/office/drawing/2014/main" id="{EF8F9987-4584-4AED-B496-2D4810A9FE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7644" y="2506685"/>
                <a:ext cx="984482" cy="830771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9522B5A-2206-4013-80B9-7A9F78F896CD}"/>
                  </a:ext>
                </a:extLst>
              </p:cNvPr>
              <p:cNvSpPr txBox="1"/>
              <p:nvPr/>
            </p:nvSpPr>
            <p:spPr>
              <a:xfrm>
                <a:off x="2032599" y="3295219"/>
                <a:ext cx="1894205" cy="387055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Montserrat"/>
                  </a:rPr>
                  <a:t>Trade Logistics</a:t>
                </a:r>
              </a:p>
            </p:txBody>
          </p:sp>
        </p:grpSp>
      </p:grpSp>
      <p:pic>
        <p:nvPicPr>
          <p:cNvPr id="57" name="Picture 4">
            <a:extLst>
              <a:ext uri="{FF2B5EF4-FFF2-40B4-BE49-F238E27FC236}">
                <a16:creationId xmlns:a16="http://schemas.microsoft.com/office/drawing/2014/main" id="{CA1BCC10-0B41-4F2E-A766-6691CD4FD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88" y="224374"/>
            <a:ext cx="2447124" cy="88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94C09F3-EC9A-4844-84A6-3A8BB501B381}"/>
              </a:ext>
            </a:extLst>
          </p:cNvPr>
          <p:cNvSpPr/>
          <p:nvPr/>
        </p:nvSpPr>
        <p:spPr>
          <a:xfrm>
            <a:off x="3568096" y="3667760"/>
            <a:ext cx="1202891" cy="61706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877B33B5-5E58-4026-BA11-E92C1468FF7C}"/>
              </a:ext>
            </a:extLst>
          </p:cNvPr>
          <p:cNvSpPr/>
          <p:nvPr/>
        </p:nvSpPr>
        <p:spPr>
          <a:xfrm>
            <a:off x="7415324" y="3662044"/>
            <a:ext cx="1202891" cy="61706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PLATFORM FEATURES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146" y="1396448"/>
            <a:ext cx="5761797" cy="26264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1729410"/>
            <a:ext cx="36476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1. Trade Analytics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600" dirty="0"/>
              <a:t>Gain insights to make informed </a:t>
            </a:r>
            <a:r>
              <a:rPr lang="en-US" sz="1600" dirty="0" smtClean="0"/>
              <a:t>decisions, spot </a:t>
            </a:r>
            <a:r>
              <a:rPr lang="en-US" sz="1600" dirty="0"/>
              <a:t>problems ,highlight potential </a:t>
            </a:r>
            <a:r>
              <a:rPr lang="en-US" sz="1600" dirty="0" smtClean="0"/>
              <a:t>risks, and </a:t>
            </a:r>
            <a:r>
              <a:rPr lang="en-US" sz="1600" dirty="0"/>
              <a:t>identify cost-saving opportunities that can support your business favorably.</a:t>
            </a:r>
            <a:endParaRPr lang="en-US" sz="1600" b="1" dirty="0"/>
          </a:p>
        </p:txBody>
      </p:sp>
      <p:sp>
        <p:nvSpPr>
          <p:cNvPr id="11" name="Right Arrow 10"/>
          <p:cNvSpPr/>
          <p:nvPr/>
        </p:nvSpPr>
        <p:spPr>
          <a:xfrm>
            <a:off x="4084984" y="2838886"/>
            <a:ext cx="1023730" cy="301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5360" y="4104861"/>
            <a:ext cx="30837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2. Country Analysis</a:t>
            </a:r>
            <a:br>
              <a:rPr lang="en-US" b="1" dirty="0" smtClean="0"/>
            </a:br>
            <a:endParaRPr lang="en-US" b="1" dirty="0"/>
          </a:p>
          <a:p>
            <a:r>
              <a:rPr lang="en-US" sz="1600" dirty="0"/>
              <a:t>Plan ahead trade and business activities efficiently for local and international trade with access to insights about economic policies along with international trade agreements.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146" y="4270186"/>
            <a:ext cx="5761797" cy="2398519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4084984" y="5113089"/>
            <a:ext cx="1023730" cy="301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ACE81789-6B7B-49DA-BEF9-FA85B2213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10"/>
          <a:stretch/>
        </p:blipFill>
        <p:spPr bwMode="auto">
          <a:xfrm>
            <a:off x="10790582" y="15956"/>
            <a:ext cx="1086678" cy="125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51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7674</TotalTime>
  <Words>1153</Words>
  <Application>Microsoft Office PowerPoint</Application>
  <PresentationFormat>Widescreen</PresentationFormat>
  <Paragraphs>192</Paragraphs>
  <Slides>30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맑은 고딕</vt:lpstr>
      <vt:lpstr>ＭＳ Ｐゴシック</vt:lpstr>
      <vt:lpstr>Aldhabi</vt:lpstr>
      <vt:lpstr>Arial</vt:lpstr>
      <vt:lpstr>Calibri</vt:lpstr>
      <vt:lpstr>Calibri Light</vt:lpstr>
      <vt:lpstr>Century Gothic</vt:lpstr>
      <vt:lpstr>Helvetica Light</vt:lpstr>
      <vt:lpstr>Lato</vt:lpstr>
      <vt:lpstr>Lato Light</vt:lpstr>
      <vt:lpstr>Lato Regular</vt:lpstr>
      <vt:lpstr>Montserrat</vt:lpstr>
      <vt:lpstr>Open Sans</vt:lpstr>
      <vt:lpstr>Poppins Medium</vt:lpstr>
      <vt:lpstr>Tahoma</vt:lpstr>
      <vt:lpstr>Times New Roman</vt:lpstr>
      <vt:lpstr>TradeGothic</vt:lpstr>
      <vt:lpstr>TradeGothic BoldCondTwenty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Trade Foresight – One Stop Solution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Portal Subscription</vt:lpstr>
      <vt:lpstr>PowerPoint Presentation</vt:lpstr>
      <vt:lpstr>PowerPoint Presentation</vt:lpstr>
      <vt:lpstr>60+ Quantitative KPIs that provides visibility of Import, Export, Market Access and other Key Measures     196 countries, 19 Industries and 7000+ Products</vt:lpstr>
      <vt:lpstr>Our KPIs are subdivided into 5 categories that offers diverse information to our clients.</vt:lpstr>
      <vt:lpstr>PowerPoint Presentation</vt:lpstr>
      <vt:lpstr>PowerPoint Presentation</vt:lpstr>
      <vt:lpstr>White Label</vt:lpstr>
      <vt:lpstr>PowerPoint Presentation</vt:lpstr>
      <vt:lpstr>Offering to Market Mapping</vt:lpstr>
      <vt:lpstr>Add-Ons</vt:lpstr>
      <vt:lpstr>PowerPoint Presentation</vt:lpstr>
      <vt:lpstr>PowerPoint Presentation</vt:lpstr>
      <vt:lpstr>Current Context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AGTHIA Data Connector</dc:title>
  <dc:creator>Shahray Jawaid</dc:creator>
  <cp:lastModifiedBy>Administrator</cp:lastModifiedBy>
  <cp:revision>133</cp:revision>
  <dcterms:created xsi:type="dcterms:W3CDTF">2021-10-13T10:57:16Z</dcterms:created>
  <dcterms:modified xsi:type="dcterms:W3CDTF">2021-12-27T20:17:41Z</dcterms:modified>
</cp:coreProperties>
</file>