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58" r:id="rId9"/>
    <p:sldId id="259" r:id="rId10"/>
    <p:sldId id="260" r:id="rId11"/>
    <p:sldId id="269" r:id="rId12"/>
    <p:sldId id="268" r:id="rId13"/>
    <p:sldId id="270" r:id="rId14"/>
    <p:sldId id="281" r:id="rId15"/>
    <p:sldId id="273" r:id="rId16"/>
    <p:sldId id="261" r:id="rId17"/>
    <p:sldId id="266" r:id="rId18"/>
    <p:sldId id="267" r:id="rId19"/>
    <p:sldId id="262" r:id="rId20"/>
    <p:sldId id="274" r:id="rId21"/>
    <p:sldId id="271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69E8A-7360-40C6-99DE-4ACDD4604DE6}" type="doc">
      <dgm:prSet loTypeId="urn:microsoft.com/office/officeart/2005/8/layout/default#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3B6D6B-CA02-4A34-A249-A433C683FF6F}">
      <dgm:prSet phldrT="[Text]" custT="1"/>
      <dgm:spPr/>
      <dgm:t>
        <a:bodyPr/>
        <a:lstStyle/>
        <a:p>
          <a:r>
            <a:rPr lang="en-US" altLang="en-US" sz="1800" dirty="0"/>
            <a:t>Duration: 6 years </a:t>
          </a:r>
          <a:endParaRPr lang="en-US" sz="1800" dirty="0"/>
        </a:p>
      </dgm:t>
    </dgm:pt>
    <dgm:pt modelId="{5E18E59D-B450-4240-A02F-206D0F9EAAF6}" type="parTrans" cxnId="{64B60F74-ACA5-48AB-A2C1-038762B0D0A5}">
      <dgm:prSet/>
      <dgm:spPr/>
      <dgm:t>
        <a:bodyPr/>
        <a:lstStyle/>
        <a:p>
          <a:endParaRPr lang="en-US" sz="1400"/>
        </a:p>
      </dgm:t>
    </dgm:pt>
    <dgm:pt modelId="{4D353CC8-3F70-4D34-8C1D-63FEAD28407A}" type="sibTrans" cxnId="{64B60F74-ACA5-48AB-A2C1-038762B0D0A5}">
      <dgm:prSet/>
      <dgm:spPr/>
      <dgm:t>
        <a:bodyPr/>
        <a:lstStyle/>
        <a:p>
          <a:endParaRPr lang="en-US" sz="1400"/>
        </a:p>
      </dgm:t>
    </dgm:pt>
    <dgm:pt modelId="{AAC893CB-7F7F-4CC2-BA68-AC1DCE131F24}">
      <dgm:prSet phldrT="[Text]" custT="1"/>
      <dgm:spPr/>
      <dgm:t>
        <a:bodyPr/>
        <a:lstStyle/>
        <a:p>
          <a:r>
            <a:rPr lang="en-US" altLang="en-US" sz="1800" dirty="0"/>
            <a:t>Target Sectors: Textile and Leather</a:t>
          </a:r>
          <a:endParaRPr lang="en-US" sz="1800" dirty="0"/>
        </a:p>
      </dgm:t>
    </dgm:pt>
    <dgm:pt modelId="{D5359A70-3537-4852-8753-2AAA13A3E434}" type="parTrans" cxnId="{55945DB8-E0B4-4B83-8EA4-A8A52454FDF7}">
      <dgm:prSet/>
      <dgm:spPr/>
      <dgm:t>
        <a:bodyPr/>
        <a:lstStyle/>
        <a:p>
          <a:endParaRPr lang="en-US" sz="1400"/>
        </a:p>
      </dgm:t>
    </dgm:pt>
    <dgm:pt modelId="{43484AF1-091F-4B36-82E7-149EC9BA307F}" type="sibTrans" cxnId="{55945DB8-E0B4-4B83-8EA4-A8A52454FDF7}">
      <dgm:prSet/>
      <dgm:spPr/>
      <dgm:t>
        <a:bodyPr/>
        <a:lstStyle/>
        <a:p>
          <a:endParaRPr lang="en-US" sz="1400"/>
        </a:p>
      </dgm:t>
    </dgm:pt>
    <dgm:pt modelId="{71A67AB7-41E3-48D3-8E11-88C71220D388}">
      <dgm:prSet phldrT="[Text]" custT="1"/>
      <dgm:spPr/>
      <dgm:t>
        <a:bodyPr/>
        <a:lstStyle/>
        <a:p>
          <a:r>
            <a:rPr lang="en-US" altLang="en-US" sz="1800" dirty="0"/>
            <a:t>Target Locations: 4 Major cities (Lahore, Karachi, Faisalabad, Sialkot)</a:t>
          </a:r>
          <a:endParaRPr lang="en-US" sz="1800" dirty="0"/>
        </a:p>
      </dgm:t>
    </dgm:pt>
    <dgm:pt modelId="{74CAEE42-5789-44F2-9D7F-B68C67901E71}" type="parTrans" cxnId="{28D10D5F-B958-4A81-9F18-FD77B1374AC0}">
      <dgm:prSet/>
      <dgm:spPr/>
      <dgm:t>
        <a:bodyPr/>
        <a:lstStyle/>
        <a:p>
          <a:endParaRPr lang="en-US"/>
        </a:p>
      </dgm:t>
    </dgm:pt>
    <dgm:pt modelId="{3DA28470-219A-4B31-A3C1-FAB43928F1E6}" type="sibTrans" cxnId="{28D10D5F-B958-4A81-9F18-FD77B1374AC0}">
      <dgm:prSet/>
      <dgm:spPr/>
      <dgm:t>
        <a:bodyPr/>
        <a:lstStyle/>
        <a:p>
          <a:endParaRPr lang="en-US"/>
        </a:p>
      </dgm:t>
    </dgm:pt>
    <dgm:pt modelId="{F4D916CA-D035-4CAD-8078-75446627F0B8}">
      <dgm:prSet phldrT="[Text]" custT="1"/>
      <dgm:spPr/>
      <dgm:t>
        <a:bodyPr/>
        <a:lstStyle/>
        <a:p>
          <a:r>
            <a:rPr lang="en-US" sz="1800" dirty="0"/>
            <a:t>Funded by: European Union</a:t>
          </a:r>
        </a:p>
      </dgm:t>
    </dgm:pt>
    <dgm:pt modelId="{EA9E9D75-2ECF-43E1-B279-33D6C22E23F0}" type="parTrans" cxnId="{B4AE34C9-0DC6-440B-9164-E9FFEAB6F0C3}">
      <dgm:prSet/>
      <dgm:spPr/>
      <dgm:t>
        <a:bodyPr/>
        <a:lstStyle/>
        <a:p>
          <a:endParaRPr lang="en-US"/>
        </a:p>
      </dgm:t>
    </dgm:pt>
    <dgm:pt modelId="{AE1752BB-8685-4226-98FC-F5C87B603617}" type="sibTrans" cxnId="{B4AE34C9-0DC6-440B-9164-E9FFEAB6F0C3}">
      <dgm:prSet/>
      <dgm:spPr/>
      <dgm:t>
        <a:bodyPr/>
        <a:lstStyle/>
        <a:p>
          <a:endParaRPr lang="en-US"/>
        </a:p>
      </dgm:t>
    </dgm:pt>
    <dgm:pt modelId="{1F00A8D3-F064-4B0C-BDE4-DBB2B86FE751}">
      <dgm:prSet phldrT="[Text]" custT="1"/>
      <dgm:spPr/>
      <dgm:t>
        <a:bodyPr/>
        <a:lstStyle/>
        <a:p>
          <a:r>
            <a:rPr lang="en-US" sz="1800" dirty="0"/>
            <a:t>Compliance of International </a:t>
          </a:r>
          <a:r>
            <a:rPr lang="en-US" sz="1800" dirty="0" err="1"/>
            <a:t>Labour</a:t>
          </a:r>
          <a:r>
            <a:rPr lang="en-US" sz="1800" dirty="0"/>
            <a:t> and Environmental Standards</a:t>
          </a:r>
        </a:p>
      </dgm:t>
    </dgm:pt>
    <dgm:pt modelId="{A1164379-2F50-43BF-A27A-D59A61503203}" type="parTrans" cxnId="{264D1062-09BC-4C33-9E6A-9C18B8F8CC12}">
      <dgm:prSet/>
      <dgm:spPr/>
      <dgm:t>
        <a:bodyPr/>
        <a:lstStyle/>
        <a:p>
          <a:endParaRPr lang="en-US"/>
        </a:p>
      </dgm:t>
    </dgm:pt>
    <dgm:pt modelId="{A13F9780-9075-42A5-AD9F-19A43DBF530C}" type="sibTrans" cxnId="{264D1062-09BC-4C33-9E6A-9C18B8F8CC12}">
      <dgm:prSet/>
      <dgm:spPr/>
      <dgm:t>
        <a:bodyPr/>
        <a:lstStyle/>
        <a:p>
          <a:endParaRPr lang="en-US"/>
        </a:p>
      </dgm:t>
    </dgm:pt>
    <dgm:pt modelId="{03E54BF3-BB3C-4248-A183-834E696DD9E3}">
      <dgm:prSet phldrT="[Text]" custT="1"/>
      <dgm:spPr/>
      <dgm:t>
        <a:bodyPr/>
        <a:lstStyle/>
        <a:p>
          <a:r>
            <a:rPr lang="en-US" sz="1800" dirty="0"/>
            <a:t>Project lead: International Labor Organization &amp; WWF-Pakistan</a:t>
          </a:r>
        </a:p>
      </dgm:t>
    </dgm:pt>
    <dgm:pt modelId="{59D1972B-65C2-43AB-89B5-D7EC3FE28D27}" type="parTrans" cxnId="{7BCE5D7F-2F6D-40E3-9B59-46AEE4701249}">
      <dgm:prSet/>
      <dgm:spPr/>
      <dgm:t>
        <a:bodyPr/>
        <a:lstStyle/>
        <a:p>
          <a:endParaRPr lang="en-US"/>
        </a:p>
      </dgm:t>
    </dgm:pt>
    <dgm:pt modelId="{187F7246-1BD1-40FC-A9C6-C61CC9D039B2}" type="sibTrans" cxnId="{7BCE5D7F-2F6D-40E3-9B59-46AEE4701249}">
      <dgm:prSet/>
      <dgm:spPr/>
      <dgm:t>
        <a:bodyPr/>
        <a:lstStyle/>
        <a:p>
          <a:endParaRPr lang="en-US"/>
        </a:p>
      </dgm:t>
    </dgm:pt>
    <dgm:pt modelId="{FFEA6649-1AC2-4C08-8587-69A0AC53FE10}" type="pres">
      <dgm:prSet presAssocID="{18169E8A-7360-40C6-99DE-4ACDD4604D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443B3-62DE-4541-AD14-06BF1EFF74C3}" type="pres">
      <dgm:prSet presAssocID="{7D3B6D6B-CA02-4A34-A249-A433C683FF6F}" presName="node" presStyleLbl="node1" presStyleIdx="0" presStyleCnt="6" custLinFactNeighborX="1090" custLinFactNeighborY="-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CB3CB-C27F-434B-8833-32FEE9AE38AB}" type="pres">
      <dgm:prSet presAssocID="{4D353CC8-3F70-4D34-8C1D-63FEAD28407A}" presName="sibTrans" presStyleCnt="0"/>
      <dgm:spPr/>
    </dgm:pt>
    <dgm:pt modelId="{C55375E2-14B7-4BC3-B935-ED8AEF6AE4AE}" type="pres">
      <dgm:prSet presAssocID="{F4D916CA-D035-4CAD-8078-75446627F0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CA815-68E7-453F-9806-660C60012FD5}" type="pres">
      <dgm:prSet presAssocID="{AE1752BB-8685-4226-98FC-F5C87B603617}" presName="sibTrans" presStyleCnt="0"/>
      <dgm:spPr/>
    </dgm:pt>
    <dgm:pt modelId="{3C2CD924-CEE4-405E-A287-D8F2064CE83A}" type="pres">
      <dgm:prSet presAssocID="{1F00A8D3-F064-4B0C-BDE4-DBB2B86FE75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43E3C-F021-470B-9180-F44D3C5643CC}" type="pres">
      <dgm:prSet presAssocID="{A13F9780-9075-42A5-AD9F-19A43DBF530C}" presName="sibTrans" presStyleCnt="0"/>
      <dgm:spPr/>
    </dgm:pt>
    <dgm:pt modelId="{1144E38C-1A1B-4D69-82B3-7CB42F8D6481}" type="pres">
      <dgm:prSet presAssocID="{71A67AB7-41E3-48D3-8E11-88C71220D38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9EFB5-7967-45BC-8F8F-196CB60BAA49}" type="pres">
      <dgm:prSet presAssocID="{3DA28470-219A-4B31-A3C1-FAB43928F1E6}" presName="sibTrans" presStyleCnt="0"/>
      <dgm:spPr/>
    </dgm:pt>
    <dgm:pt modelId="{5DFD5558-6495-4BA4-A63E-15179E14A22A}" type="pres">
      <dgm:prSet presAssocID="{AAC893CB-7F7F-4CC2-BA68-AC1DCE131F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AB5A7-FC8F-405A-81D7-883055912F55}" type="pres">
      <dgm:prSet presAssocID="{43484AF1-091F-4B36-82E7-149EC9BA307F}" presName="sibTrans" presStyleCnt="0"/>
      <dgm:spPr/>
    </dgm:pt>
    <dgm:pt modelId="{25CACCF4-9553-4971-882A-FBD2F2F805D4}" type="pres">
      <dgm:prSet presAssocID="{03E54BF3-BB3C-4248-A183-834E696DD9E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E34C9-0DC6-440B-9164-E9FFEAB6F0C3}" srcId="{18169E8A-7360-40C6-99DE-4ACDD4604DE6}" destId="{F4D916CA-D035-4CAD-8078-75446627F0B8}" srcOrd="1" destOrd="0" parTransId="{EA9E9D75-2ECF-43E1-B279-33D6C22E23F0}" sibTransId="{AE1752BB-8685-4226-98FC-F5C87B603617}"/>
    <dgm:cxn modelId="{264D1062-09BC-4C33-9E6A-9C18B8F8CC12}" srcId="{18169E8A-7360-40C6-99DE-4ACDD4604DE6}" destId="{1F00A8D3-F064-4B0C-BDE4-DBB2B86FE751}" srcOrd="2" destOrd="0" parTransId="{A1164379-2F50-43BF-A27A-D59A61503203}" sibTransId="{A13F9780-9075-42A5-AD9F-19A43DBF530C}"/>
    <dgm:cxn modelId="{996BC202-EFA7-4CA6-987E-E55687D06C3E}" type="presOf" srcId="{F4D916CA-D035-4CAD-8078-75446627F0B8}" destId="{C55375E2-14B7-4BC3-B935-ED8AEF6AE4AE}" srcOrd="0" destOrd="0" presId="urn:microsoft.com/office/officeart/2005/8/layout/default#6"/>
    <dgm:cxn modelId="{6AC91803-83E4-4A83-8913-3E8F8CB7BBE0}" type="presOf" srcId="{71A67AB7-41E3-48D3-8E11-88C71220D388}" destId="{1144E38C-1A1B-4D69-82B3-7CB42F8D6481}" srcOrd="0" destOrd="0" presId="urn:microsoft.com/office/officeart/2005/8/layout/default#6"/>
    <dgm:cxn modelId="{D7201575-AA02-4F86-B6B4-521F0C9CDBC2}" type="presOf" srcId="{AAC893CB-7F7F-4CC2-BA68-AC1DCE131F24}" destId="{5DFD5558-6495-4BA4-A63E-15179E14A22A}" srcOrd="0" destOrd="0" presId="urn:microsoft.com/office/officeart/2005/8/layout/default#6"/>
    <dgm:cxn modelId="{64B60F74-ACA5-48AB-A2C1-038762B0D0A5}" srcId="{18169E8A-7360-40C6-99DE-4ACDD4604DE6}" destId="{7D3B6D6B-CA02-4A34-A249-A433C683FF6F}" srcOrd="0" destOrd="0" parTransId="{5E18E59D-B450-4240-A02F-206D0F9EAAF6}" sibTransId="{4D353CC8-3F70-4D34-8C1D-63FEAD28407A}"/>
    <dgm:cxn modelId="{5EB287E4-ED55-4615-A95D-83FDE1A8F625}" type="presOf" srcId="{1F00A8D3-F064-4B0C-BDE4-DBB2B86FE751}" destId="{3C2CD924-CEE4-405E-A287-D8F2064CE83A}" srcOrd="0" destOrd="0" presId="urn:microsoft.com/office/officeart/2005/8/layout/default#6"/>
    <dgm:cxn modelId="{09DD3690-CBC5-4A15-A61F-A64354BD1BAF}" type="presOf" srcId="{03E54BF3-BB3C-4248-A183-834E696DD9E3}" destId="{25CACCF4-9553-4971-882A-FBD2F2F805D4}" srcOrd="0" destOrd="0" presId="urn:microsoft.com/office/officeart/2005/8/layout/default#6"/>
    <dgm:cxn modelId="{7BCE5D7F-2F6D-40E3-9B59-46AEE4701249}" srcId="{18169E8A-7360-40C6-99DE-4ACDD4604DE6}" destId="{03E54BF3-BB3C-4248-A183-834E696DD9E3}" srcOrd="5" destOrd="0" parTransId="{59D1972B-65C2-43AB-89B5-D7EC3FE28D27}" sibTransId="{187F7246-1BD1-40FC-A9C6-C61CC9D039B2}"/>
    <dgm:cxn modelId="{2344D57E-4F28-435B-94AE-28BCF6D36749}" type="presOf" srcId="{18169E8A-7360-40C6-99DE-4ACDD4604DE6}" destId="{FFEA6649-1AC2-4C08-8587-69A0AC53FE10}" srcOrd="0" destOrd="0" presId="urn:microsoft.com/office/officeart/2005/8/layout/default#6"/>
    <dgm:cxn modelId="{55945DB8-E0B4-4B83-8EA4-A8A52454FDF7}" srcId="{18169E8A-7360-40C6-99DE-4ACDD4604DE6}" destId="{AAC893CB-7F7F-4CC2-BA68-AC1DCE131F24}" srcOrd="4" destOrd="0" parTransId="{D5359A70-3537-4852-8753-2AAA13A3E434}" sibTransId="{43484AF1-091F-4B36-82E7-149EC9BA307F}"/>
    <dgm:cxn modelId="{28D10D5F-B958-4A81-9F18-FD77B1374AC0}" srcId="{18169E8A-7360-40C6-99DE-4ACDD4604DE6}" destId="{71A67AB7-41E3-48D3-8E11-88C71220D388}" srcOrd="3" destOrd="0" parTransId="{74CAEE42-5789-44F2-9D7F-B68C67901E71}" sibTransId="{3DA28470-219A-4B31-A3C1-FAB43928F1E6}"/>
    <dgm:cxn modelId="{F780D1E0-8D36-47BF-8078-E4DFAC575C87}" type="presOf" srcId="{7D3B6D6B-CA02-4A34-A249-A433C683FF6F}" destId="{A35443B3-62DE-4541-AD14-06BF1EFF74C3}" srcOrd="0" destOrd="0" presId="urn:microsoft.com/office/officeart/2005/8/layout/default#6"/>
    <dgm:cxn modelId="{98B28662-EE9C-4976-B125-9326D5791376}" type="presParOf" srcId="{FFEA6649-1AC2-4C08-8587-69A0AC53FE10}" destId="{A35443B3-62DE-4541-AD14-06BF1EFF74C3}" srcOrd="0" destOrd="0" presId="urn:microsoft.com/office/officeart/2005/8/layout/default#6"/>
    <dgm:cxn modelId="{1E86E219-C207-4538-8A2D-4C6958CFC90C}" type="presParOf" srcId="{FFEA6649-1AC2-4C08-8587-69A0AC53FE10}" destId="{2BBCB3CB-C27F-434B-8833-32FEE9AE38AB}" srcOrd="1" destOrd="0" presId="urn:microsoft.com/office/officeart/2005/8/layout/default#6"/>
    <dgm:cxn modelId="{0AAFCECD-9FCB-4ADC-A655-E93C00D05D83}" type="presParOf" srcId="{FFEA6649-1AC2-4C08-8587-69A0AC53FE10}" destId="{C55375E2-14B7-4BC3-B935-ED8AEF6AE4AE}" srcOrd="2" destOrd="0" presId="urn:microsoft.com/office/officeart/2005/8/layout/default#6"/>
    <dgm:cxn modelId="{8FB7BF94-EB54-46F8-B4D2-57E416CAFB13}" type="presParOf" srcId="{FFEA6649-1AC2-4C08-8587-69A0AC53FE10}" destId="{FC1CA815-68E7-453F-9806-660C60012FD5}" srcOrd="3" destOrd="0" presId="urn:microsoft.com/office/officeart/2005/8/layout/default#6"/>
    <dgm:cxn modelId="{5DE0A5A8-EC35-45B5-AC68-B8CA4ED9192D}" type="presParOf" srcId="{FFEA6649-1AC2-4C08-8587-69A0AC53FE10}" destId="{3C2CD924-CEE4-405E-A287-D8F2064CE83A}" srcOrd="4" destOrd="0" presId="urn:microsoft.com/office/officeart/2005/8/layout/default#6"/>
    <dgm:cxn modelId="{C0563D6A-201D-442A-9B2D-B4A4E1A62A99}" type="presParOf" srcId="{FFEA6649-1AC2-4C08-8587-69A0AC53FE10}" destId="{31443E3C-F021-470B-9180-F44D3C5643CC}" srcOrd="5" destOrd="0" presId="urn:microsoft.com/office/officeart/2005/8/layout/default#6"/>
    <dgm:cxn modelId="{6331A9C3-F71D-432F-803E-89DC538C9D95}" type="presParOf" srcId="{FFEA6649-1AC2-4C08-8587-69A0AC53FE10}" destId="{1144E38C-1A1B-4D69-82B3-7CB42F8D6481}" srcOrd="6" destOrd="0" presId="urn:microsoft.com/office/officeart/2005/8/layout/default#6"/>
    <dgm:cxn modelId="{4DAFDAD8-F747-4488-92AF-9E364CD50A23}" type="presParOf" srcId="{FFEA6649-1AC2-4C08-8587-69A0AC53FE10}" destId="{7FA9EFB5-7967-45BC-8F8F-196CB60BAA49}" srcOrd="7" destOrd="0" presId="urn:microsoft.com/office/officeart/2005/8/layout/default#6"/>
    <dgm:cxn modelId="{D327496A-68AE-44ED-8B44-4F91B8533DCD}" type="presParOf" srcId="{FFEA6649-1AC2-4C08-8587-69A0AC53FE10}" destId="{5DFD5558-6495-4BA4-A63E-15179E14A22A}" srcOrd="8" destOrd="0" presId="urn:microsoft.com/office/officeart/2005/8/layout/default#6"/>
    <dgm:cxn modelId="{C2B3FC37-FD5C-4DB7-9449-837FA6C5B9A8}" type="presParOf" srcId="{FFEA6649-1AC2-4C08-8587-69A0AC53FE10}" destId="{3DEAB5A7-FC8F-405A-81D7-883055912F55}" srcOrd="9" destOrd="0" presId="urn:microsoft.com/office/officeart/2005/8/layout/default#6"/>
    <dgm:cxn modelId="{9BF60C31-57CF-4593-B399-8C9F6FB302D6}" type="presParOf" srcId="{FFEA6649-1AC2-4C08-8587-69A0AC53FE10}" destId="{25CACCF4-9553-4971-882A-FBD2F2F805D4}" srcOrd="1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9E2F0-70F6-4541-8904-134D17CA742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56521D1A-B665-4B7D-B066-AB84FDC1F328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  <a:cs typeface="Times New Roman" pitchFamily="18" charset="0"/>
            </a:rPr>
            <a:t>Mobilized Stakeholders</a:t>
          </a:r>
          <a:endParaRPr lang="en-US" sz="1400" b="1" dirty="0">
            <a:latin typeface="+mj-lt"/>
          </a:endParaRPr>
        </a:p>
      </dgm:t>
    </dgm:pt>
    <dgm:pt modelId="{D701ED1A-7AC8-4959-BBA5-595A3AA33DA3}" type="parTrans" cxnId="{DAD3EEEB-A8DB-4264-AF4F-DA0BFA398753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F8C46230-82EC-434F-B613-E805C7872A79}" type="sibTrans" cxnId="{DAD3EEEB-A8DB-4264-AF4F-DA0BFA398753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109B8E35-AEA8-4FAD-AA37-CA85D6C0671B}">
      <dgm:prSet phldrT="[Text]" custT="1"/>
      <dgm:spPr/>
      <dgm:t>
        <a:bodyPr/>
        <a:lstStyle/>
        <a:p>
          <a:r>
            <a:rPr lang="en-US" sz="1050" dirty="0" smtClean="0">
              <a:latin typeface="+mj-lt"/>
              <a:cs typeface="Times New Roman" pitchFamily="18" charset="0"/>
            </a:rPr>
            <a:t>Environmental Protection Agency (EPA)</a:t>
          </a:r>
          <a:endParaRPr lang="en-US" sz="1050" dirty="0">
            <a:latin typeface="+mj-lt"/>
          </a:endParaRPr>
        </a:p>
      </dgm:t>
    </dgm:pt>
    <dgm:pt modelId="{1B4AFB7A-79F6-4042-97E4-16AE9FFBE904}" type="parTrans" cxnId="{2B84B829-E20F-4A20-B975-F41D15ADBCD9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AD15A087-879A-4DCD-B952-390DF714C4BC}" type="sibTrans" cxnId="{2B84B829-E20F-4A20-B975-F41D15ADBCD9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2850D61C-750B-47A9-B6DC-ACEA37CBF801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  <a:cs typeface="Times New Roman" pitchFamily="18" charset="0"/>
            </a:rPr>
            <a:t>Karachi</a:t>
          </a:r>
          <a:endParaRPr lang="en-US" sz="1050" b="1" dirty="0">
            <a:latin typeface="+mj-lt"/>
          </a:endParaRPr>
        </a:p>
      </dgm:t>
    </dgm:pt>
    <dgm:pt modelId="{0CF0CB67-3D87-4E5A-A989-68709D750F97}" type="parTrans" cxnId="{FF88A2C2-3EBD-4D36-97F5-C29EBE815509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B998C1BB-FAEC-420E-98D4-A706FC180985}" type="sibTrans" cxnId="{FF88A2C2-3EBD-4D36-97F5-C29EBE815509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B909B96E-2941-4497-A71B-476B34DEF793}">
      <dgm:prSet phldrT="[Text]" custT="1"/>
      <dgm:spPr/>
      <dgm:t>
        <a:bodyPr/>
        <a:lstStyle/>
        <a:p>
          <a:r>
            <a:rPr lang="en-US" sz="1050" dirty="0" err="1" smtClean="0">
              <a:latin typeface="+mj-lt"/>
              <a:cs typeface="Times New Roman" pitchFamily="18" charset="0"/>
            </a:rPr>
            <a:t>Korangi</a:t>
          </a:r>
          <a:r>
            <a:rPr lang="en-US" sz="1050" dirty="0" smtClean="0">
              <a:latin typeface="+mj-lt"/>
              <a:cs typeface="Times New Roman" pitchFamily="18" charset="0"/>
            </a:rPr>
            <a:t> Industrial Estate</a:t>
          </a:r>
          <a:endParaRPr lang="en-US" sz="1050" dirty="0">
            <a:latin typeface="+mj-lt"/>
          </a:endParaRPr>
        </a:p>
      </dgm:t>
    </dgm:pt>
    <dgm:pt modelId="{7B5184C4-FB7E-4299-993C-0270015AD94A}" type="parTrans" cxnId="{A477AEA5-6D3F-465F-9F2F-D7AF20CB732A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21BF3B9B-4531-4F4D-BEA7-21E74A3FF7E5}" type="sibTrans" cxnId="{A477AEA5-6D3F-465F-9F2F-D7AF20CB732A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304D3CAC-8EA2-4019-B318-FEAC0413C822}">
      <dgm:prSet phldrT="[Text]" custT="1"/>
      <dgm:spPr/>
      <dgm:t>
        <a:bodyPr/>
        <a:lstStyle/>
        <a:p>
          <a:r>
            <a:rPr lang="en-US" sz="1050" dirty="0" err="1" smtClean="0">
              <a:latin typeface="+mj-lt"/>
            </a:rPr>
            <a:t>Sindh</a:t>
          </a:r>
          <a:r>
            <a:rPr lang="en-US" sz="1050" dirty="0" smtClean="0">
              <a:latin typeface="+mj-lt"/>
            </a:rPr>
            <a:t> Industrial Trade Estate (SITE)</a:t>
          </a:r>
          <a:endParaRPr lang="en-US" sz="1050" dirty="0">
            <a:latin typeface="+mj-lt"/>
          </a:endParaRPr>
        </a:p>
      </dgm:t>
    </dgm:pt>
    <dgm:pt modelId="{D8BC700A-D825-4CFE-832E-864C848E2074}" type="parTrans" cxnId="{E36320C9-A1FF-47C8-8792-F89150151DF6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D8B23AAA-73DE-407D-B096-B8F9AADEA913}" type="sibTrans" cxnId="{E36320C9-A1FF-47C8-8792-F89150151DF6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C4329004-8E0B-4AE5-B244-1AFBF8AC0BF9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</a:rPr>
            <a:t>Faisalabad</a:t>
          </a:r>
          <a:endParaRPr lang="en-US" sz="1050" b="1" dirty="0" smtClean="0">
            <a:latin typeface="+mj-lt"/>
          </a:endParaRPr>
        </a:p>
      </dgm:t>
    </dgm:pt>
    <dgm:pt modelId="{2C802D62-A56B-47B2-8D17-C0582C55CD6D}" type="parTrans" cxnId="{9AC0084C-F190-4B9D-8EE7-36E77FDEA30A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80520C6D-6F6D-44D8-81C2-00566DFB6BC1}" type="sibTrans" cxnId="{9AC0084C-F190-4B9D-8EE7-36E77FDEA30A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0E561B4B-A87F-4DEC-8279-CA7E9781E820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Pakistan Textile Exporters Association (PTEA) </a:t>
          </a:r>
        </a:p>
      </dgm:t>
    </dgm:pt>
    <dgm:pt modelId="{1C127A44-5E01-4C28-AC76-2DBE12C763F7}" type="parTrans" cxnId="{AD4D7717-8B89-42F5-A538-1291DD6C7201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C4873609-0636-4197-B401-BB3FDB48251A}" type="sibTrans" cxnId="{AD4D7717-8B89-42F5-A538-1291DD6C7201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13B7C587-D8FB-4BC0-B789-A4CC1D6888B9}">
      <dgm:prSet phldrT="[Text]" custT="1"/>
      <dgm:spPr/>
      <dgm:t>
        <a:bodyPr/>
        <a:lstStyle/>
        <a:p>
          <a:r>
            <a:rPr lang="en-US" sz="900" dirty="0" smtClean="0">
              <a:latin typeface="+mj-lt"/>
            </a:rPr>
            <a:t>All Pakistan Textile Processing &amp; Manufacturers Association (APTPMA)</a:t>
          </a:r>
        </a:p>
      </dgm:t>
    </dgm:pt>
    <dgm:pt modelId="{3ECDA871-4DB4-4606-BFA5-190999E93806}" type="parTrans" cxnId="{D43FEF38-C174-429C-A73D-D59083D5989F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F4E1BA9D-C6B8-4205-A5C7-7E36268E1A76}" type="sibTrans" cxnId="{D43FEF38-C174-429C-A73D-D59083D5989F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3F0D0D8F-D0E4-44F0-A7B0-2F86CCFA9CEF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WASA Faisalabad</a:t>
          </a:r>
        </a:p>
      </dgm:t>
    </dgm:pt>
    <dgm:pt modelId="{7C419D54-305E-4204-9BB5-8449666B443C}" type="parTrans" cxnId="{A5EF1D52-D25B-4B28-9CC8-094E406E6377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24F65E17-F598-440B-97DF-CC4E301987A8}" type="sibTrans" cxnId="{A5EF1D52-D25B-4B28-9CC8-094E406E6377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45A7381B-A0E5-4DA2-96C8-D997908F3364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National Textile University (NTU)</a:t>
          </a:r>
        </a:p>
      </dgm:t>
    </dgm:pt>
    <dgm:pt modelId="{03AF467B-4C38-4163-85F4-F9190BF56D65}" type="parTrans" cxnId="{C5796B4A-5C1F-4020-9A0A-DD82FD00BFF9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C7D71C4A-A102-4766-A636-C1D4E2952484}" type="sibTrans" cxnId="{C5796B4A-5C1F-4020-9A0A-DD82FD00BFF9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40E949F2-2FC7-40BA-A201-A9B1660A6294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University of  Agriculture (UAF)</a:t>
          </a:r>
        </a:p>
      </dgm:t>
    </dgm:pt>
    <dgm:pt modelId="{64D507A9-6E43-4A0E-ABB4-3C1E244940B6}" type="parTrans" cxnId="{6AA62EDA-FB6C-4404-B732-C82E4ED295C4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CA98A5F4-4A9B-4075-BABE-B343200B3160}" type="sibTrans" cxnId="{6AA62EDA-FB6C-4404-B732-C82E4ED295C4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311C28B5-2793-4EE4-9BA7-F04162D3E381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Sialkot</a:t>
          </a:r>
          <a:endParaRPr lang="en-US" sz="1600" b="1" dirty="0" smtClean="0">
            <a:latin typeface="+mj-lt"/>
          </a:endParaRPr>
        </a:p>
      </dgm:t>
    </dgm:pt>
    <dgm:pt modelId="{70435AF6-1F57-4DFC-BDD7-E688FC756497}" type="parTrans" cxnId="{ECC31E02-1495-4503-81C9-A87383042F03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993B2536-5ACD-4AE1-9202-04C597F8FC16}" type="sibTrans" cxnId="{ECC31E02-1495-4503-81C9-A87383042F03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51E6726D-A6F1-45CF-B34E-A6BDCB1EC241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Sialkot Tannery Association G Limited (STAGL)</a:t>
          </a:r>
        </a:p>
      </dgm:t>
    </dgm:pt>
    <dgm:pt modelId="{8EE06A14-3C23-41B9-8407-FC02EFFEE1FE}" type="parTrans" cxnId="{30B3BB07-F372-4977-BFE1-BD863E840EFF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4FECE940-DEA7-4521-B083-304AB6FEFA3F}" type="sibTrans" cxnId="{30B3BB07-F372-4977-BFE1-BD863E840EFF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A051C7EB-8F4E-4AAD-9336-69228E74C294}">
      <dgm:prSet phldrT="[Text]" custT="1"/>
      <dgm:spPr/>
      <dgm:t>
        <a:bodyPr/>
        <a:lstStyle/>
        <a:p>
          <a:r>
            <a:rPr lang="en-US" sz="900" dirty="0" smtClean="0">
              <a:latin typeface="+mj-lt"/>
            </a:rPr>
            <a:t>Pakistan Leather Garments Manufacturers &amp; Exporters Association (PLGMEA)</a:t>
          </a:r>
        </a:p>
      </dgm:t>
    </dgm:pt>
    <dgm:pt modelId="{5398546A-13C7-41E8-8B5E-39C9BD3BD01E}" type="parTrans" cxnId="{77D4FF63-7B6C-45E7-A95E-720432EBF4C1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9BAF494E-2E91-494F-9652-650DEA6AA9F8}" type="sibTrans" cxnId="{77D4FF63-7B6C-45E7-A95E-720432EBF4C1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7AEEBC9F-AB42-49E4-A3E2-84FC0D4BDF8C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</a:rPr>
            <a:t>Lahore</a:t>
          </a:r>
          <a:endParaRPr lang="en-US" sz="1050" b="1" dirty="0">
            <a:latin typeface="+mj-lt"/>
          </a:endParaRPr>
        </a:p>
      </dgm:t>
    </dgm:pt>
    <dgm:pt modelId="{98AA52F2-D5BD-4C52-8ADD-FC8637C90CCD}" type="parTrans" cxnId="{809364ED-B872-4BCF-942A-66A4FFA63F8F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1B5AB109-53E5-4BF5-9AE7-C963BBCA08F0}" type="sibTrans" cxnId="{809364ED-B872-4BCF-942A-66A4FFA63F8F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C356D658-AF99-4940-96DA-1487E4B4A308}">
      <dgm:prSet phldrT="[Text]" custT="1"/>
      <dgm:spPr/>
      <dgm:t>
        <a:bodyPr/>
        <a:lstStyle/>
        <a:p>
          <a:r>
            <a:rPr lang="en-US" sz="1050" dirty="0" smtClean="0">
              <a:latin typeface="+mj-lt"/>
              <a:cs typeface="Times New Roman" pitchFamily="18" charset="0"/>
            </a:rPr>
            <a:t>Karachi Chamber of Commerce and Industries (KCCI)</a:t>
          </a:r>
          <a:endParaRPr lang="en-US" sz="1050" dirty="0">
            <a:latin typeface="+mj-lt"/>
          </a:endParaRPr>
        </a:p>
      </dgm:t>
    </dgm:pt>
    <dgm:pt modelId="{ED5B3398-6244-47FA-AD20-8B05ECE57653}" type="parTrans" cxnId="{15E632FA-F163-404E-9FEC-6F261A90F03F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F5A9A5C7-3630-44BD-9511-E02409B39DA7}" type="sibTrans" cxnId="{15E632FA-F163-404E-9FEC-6F261A90F03F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05FDCB3A-6692-40B9-B499-0737817B1FFB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Lahore Chamber of Commerce and industry (LCCI)</a:t>
          </a:r>
          <a:endParaRPr lang="en-US" sz="1050" dirty="0">
            <a:latin typeface="+mj-lt"/>
          </a:endParaRPr>
        </a:p>
      </dgm:t>
    </dgm:pt>
    <dgm:pt modelId="{9D994F56-3EA3-4216-8604-08C2DE43F130}" type="parTrans" cxnId="{4A2D73AB-61F5-443B-9E0F-77EC0B7C3069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9F4041BF-4FB2-45F1-A326-5FE3C57E675E}" type="sibTrans" cxnId="{4A2D73AB-61F5-443B-9E0F-77EC0B7C3069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58D55E50-8535-4D02-963A-8B78CD16D890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All Pakistan Textile Manufacturers Association (APTMA)</a:t>
          </a:r>
        </a:p>
      </dgm:t>
    </dgm:pt>
    <dgm:pt modelId="{CA13F952-BA66-4A2A-B8E6-216F5B9CDA48}" type="parTrans" cxnId="{2701C87C-925F-4D1E-B030-0150D81A57D5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73E05C2C-4BCC-4F8A-94BF-7A352B35D72E}" type="sibTrans" cxnId="{2701C87C-925F-4D1E-B030-0150D81A57D5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C9A6B276-9685-4009-AEBE-EFA37A108779}">
      <dgm:prSet phldrT="[Text]" custT="1"/>
      <dgm:spPr/>
      <dgm:t>
        <a:bodyPr/>
        <a:lstStyle/>
        <a:p>
          <a:r>
            <a:rPr lang="en-US" sz="900" dirty="0" smtClean="0">
              <a:latin typeface="+mj-lt"/>
            </a:rPr>
            <a:t>Pakistan Readymade Garments Manufacturers and Exporters Association (PRGMEA)</a:t>
          </a:r>
        </a:p>
      </dgm:t>
    </dgm:pt>
    <dgm:pt modelId="{7B80E67A-3E38-4D21-AF29-12B6B0C0323E}" type="parTrans" cxnId="{9467947E-7D94-47F9-9612-58E756E6978D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46130E2B-4638-499B-AE2C-0E86AFCE0ADE}" type="sibTrans" cxnId="{9467947E-7D94-47F9-9612-58E756E6978D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57B2EDAD-2927-4EEB-B1B4-DF84676CB2AA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University of Engineering &amp; Technology (UET)</a:t>
          </a:r>
          <a:endParaRPr lang="en-US" sz="1050" dirty="0">
            <a:latin typeface="+mj-lt"/>
          </a:endParaRPr>
        </a:p>
      </dgm:t>
    </dgm:pt>
    <dgm:pt modelId="{5D711AA8-4327-47D3-A91B-0A9FA42831C6}" type="parTrans" cxnId="{F642C59E-D70C-4BD6-B9F2-10098D7AC9CF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6904FB9D-067C-41FD-A2E7-2C4FC7BB39AB}" type="sibTrans" cxnId="{F642C59E-D70C-4BD6-B9F2-10098D7AC9CF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11C48C3A-7426-4A8A-A749-BD6CB4EBA892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Sialkot Chamber of Commerce &amp; Industry (SCCI)</a:t>
          </a:r>
        </a:p>
      </dgm:t>
    </dgm:pt>
    <dgm:pt modelId="{050A9867-D896-4CC1-9836-5487502BB95B}" type="parTrans" cxnId="{E10D2949-4E34-43BE-A1F8-B5938EC746C9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A1AD2C67-C0FC-43A0-A629-E1A9E5D6190B}" type="sibTrans" cxnId="{E10D2949-4E34-43BE-A1F8-B5938EC746C9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B34BF25C-D38C-4781-B830-893ADD455128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Pakistan Tanners Association (PTA)</a:t>
          </a:r>
          <a:endParaRPr lang="en-US" sz="1050" dirty="0">
            <a:latin typeface="+mj-lt"/>
          </a:endParaRPr>
        </a:p>
      </dgm:t>
    </dgm:pt>
    <dgm:pt modelId="{47A8FA1B-B0D0-427B-848A-AF49F030603C}" type="parTrans" cxnId="{8A0F39F7-30A7-4614-9DFA-43765F318FF9}">
      <dgm:prSet/>
      <dgm:spPr/>
      <dgm:t>
        <a:bodyPr/>
        <a:lstStyle/>
        <a:p>
          <a:endParaRPr lang="en-US"/>
        </a:p>
      </dgm:t>
    </dgm:pt>
    <dgm:pt modelId="{929B92B2-4F15-46A0-B58A-B240C6BE248B}" type="sibTrans" cxnId="{8A0F39F7-30A7-4614-9DFA-43765F318FF9}">
      <dgm:prSet/>
      <dgm:spPr/>
      <dgm:t>
        <a:bodyPr/>
        <a:lstStyle/>
        <a:p>
          <a:endParaRPr lang="en-US"/>
        </a:p>
      </dgm:t>
    </dgm:pt>
    <dgm:pt modelId="{1B9241B5-779B-4CC7-9C07-D4E4D1B8E5CC}">
      <dgm:prSet phldrT="[Text]" custT="1"/>
      <dgm:spPr/>
      <dgm:t>
        <a:bodyPr/>
        <a:lstStyle/>
        <a:p>
          <a:r>
            <a:rPr lang="en-US" sz="1050" dirty="0" smtClean="0">
              <a:latin typeface="+mj-lt"/>
            </a:rPr>
            <a:t>Faisalabad Chamber of Commerce &amp; Industry (FCCI)</a:t>
          </a:r>
        </a:p>
      </dgm:t>
    </dgm:pt>
    <dgm:pt modelId="{38345795-14AE-46FB-AE3A-B07AB845377C}" type="sibTrans" cxnId="{B93CF70D-0F7D-4B56-85F8-E20A286E3417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9CC98651-A5E9-4B73-9DAB-2A467503A276}" type="parTrans" cxnId="{B93CF70D-0F7D-4B56-85F8-E20A286E3417}">
      <dgm:prSet/>
      <dgm:spPr/>
      <dgm:t>
        <a:bodyPr/>
        <a:lstStyle/>
        <a:p>
          <a:endParaRPr lang="en-US" sz="1050">
            <a:solidFill>
              <a:schemeClr val="bg1"/>
            </a:solidFill>
            <a:latin typeface="+mj-lt"/>
          </a:endParaRPr>
        </a:p>
      </dgm:t>
    </dgm:pt>
    <dgm:pt modelId="{C744FCB1-BA62-4D94-AB72-7617D3BA420D}">
      <dgm:prSet custT="1"/>
      <dgm:spPr/>
      <dgm:t>
        <a:bodyPr/>
        <a:lstStyle/>
        <a:p>
          <a:r>
            <a:rPr lang="en-US" sz="1600" b="0" dirty="0" smtClean="0"/>
            <a:t>SEPA</a:t>
          </a:r>
          <a:endParaRPr lang="en-US" sz="1600" b="0" dirty="0"/>
        </a:p>
      </dgm:t>
    </dgm:pt>
    <dgm:pt modelId="{A30388AF-628D-43E9-924B-F8FA91238A93}" type="parTrans" cxnId="{96C26FF3-D357-43F4-9674-61ABDB2DE6F0}">
      <dgm:prSet/>
      <dgm:spPr/>
      <dgm:t>
        <a:bodyPr/>
        <a:lstStyle/>
        <a:p>
          <a:endParaRPr lang="en-US"/>
        </a:p>
      </dgm:t>
    </dgm:pt>
    <dgm:pt modelId="{AECF7803-9390-4A57-833A-A3EB9498CE81}" type="sibTrans" cxnId="{96C26FF3-D357-43F4-9674-61ABDB2DE6F0}">
      <dgm:prSet/>
      <dgm:spPr/>
      <dgm:t>
        <a:bodyPr/>
        <a:lstStyle/>
        <a:p>
          <a:endParaRPr lang="en-US"/>
        </a:p>
      </dgm:t>
    </dgm:pt>
    <dgm:pt modelId="{94593CFA-8B62-4989-9DD7-E322E68711EE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Pakistan Gloves manufacturing exporters Associations (PGMEA)</a:t>
          </a:r>
        </a:p>
      </dgm:t>
    </dgm:pt>
    <dgm:pt modelId="{995CF6C3-125E-41A5-972F-CAA72EC57616}" type="parTrans" cxnId="{967B08A9-3635-4EA7-84FC-C73906E5FD46}">
      <dgm:prSet/>
      <dgm:spPr/>
      <dgm:t>
        <a:bodyPr/>
        <a:lstStyle/>
        <a:p>
          <a:endParaRPr lang="en-US"/>
        </a:p>
      </dgm:t>
    </dgm:pt>
    <dgm:pt modelId="{BD8102F8-2136-4EE8-8FC5-4E8DBCE09E6F}" type="sibTrans" cxnId="{967B08A9-3635-4EA7-84FC-C73906E5FD46}">
      <dgm:prSet/>
      <dgm:spPr/>
      <dgm:t>
        <a:bodyPr/>
        <a:lstStyle/>
        <a:p>
          <a:endParaRPr lang="en-US"/>
        </a:p>
      </dgm:t>
    </dgm:pt>
    <dgm:pt modelId="{144131AD-51D7-44E0-9455-D4CA677D4A4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Mehran University of Engineering and Technology (MUET)</a:t>
          </a:r>
          <a:endParaRPr lang="en-US" dirty="0">
            <a:latin typeface="+mj-lt"/>
          </a:endParaRPr>
        </a:p>
      </dgm:t>
    </dgm:pt>
    <dgm:pt modelId="{3DDDAA44-1422-4142-8D24-FCCA2F40C922}" type="parTrans" cxnId="{D4D3AB55-589A-4A90-BAE9-FD7D7C68CFE9}">
      <dgm:prSet/>
      <dgm:spPr/>
      <dgm:t>
        <a:bodyPr/>
        <a:lstStyle/>
        <a:p>
          <a:endParaRPr lang="en-US"/>
        </a:p>
      </dgm:t>
    </dgm:pt>
    <dgm:pt modelId="{3378467F-2BB3-4348-8A6D-C78EA007BC57}" type="sibTrans" cxnId="{D4D3AB55-589A-4A90-BAE9-FD7D7C68CFE9}">
      <dgm:prSet/>
      <dgm:spPr/>
      <dgm:t>
        <a:bodyPr/>
        <a:lstStyle/>
        <a:p>
          <a:endParaRPr lang="en-US"/>
        </a:p>
      </dgm:t>
    </dgm:pt>
    <dgm:pt modelId="{6DB0ECEF-AA39-472D-8279-A26598E97377}" type="pres">
      <dgm:prSet presAssocID="{0A99E2F0-70F6-4541-8904-134D17CA74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BCF6C0-7F0C-4EAA-B83B-5A7EEA990A9E}" type="pres">
      <dgm:prSet presAssocID="{56521D1A-B665-4B7D-B066-AB84FDC1F328}" presName="hierRoot1" presStyleCnt="0">
        <dgm:presLayoutVars>
          <dgm:hierBranch val="init"/>
        </dgm:presLayoutVars>
      </dgm:prSet>
      <dgm:spPr/>
    </dgm:pt>
    <dgm:pt modelId="{1C881117-F84B-468F-BEB4-7351ACBC7889}" type="pres">
      <dgm:prSet presAssocID="{56521D1A-B665-4B7D-B066-AB84FDC1F328}" presName="rootComposite1" presStyleCnt="0"/>
      <dgm:spPr/>
    </dgm:pt>
    <dgm:pt modelId="{F97EF6F3-A3DA-4786-95D1-BBA7166984F6}" type="pres">
      <dgm:prSet presAssocID="{56521D1A-B665-4B7D-B066-AB84FDC1F328}" presName="rootText1" presStyleLbl="node0" presStyleIdx="0" presStyleCnt="1" custScaleX="167351" custScaleY="137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2C1867-5D71-4B14-A6A5-54A3FCA75132}" type="pres">
      <dgm:prSet presAssocID="{56521D1A-B665-4B7D-B066-AB84FDC1F3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98F915E-FD26-4082-8228-9F05299FFF4E}" type="pres">
      <dgm:prSet presAssocID="{56521D1A-B665-4B7D-B066-AB84FDC1F328}" presName="hierChild2" presStyleCnt="0"/>
      <dgm:spPr/>
    </dgm:pt>
    <dgm:pt modelId="{41E8217C-2BDB-4231-B850-74881C777AA2}" type="pres">
      <dgm:prSet presAssocID="{98AA52F2-D5BD-4C52-8ADD-FC8637C90CC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ECDCCFF-362E-44BB-B689-C59A4BE958B1}" type="pres">
      <dgm:prSet presAssocID="{7AEEBC9F-AB42-49E4-A3E2-84FC0D4BDF8C}" presName="hierRoot2" presStyleCnt="0">
        <dgm:presLayoutVars>
          <dgm:hierBranch val="init"/>
        </dgm:presLayoutVars>
      </dgm:prSet>
      <dgm:spPr/>
    </dgm:pt>
    <dgm:pt modelId="{0855F75D-47C9-4D01-86EC-BB2768E90EE8}" type="pres">
      <dgm:prSet presAssocID="{7AEEBC9F-AB42-49E4-A3E2-84FC0D4BDF8C}" presName="rootComposite" presStyleCnt="0"/>
      <dgm:spPr/>
    </dgm:pt>
    <dgm:pt modelId="{BF1BC448-3E74-4A8E-AD68-AEA55CA3E292}" type="pres">
      <dgm:prSet presAssocID="{7AEEBC9F-AB42-49E4-A3E2-84FC0D4BDF8C}" presName="rootText" presStyleLbl="node2" presStyleIdx="0" presStyleCnt="4" custScaleX="167351" custScaleY="137837" custLinFactX="-57036" custLinFactNeighborX="-100000" custLinFactNeighborY="8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2497D-D54B-40DA-81A8-D33DED4A7831}" type="pres">
      <dgm:prSet presAssocID="{7AEEBC9F-AB42-49E4-A3E2-84FC0D4BDF8C}" presName="rootConnector" presStyleLbl="node2" presStyleIdx="0" presStyleCnt="4"/>
      <dgm:spPr/>
      <dgm:t>
        <a:bodyPr/>
        <a:lstStyle/>
        <a:p>
          <a:endParaRPr lang="en-US"/>
        </a:p>
      </dgm:t>
    </dgm:pt>
    <dgm:pt modelId="{ADC6D3B3-1095-40B1-8538-61278ECB1708}" type="pres">
      <dgm:prSet presAssocID="{7AEEBC9F-AB42-49E4-A3E2-84FC0D4BDF8C}" presName="hierChild4" presStyleCnt="0"/>
      <dgm:spPr/>
    </dgm:pt>
    <dgm:pt modelId="{BFBB808A-3783-456D-8C60-CA1BDC44C4C9}" type="pres">
      <dgm:prSet presAssocID="{1B4AFB7A-79F6-4042-97E4-16AE9FFBE904}" presName="Name37" presStyleLbl="parChTrans1D3" presStyleIdx="0" presStyleCnt="21"/>
      <dgm:spPr/>
      <dgm:t>
        <a:bodyPr/>
        <a:lstStyle/>
        <a:p>
          <a:endParaRPr lang="en-US"/>
        </a:p>
      </dgm:t>
    </dgm:pt>
    <dgm:pt modelId="{4B9DB200-5D57-4F11-801F-2A856AEB1CE9}" type="pres">
      <dgm:prSet presAssocID="{109B8E35-AEA8-4FAD-AA37-CA85D6C0671B}" presName="hierRoot2" presStyleCnt="0">
        <dgm:presLayoutVars>
          <dgm:hierBranch val="init"/>
        </dgm:presLayoutVars>
      </dgm:prSet>
      <dgm:spPr/>
    </dgm:pt>
    <dgm:pt modelId="{44787472-93EA-4616-974E-26280B49E2BA}" type="pres">
      <dgm:prSet presAssocID="{109B8E35-AEA8-4FAD-AA37-CA85D6C0671B}" presName="rootComposite" presStyleCnt="0"/>
      <dgm:spPr/>
    </dgm:pt>
    <dgm:pt modelId="{5113274D-E2EF-4DA8-9DBE-333A035B9741}" type="pres">
      <dgm:prSet presAssocID="{109B8E35-AEA8-4FAD-AA37-CA85D6C0671B}" presName="rootText" presStyleLbl="node3" presStyleIdx="0" presStyleCnt="21" custScaleX="167351" custScaleY="137837" custLinFactX="-15197" custLinFactNeighborX="-100000" custLinFactNeighborY="8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FC7746-F4A0-4EAA-A904-007CAA7AB235}" type="pres">
      <dgm:prSet presAssocID="{109B8E35-AEA8-4FAD-AA37-CA85D6C0671B}" presName="rootConnector" presStyleLbl="node3" presStyleIdx="0" presStyleCnt="21"/>
      <dgm:spPr/>
      <dgm:t>
        <a:bodyPr/>
        <a:lstStyle/>
        <a:p>
          <a:endParaRPr lang="en-US"/>
        </a:p>
      </dgm:t>
    </dgm:pt>
    <dgm:pt modelId="{3177968D-7B2D-468C-90FC-607E27943B94}" type="pres">
      <dgm:prSet presAssocID="{109B8E35-AEA8-4FAD-AA37-CA85D6C0671B}" presName="hierChild4" presStyleCnt="0"/>
      <dgm:spPr/>
    </dgm:pt>
    <dgm:pt modelId="{EA09D895-D287-4E55-9016-63AEC4B8A3DA}" type="pres">
      <dgm:prSet presAssocID="{109B8E35-AEA8-4FAD-AA37-CA85D6C0671B}" presName="hierChild5" presStyleCnt="0"/>
      <dgm:spPr/>
    </dgm:pt>
    <dgm:pt modelId="{EFDF4E3B-5889-41FB-9C1E-5F8CADCD85A5}" type="pres">
      <dgm:prSet presAssocID="{9D994F56-3EA3-4216-8604-08C2DE43F130}" presName="Name37" presStyleLbl="parChTrans1D3" presStyleIdx="1" presStyleCnt="21"/>
      <dgm:spPr/>
      <dgm:t>
        <a:bodyPr/>
        <a:lstStyle/>
        <a:p>
          <a:endParaRPr lang="en-US"/>
        </a:p>
      </dgm:t>
    </dgm:pt>
    <dgm:pt modelId="{50E5B9EC-8991-4017-AEF9-C363EE77449C}" type="pres">
      <dgm:prSet presAssocID="{05FDCB3A-6692-40B9-B499-0737817B1FFB}" presName="hierRoot2" presStyleCnt="0">
        <dgm:presLayoutVars>
          <dgm:hierBranch val="init"/>
        </dgm:presLayoutVars>
      </dgm:prSet>
      <dgm:spPr/>
    </dgm:pt>
    <dgm:pt modelId="{35DF7D3D-6831-40FD-8F24-2DF017D1E569}" type="pres">
      <dgm:prSet presAssocID="{05FDCB3A-6692-40B9-B499-0737817B1FFB}" presName="rootComposite" presStyleCnt="0"/>
      <dgm:spPr/>
    </dgm:pt>
    <dgm:pt modelId="{E2394BDD-83E2-48F8-8570-399C88472466}" type="pres">
      <dgm:prSet presAssocID="{05FDCB3A-6692-40B9-B499-0737817B1FFB}" presName="rootText" presStyleLbl="node3" presStyleIdx="1" presStyleCnt="21" custScaleX="167351" custScaleY="137837" custLinFactX="-15197" custLinFactNeighborX="-100000" custLinFactNeighborY="8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5AA3B6-CC31-44FA-983B-43F8BC572962}" type="pres">
      <dgm:prSet presAssocID="{05FDCB3A-6692-40B9-B499-0737817B1FFB}" presName="rootConnector" presStyleLbl="node3" presStyleIdx="1" presStyleCnt="21"/>
      <dgm:spPr/>
      <dgm:t>
        <a:bodyPr/>
        <a:lstStyle/>
        <a:p>
          <a:endParaRPr lang="en-US"/>
        </a:p>
      </dgm:t>
    </dgm:pt>
    <dgm:pt modelId="{268F0B64-82B0-44F2-B2E1-23D7133CB981}" type="pres">
      <dgm:prSet presAssocID="{05FDCB3A-6692-40B9-B499-0737817B1FFB}" presName="hierChild4" presStyleCnt="0"/>
      <dgm:spPr/>
    </dgm:pt>
    <dgm:pt modelId="{C48696E7-EE90-4C60-A7B6-53A140EE07C0}" type="pres">
      <dgm:prSet presAssocID="{05FDCB3A-6692-40B9-B499-0737817B1FFB}" presName="hierChild5" presStyleCnt="0"/>
      <dgm:spPr/>
    </dgm:pt>
    <dgm:pt modelId="{FD141EDE-F0AD-4919-BFDA-A18EC454EC1A}" type="pres">
      <dgm:prSet presAssocID="{CA13F952-BA66-4A2A-B8E6-216F5B9CDA48}" presName="Name37" presStyleLbl="parChTrans1D3" presStyleIdx="2" presStyleCnt="21"/>
      <dgm:spPr/>
      <dgm:t>
        <a:bodyPr/>
        <a:lstStyle/>
        <a:p>
          <a:endParaRPr lang="en-US"/>
        </a:p>
      </dgm:t>
    </dgm:pt>
    <dgm:pt modelId="{EEEC0122-3BE1-4808-B20C-ECEF9628E6AF}" type="pres">
      <dgm:prSet presAssocID="{58D55E50-8535-4D02-963A-8B78CD16D890}" presName="hierRoot2" presStyleCnt="0">
        <dgm:presLayoutVars>
          <dgm:hierBranch val="init"/>
        </dgm:presLayoutVars>
      </dgm:prSet>
      <dgm:spPr/>
    </dgm:pt>
    <dgm:pt modelId="{6957D90D-BF54-4056-88D0-C44059586565}" type="pres">
      <dgm:prSet presAssocID="{58D55E50-8535-4D02-963A-8B78CD16D890}" presName="rootComposite" presStyleCnt="0"/>
      <dgm:spPr/>
    </dgm:pt>
    <dgm:pt modelId="{D14E04E6-19B3-4E86-8FF2-EC735F83B53A}" type="pres">
      <dgm:prSet presAssocID="{58D55E50-8535-4D02-963A-8B78CD16D890}" presName="rootText" presStyleLbl="node3" presStyleIdx="2" presStyleCnt="21" custScaleX="167351" custScaleY="137837" custLinFactX="-15197" custLinFactNeighborX="-100000" custLinFactNeighborY="8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96CD5D-3AE1-400E-A94A-A9BCB110F71A}" type="pres">
      <dgm:prSet presAssocID="{58D55E50-8535-4D02-963A-8B78CD16D890}" presName="rootConnector" presStyleLbl="node3" presStyleIdx="2" presStyleCnt="21"/>
      <dgm:spPr/>
      <dgm:t>
        <a:bodyPr/>
        <a:lstStyle/>
        <a:p>
          <a:endParaRPr lang="en-US"/>
        </a:p>
      </dgm:t>
    </dgm:pt>
    <dgm:pt modelId="{4E5DA7B7-3675-409F-907B-AAD321A3ED99}" type="pres">
      <dgm:prSet presAssocID="{58D55E50-8535-4D02-963A-8B78CD16D890}" presName="hierChild4" presStyleCnt="0"/>
      <dgm:spPr/>
    </dgm:pt>
    <dgm:pt modelId="{45EB9699-63E1-4366-88DC-EC9C3C74B878}" type="pres">
      <dgm:prSet presAssocID="{58D55E50-8535-4D02-963A-8B78CD16D890}" presName="hierChild5" presStyleCnt="0"/>
      <dgm:spPr/>
    </dgm:pt>
    <dgm:pt modelId="{C3BA6080-CFDA-482E-A8F1-CBA3FF880B06}" type="pres">
      <dgm:prSet presAssocID="{7B80E67A-3E38-4D21-AF29-12B6B0C0323E}" presName="Name37" presStyleLbl="parChTrans1D3" presStyleIdx="3" presStyleCnt="21"/>
      <dgm:spPr/>
      <dgm:t>
        <a:bodyPr/>
        <a:lstStyle/>
        <a:p>
          <a:endParaRPr lang="en-US"/>
        </a:p>
      </dgm:t>
    </dgm:pt>
    <dgm:pt modelId="{A21813D6-5AE8-449E-B2F3-6E747A6584A8}" type="pres">
      <dgm:prSet presAssocID="{C9A6B276-9685-4009-AEBE-EFA37A108779}" presName="hierRoot2" presStyleCnt="0">
        <dgm:presLayoutVars>
          <dgm:hierBranch val="init"/>
        </dgm:presLayoutVars>
      </dgm:prSet>
      <dgm:spPr/>
    </dgm:pt>
    <dgm:pt modelId="{6E591AE7-3026-4038-88FF-4C9C336AFC36}" type="pres">
      <dgm:prSet presAssocID="{C9A6B276-9685-4009-AEBE-EFA37A108779}" presName="rootComposite" presStyleCnt="0"/>
      <dgm:spPr/>
    </dgm:pt>
    <dgm:pt modelId="{22A7B6EA-E106-4E8B-9C6B-0396B22873EF}" type="pres">
      <dgm:prSet presAssocID="{C9A6B276-9685-4009-AEBE-EFA37A108779}" presName="rootText" presStyleLbl="node3" presStyleIdx="3" presStyleCnt="21" custScaleX="167351" custScaleY="137837" custLinFactX="-15197" custLinFactNeighborX="-100000" custLinFactNeighborY="8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DF2F70-1991-4FF9-ADF9-9B5149B63211}" type="pres">
      <dgm:prSet presAssocID="{C9A6B276-9685-4009-AEBE-EFA37A108779}" presName="rootConnector" presStyleLbl="node3" presStyleIdx="3" presStyleCnt="21"/>
      <dgm:spPr/>
      <dgm:t>
        <a:bodyPr/>
        <a:lstStyle/>
        <a:p>
          <a:endParaRPr lang="en-US"/>
        </a:p>
      </dgm:t>
    </dgm:pt>
    <dgm:pt modelId="{0E6FB7D8-885C-41A6-B528-3E4F9B415850}" type="pres">
      <dgm:prSet presAssocID="{C9A6B276-9685-4009-AEBE-EFA37A108779}" presName="hierChild4" presStyleCnt="0"/>
      <dgm:spPr/>
    </dgm:pt>
    <dgm:pt modelId="{D3C0A90E-25C1-458D-B265-BCED5B7E8DF9}" type="pres">
      <dgm:prSet presAssocID="{C9A6B276-9685-4009-AEBE-EFA37A108779}" presName="hierChild5" presStyleCnt="0"/>
      <dgm:spPr/>
    </dgm:pt>
    <dgm:pt modelId="{A75D2438-2009-4ECB-987C-D4B3A142FC74}" type="pres">
      <dgm:prSet presAssocID="{5D711AA8-4327-47D3-A91B-0A9FA42831C6}" presName="Name37" presStyleLbl="parChTrans1D3" presStyleIdx="4" presStyleCnt="21"/>
      <dgm:spPr/>
      <dgm:t>
        <a:bodyPr/>
        <a:lstStyle/>
        <a:p>
          <a:endParaRPr lang="en-US"/>
        </a:p>
      </dgm:t>
    </dgm:pt>
    <dgm:pt modelId="{37D3CE2C-8BF4-49B1-9169-FE310B2F983C}" type="pres">
      <dgm:prSet presAssocID="{57B2EDAD-2927-4EEB-B1B4-DF84676CB2AA}" presName="hierRoot2" presStyleCnt="0">
        <dgm:presLayoutVars>
          <dgm:hierBranch val="init"/>
        </dgm:presLayoutVars>
      </dgm:prSet>
      <dgm:spPr/>
    </dgm:pt>
    <dgm:pt modelId="{DAF9F299-98A2-46E9-ABBB-302A8F0F47AA}" type="pres">
      <dgm:prSet presAssocID="{57B2EDAD-2927-4EEB-B1B4-DF84676CB2AA}" presName="rootComposite" presStyleCnt="0"/>
      <dgm:spPr/>
    </dgm:pt>
    <dgm:pt modelId="{EAAA50F5-C032-463C-8324-AB699E7EA183}" type="pres">
      <dgm:prSet presAssocID="{57B2EDAD-2927-4EEB-B1B4-DF84676CB2AA}" presName="rootText" presStyleLbl="node3" presStyleIdx="4" presStyleCnt="21" custScaleX="167351" custScaleY="137837" custLinFactX="-15197" custLinFactNeighborX="-100000" custLinFactNeighborY="8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C4054-C732-49A4-989A-2483A8393112}" type="pres">
      <dgm:prSet presAssocID="{57B2EDAD-2927-4EEB-B1B4-DF84676CB2AA}" presName="rootConnector" presStyleLbl="node3" presStyleIdx="4" presStyleCnt="21"/>
      <dgm:spPr/>
      <dgm:t>
        <a:bodyPr/>
        <a:lstStyle/>
        <a:p>
          <a:endParaRPr lang="en-US"/>
        </a:p>
      </dgm:t>
    </dgm:pt>
    <dgm:pt modelId="{009653DC-FEE4-4CB9-82EC-C15A1B7137C5}" type="pres">
      <dgm:prSet presAssocID="{57B2EDAD-2927-4EEB-B1B4-DF84676CB2AA}" presName="hierChild4" presStyleCnt="0"/>
      <dgm:spPr/>
    </dgm:pt>
    <dgm:pt modelId="{0253D553-F56E-47ED-A380-7642A49A981D}" type="pres">
      <dgm:prSet presAssocID="{57B2EDAD-2927-4EEB-B1B4-DF84676CB2AA}" presName="hierChild5" presStyleCnt="0"/>
      <dgm:spPr/>
    </dgm:pt>
    <dgm:pt modelId="{8E886237-C5E1-4275-937B-F51A0BD287D0}" type="pres">
      <dgm:prSet presAssocID="{47A8FA1B-B0D0-427B-848A-AF49F030603C}" presName="Name37" presStyleLbl="parChTrans1D3" presStyleIdx="5" presStyleCnt="21"/>
      <dgm:spPr/>
      <dgm:t>
        <a:bodyPr/>
        <a:lstStyle/>
        <a:p>
          <a:endParaRPr lang="en-US"/>
        </a:p>
      </dgm:t>
    </dgm:pt>
    <dgm:pt modelId="{99AE9521-6FB7-4A9F-8E1B-C53B59E4669F}" type="pres">
      <dgm:prSet presAssocID="{B34BF25C-D38C-4781-B830-893ADD455128}" presName="hierRoot2" presStyleCnt="0">
        <dgm:presLayoutVars>
          <dgm:hierBranch val="init"/>
        </dgm:presLayoutVars>
      </dgm:prSet>
      <dgm:spPr/>
    </dgm:pt>
    <dgm:pt modelId="{069C8FC5-8D05-461E-9C14-A265FFF41F2B}" type="pres">
      <dgm:prSet presAssocID="{B34BF25C-D38C-4781-B830-893ADD455128}" presName="rootComposite" presStyleCnt="0"/>
      <dgm:spPr/>
    </dgm:pt>
    <dgm:pt modelId="{5ECFC775-8F1D-4C85-A02B-5336CC4F085C}" type="pres">
      <dgm:prSet presAssocID="{B34BF25C-D38C-4781-B830-893ADD455128}" presName="rootText" presStyleLbl="node3" presStyleIdx="5" presStyleCnt="21" custScaleX="167351" custScaleY="138663" custLinFactX="-15969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17294A-25F8-439D-90B4-9F9D7FF9DFDE}" type="pres">
      <dgm:prSet presAssocID="{B34BF25C-D38C-4781-B830-893ADD455128}" presName="rootConnector" presStyleLbl="node3" presStyleIdx="5" presStyleCnt="21"/>
      <dgm:spPr/>
      <dgm:t>
        <a:bodyPr/>
        <a:lstStyle/>
        <a:p>
          <a:endParaRPr lang="en-US"/>
        </a:p>
      </dgm:t>
    </dgm:pt>
    <dgm:pt modelId="{6249C855-32B2-429C-A23D-56FC64971E1F}" type="pres">
      <dgm:prSet presAssocID="{B34BF25C-D38C-4781-B830-893ADD455128}" presName="hierChild4" presStyleCnt="0"/>
      <dgm:spPr/>
    </dgm:pt>
    <dgm:pt modelId="{B2BD3CF4-9BB4-4AB1-9595-6252C3ACBB10}" type="pres">
      <dgm:prSet presAssocID="{B34BF25C-D38C-4781-B830-893ADD455128}" presName="hierChild5" presStyleCnt="0"/>
      <dgm:spPr/>
    </dgm:pt>
    <dgm:pt modelId="{6529657F-A10A-4F09-AA6F-107DA9455724}" type="pres">
      <dgm:prSet presAssocID="{7AEEBC9F-AB42-49E4-A3E2-84FC0D4BDF8C}" presName="hierChild5" presStyleCnt="0"/>
      <dgm:spPr/>
    </dgm:pt>
    <dgm:pt modelId="{C82F6D39-80C4-4295-820C-57E8FCE57041}" type="pres">
      <dgm:prSet presAssocID="{0CF0CB67-3D87-4E5A-A989-68709D750F9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D54B698-2C0C-4239-AEA3-CF0AFDE4B8A0}" type="pres">
      <dgm:prSet presAssocID="{2850D61C-750B-47A9-B6DC-ACEA37CBF801}" presName="hierRoot2" presStyleCnt="0">
        <dgm:presLayoutVars>
          <dgm:hierBranch val="init"/>
        </dgm:presLayoutVars>
      </dgm:prSet>
      <dgm:spPr/>
    </dgm:pt>
    <dgm:pt modelId="{9F73F5FD-E552-4FC4-A030-09DDE8225820}" type="pres">
      <dgm:prSet presAssocID="{2850D61C-750B-47A9-B6DC-ACEA37CBF801}" presName="rootComposite" presStyleCnt="0"/>
      <dgm:spPr/>
    </dgm:pt>
    <dgm:pt modelId="{93FBD03F-EB68-4BC4-A5B5-2EB6085F0730}" type="pres">
      <dgm:prSet presAssocID="{2850D61C-750B-47A9-B6DC-ACEA37CBF801}" presName="rootText" presStyleLbl="node2" presStyleIdx="1" presStyleCnt="4" custScaleX="167351" custScaleY="137837" custLinFactNeighborX="-69163" custLinFactNeighborY="8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3BCB13-E392-46C9-B762-1E49DF72032E}" type="pres">
      <dgm:prSet presAssocID="{2850D61C-750B-47A9-B6DC-ACEA37CBF801}" presName="rootConnector" presStyleLbl="node2" presStyleIdx="1" presStyleCnt="4"/>
      <dgm:spPr/>
      <dgm:t>
        <a:bodyPr/>
        <a:lstStyle/>
        <a:p>
          <a:endParaRPr lang="en-US"/>
        </a:p>
      </dgm:t>
    </dgm:pt>
    <dgm:pt modelId="{335FE8D2-662B-49DF-8E6E-8CCA0B19A5D4}" type="pres">
      <dgm:prSet presAssocID="{2850D61C-750B-47A9-B6DC-ACEA37CBF801}" presName="hierChild4" presStyleCnt="0"/>
      <dgm:spPr/>
    </dgm:pt>
    <dgm:pt modelId="{431FB122-AAB3-441E-BF78-2C3D7908C4B9}" type="pres">
      <dgm:prSet presAssocID="{ED5B3398-6244-47FA-AD20-8B05ECE57653}" presName="Name37" presStyleLbl="parChTrans1D3" presStyleIdx="6" presStyleCnt="21"/>
      <dgm:spPr/>
      <dgm:t>
        <a:bodyPr/>
        <a:lstStyle/>
        <a:p>
          <a:endParaRPr lang="en-US"/>
        </a:p>
      </dgm:t>
    </dgm:pt>
    <dgm:pt modelId="{52A9A7C9-41BE-4130-9F02-EC4CEB39275B}" type="pres">
      <dgm:prSet presAssocID="{C356D658-AF99-4940-96DA-1487E4B4A308}" presName="hierRoot2" presStyleCnt="0">
        <dgm:presLayoutVars>
          <dgm:hierBranch val="init"/>
        </dgm:presLayoutVars>
      </dgm:prSet>
      <dgm:spPr/>
    </dgm:pt>
    <dgm:pt modelId="{E75179B6-0AE4-4CAE-A565-BEBE236E8367}" type="pres">
      <dgm:prSet presAssocID="{C356D658-AF99-4940-96DA-1487E4B4A308}" presName="rootComposite" presStyleCnt="0"/>
      <dgm:spPr/>
    </dgm:pt>
    <dgm:pt modelId="{96BDBB3A-2C94-4ACF-A638-CC2E080AA1E8}" type="pres">
      <dgm:prSet presAssocID="{C356D658-AF99-4940-96DA-1487E4B4A308}" presName="rootText" presStyleLbl="node3" presStyleIdx="6" presStyleCnt="21" custScaleX="167351" custScaleY="137837" custLinFactNeighborX="-59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26A09-058D-44EC-A1C6-702C7E954648}" type="pres">
      <dgm:prSet presAssocID="{C356D658-AF99-4940-96DA-1487E4B4A308}" presName="rootConnector" presStyleLbl="node3" presStyleIdx="6" presStyleCnt="21"/>
      <dgm:spPr/>
      <dgm:t>
        <a:bodyPr/>
        <a:lstStyle/>
        <a:p>
          <a:endParaRPr lang="en-US"/>
        </a:p>
      </dgm:t>
    </dgm:pt>
    <dgm:pt modelId="{D1CD1E95-B0CF-4F09-BD82-538FC6B0F8C8}" type="pres">
      <dgm:prSet presAssocID="{C356D658-AF99-4940-96DA-1487E4B4A308}" presName="hierChild4" presStyleCnt="0"/>
      <dgm:spPr/>
    </dgm:pt>
    <dgm:pt modelId="{BAF22B30-3442-47EB-A7AE-4905D205D5AD}" type="pres">
      <dgm:prSet presAssocID="{C356D658-AF99-4940-96DA-1487E4B4A308}" presName="hierChild5" presStyleCnt="0"/>
      <dgm:spPr/>
    </dgm:pt>
    <dgm:pt modelId="{37332DAA-2582-4875-9B4B-E8239FB20052}" type="pres">
      <dgm:prSet presAssocID="{A30388AF-628D-43E9-924B-F8FA91238A93}" presName="Name37" presStyleLbl="parChTrans1D3" presStyleIdx="7" presStyleCnt="21"/>
      <dgm:spPr/>
      <dgm:t>
        <a:bodyPr/>
        <a:lstStyle/>
        <a:p>
          <a:endParaRPr lang="en-US"/>
        </a:p>
      </dgm:t>
    </dgm:pt>
    <dgm:pt modelId="{1CCD8880-F9FB-41B5-9BE5-D351DE7F8F7C}" type="pres">
      <dgm:prSet presAssocID="{C744FCB1-BA62-4D94-AB72-7617D3BA420D}" presName="hierRoot2" presStyleCnt="0">
        <dgm:presLayoutVars>
          <dgm:hierBranch val="init"/>
        </dgm:presLayoutVars>
      </dgm:prSet>
      <dgm:spPr/>
    </dgm:pt>
    <dgm:pt modelId="{969B4770-4253-4300-AFBD-4122792F128B}" type="pres">
      <dgm:prSet presAssocID="{C744FCB1-BA62-4D94-AB72-7617D3BA420D}" presName="rootComposite" presStyleCnt="0"/>
      <dgm:spPr/>
    </dgm:pt>
    <dgm:pt modelId="{2F99B8F3-E16D-4221-B426-847678C55783}" type="pres">
      <dgm:prSet presAssocID="{C744FCB1-BA62-4D94-AB72-7617D3BA420D}" presName="rootText" presStyleLbl="node3" presStyleIdx="7" presStyleCnt="21" custScaleX="161846" custScaleY="117093" custLinFactNeighborX="-54241" custLinFactNeighborY="10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F09E5-1972-45A2-9763-6C6C2FD753A9}" type="pres">
      <dgm:prSet presAssocID="{C744FCB1-BA62-4D94-AB72-7617D3BA420D}" presName="rootConnector" presStyleLbl="node3" presStyleIdx="7" presStyleCnt="21"/>
      <dgm:spPr/>
      <dgm:t>
        <a:bodyPr/>
        <a:lstStyle/>
        <a:p>
          <a:endParaRPr lang="en-US"/>
        </a:p>
      </dgm:t>
    </dgm:pt>
    <dgm:pt modelId="{3E627B88-5A84-4662-89D8-D48F536B4A98}" type="pres">
      <dgm:prSet presAssocID="{C744FCB1-BA62-4D94-AB72-7617D3BA420D}" presName="hierChild4" presStyleCnt="0"/>
      <dgm:spPr/>
    </dgm:pt>
    <dgm:pt modelId="{377A605C-1502-4598-936A-5E1769AA119A}" type="pres">
      <dgm:prSet presAssocID="{C744FCB1-BA62-4D94-AB72-7617D3BA420D}" presName="hierChild5" presStyleCnt="0"/>
      <dgm:spPr/>
    </dgm:pt>
    <dgm:pt modelId="{437472D4-FE3F-4B89-8D45-007106F192D1}" type="pres">
      <dgm:prSet presAssocID="{7B5184C4-FB7E-4299-993C-0270015AD94A}" presName="Name37" presStyleLbl="parChTrans1D3" presStyleIdx="8" presStyleCnt="21"/>
      <dgm:spPr/>
      <dgm:t>
        <a:bodyPr/>
        <a:lstStyle/>
        <a:p>
          <a:endParaRPr lang="en-US"/>
        </a:p>
      </dgm:t>
    </dgm:pt>
    <dgm:pt modelId="{B982CA11-101E-4768-9451-00B88017D1D0}" type="pres">
      <dgm:prSet presAssocID="{B909B96E-2941-4497-A71B-476B34DEF793}" presName="hierRoot2" presStyleCnt="0">
        <dgm:presLayoutVars>
          <dgm:hierBranch val="init"/>
        </dgm:presLayoutVars>
      </dgm:prSet>
      <dgm:spPr/>
    </dgm:pt>
    <dgm:pt modelId="{EA99A0E6-529F-4C24-927F-2E5D3958AFBD}" type="pres">
      <dgm:prSet presAssocID="{B909B96E-2941-4497-A71B-476B34DEF793}" presName="rootComposite" presStyleCnt="0"/>
      <dgm:spPr/>
    </dgm:pt>
    <dgm:pt modelId="{6A59447F-1510-449E-A7E4-12EBEE817E47}" type="pres">
      <dgm:prSet presAssocID="{B909B96E-2941-4497-A71B-476B34DEF793}" presName="rootText" presStyleLbl="node3" presStyleIdx="8" presStyleCnt="21" custScaleX="167351" custScaleY="137837" custLinFactNeighborX="-59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3386ED-E6BA-4626-A200-D017575F25E3}" type="pres">
      <dgm:prSet presAssocID="{B909B96E-2941-4497-A71B-476B34DEF793}" presName="rootConnector" presStyleLbl="node3" presStyleIdx="8" presStyleCnt="21"/>
      <dgm:spPr/>
      <dgm:t>
        <a:bodyPr/>
        <a:lstStyle/>
        <a:p>
          <a:endParaRPr lang="en-US"/>
        </a:p>
      </dgm:t>
    </dgm:pt>
    <dgm:pt modelId="{C1204B51-83AB-4F2F-BB3B-D9E8033268C9}" type="pres">
      <dgm:prSet presAssocID="{B909B96E-2941-4497-A71B-476B34DEF793}" presName="hierChild4" presStyleCnt="0"/>
      <dgm:spPr/>
    </dgm:pt>
    <dgm:pt modelId="{FBA37BE2-72F7-47A6-B980-E87227ADD918}" type="pres">
      <dgm:prSet presAssocID="{B909B96E-2941-4497-A71B-476B34DEF793}" presName="hierChild5" presStyleCnt="0"/>
      <dgm:spPr/>
    </dgm:pt>
    <dgm:pt modelId="{2A4A4574-2C90-407C-9173-3033A3A2A28A}" type="pres">
      <dgm:prSet presAssocID="{D8BC700A-D825-4CFE-832E-864C848E2074}" presName="Name37" presStyleLbl="parChTrans1D3" presStyleIdx="9" presStyleCnt="21"/>
      <dgm:spPr/>
      <dgm:t>
        <a:bodyPr/>
        <a:lstStyle/>
        <a:p>
          <a:endParaRPr lang="en-US"/>
        </a:p>
      </dgm:t>
    </dgm:pt>
    <dgm:pt modelId="{3FEF881D-4D0E-427A-A978-4105C5790562}" type="pres">
      <dgm:prSet presAssocID="{304D3CAC-8EA2-4019-B318-FEAC0413C822}" presName="hierRoot2" presStyleCnt="0">
        <dgm:presLayoutVars>
          <dgm:hierBranch val="init"/>
        </dgm:presLayoutVars>
      </dgm:prSet>
      <dgm:spPr/>
    </dgm:pt>
    <dgm:pt modelId="{BECABF23-1CAC-4434-9FAA-DDF06523368B}" type="pres">
      <dgm:prSet presAssocID="{304D3CAC-8EA2-4019-B318-FEAC0413C822}" presName="rootComposite" presStyleCnt="0"/>
      <dgm:spPr/>
    </dgm:pt>
    <dgm:pt modelId="{7EC9E7D5-0307-40C1-AF08-BFF1DF2DAE54}" type="pres">
      <dgm:prSet presAssocID="{304D3CAC-8EA2-4019-B318-FEAC0413C822}" presName="rootText" presStyleLbl="node3" presStyleIdx="9" presStyleCnt="21" custScaleX="167351" custScaleY="137837" custLinFactNeighborX="-59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4504C7-79B2-43A6-97F6-9A693F3E01A6}" type="pres">
      <dgm:prSet presAssocID="{304D3CAC-8EA2-4019-B318-FEAC0413C822}" presName="rootConnector" presStyleLbl="node3" presStyleIdx="9" presStyleCnt="21"/>
      <dgm:spPr/>
      <dgm:t>
        <a:bodyPr/>
        <a:lstStyle/>
        <a:p>
          <a:endParaRPr lang="en-US"/>
        </a:p>
      </dgm:t>
    </dgm:pt>
    <dgm:pt modelId="{024A0CA9-3BD5-40D2-87A5-92940CDAC4CE}" type="pres">
      <dgm:prSet presAssocID="{304D3CAC-8EA2-4019-B318-FEAC0413C822}" presName="hierChild4" presStyleCnt="0"/>
      <dgm:spPr/>
    </dgm:pt>
    <dgm:pt modelId="{9CFA7C1F-332F-459C-8E6F-8E499D3EC293}" type="pres">
      <dgm:prSet presAssocID="{304D3CAC-8EA2-4019-B318-FEAC0413C822}" presName="hierChild5" presStyleCnt="0"/>
      <dgm:spPr/>
    </dgm:pt>
    <dgm:pt modelId="{300407B6-0BA9-4696-8B20-7491E4B9635A}" type="pres">
      <dgm:prSet presAssocID="{3DDDAA44-1422-4142-8D24-FCCA2F40C922}" presName="Name37" presStyleLbl="parChTrans1D3" presStyleIdx="10" presStyleCnt="21"/>
      <dgm:spPr/>
      <dgm:t>
        <a:bodyPr/>
        <a:lstStyle/>
        <a:p>
          <a:endParaRPr lang="en-US"/>
        </a:p>
      </dgm:t>
    </dgm:pt>
    <dgm:pt modelId="{462B359B-EBC5-4779-B76F-AE9E6E3432AC}" type="pres">
      <dgm:prSet presAssocID="{144131AD-51D7-44E0-9455-D4CA677D4A42}" presName="hierRoot2" presStyleCnt="0">
        <dgm:presLayoutVars>
          <dgm:hierBranch val="init"/>
        </dgm:presLayoutVars>
      </dgm:prSet>
      <dgm:spPr/>
    </dgm:pt>
    <dgm:pt modelId="{712733AB-8A61-44D0-88D7-1D7FEF2EE498}" type="pres">
      <dgm:prSet presAssocID="{144131AD-51D7-44E0-9455-D4CA677D4A42}" presName="rootComposite" presStyleCnt="0"/>
      <dgm:spPr/>
    </dgm:pt>
    <dgm:pt modelId="{A4D91A53-6BF2-4A3B-8362-8739A070A18B}" type="pres">
      <dgm:prSet presAssocID="{144131AD-51D7-44E0-9455-D4CA677D4A42}" presName="rootText" presStyleLbl="node3" presStyleIdx="10" presStyleCnt="21" custScaleX="167351" custScaleY="137837" custLinFactNeighborX="-59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BB117F-BB96-4AA7-8AC5-13CA8617AF47}" type="pres">
      <dgm:prSet presAssocID="{144131AD-51D7-44E0-9455-D4CA677D4A42}" presName="rootConnector" presStyleLbl="node3" presStyleIdx="10" presStyleCnt="21"/>
      <dgm:spPr/>
      <dgm:t>
        <a:bodyPr/>
        <a:lstStyle/>
        <a:p>
          <a:endParaRPr lang="en-US"/>
        </a:p>
      </dgm:t>
    </dgm:pt>
    <dgm:pt modelId="{DED1F9FF-72DF-455C-9132-3D1C945BD018}" type="pres">
      <dgm:prSet presAssocID="{144131AD-51D7-44E0-9455-D4CA677D4A42}" presName="hierChild4" presStyleCnt="0"/>
      <dgm:spPr/>
    </dgm:pt>
    <dgm:pt modelId="{E9702750-9301-4974-9463-0305C9BEBBE3}" type="pres">
      <dgm:prSet presAssocID="{144131AD-51D7-44E0-9455-D4CA677D4A42}" presName="hierChild5" presStyleCnt="0"/>
      <dgm:spPr/>
    </dgm:pt>
    <dgm:pt modelId="{D2F73BE1-1045-4DA1-9CF4-CD01D403F04C}" type="pres">
      <dgm:prSet presAssocID="{2850D61C-750B-47A9-B6DC-ACEA37CBF801}" presName="hierChild5" presStyleCnt="0"/>
      <dgm:spPr/>
    </dgm:pt>
    <dgm:pt modelId="{53E5289B-F72F-45B8-A26C-F85CB2C605DB}" type="pres">
      <dgm:prSet presAssocID="{2C802D62-A56B-47B2-8D17-C0582C55CD6D}" presName="Name37" presStyleLbl="parChTrans1D2" presStyleIdx="2" presStyleCnt="4"/>
      <dgm:spPr/>
      <dgm:t>
        <a:bodyPr/>
        <a:lstStyle/>
        <a:p>
          <a:endParaRPr lang="en-US"/>
        </a:p>
      </dgm:t>
    </dgm:pt>
    <dgm:pt modelId="{2AC0CFE8-2D52-46E0-8BA2-7B99246F5392}" type="pres">
      <dgm:prSet presAssocID="{C4329004-8E0B-4AE5-B244-1AFBF8AC0BF9}" presName="hierRoot2" presStyleCnt="0">
        <dgm:presLayoutVars>
          <dgm:hierBranch val="init"/>
        </dgm:presLayoutVars>
      </dgm:prSet>
      <dgm:spPr/>
    </dgm:pt>
    <dgm:pt modelId="{87A11FDC-C324-4905-A9B0-A72CA39BDE65}" type="pres">
      <dgm:prSet presAssocID="{C4329004-8E0B-4AE5-B244-1AFBF8AC0BF9}" presName="rootComposite" presStyleCnt="0"/>
      <dgm:spPr/>
    </dgm:pt>
    <dgm:pt modelId="{A9CF4C4D-C5D3-481E-B44A-F19B5917E638}" type="pres">
      <dgm:prSet presAssocID="{C4329004-8E0B-4AE5-B244-1AFBF8AC0BF9}" presName="rootText" presStyleLbl="node2" presStyleIdx="2" presStyleCnt="4" custScaleX="167351" custScaleY="137837" custLinFactNeighborX="10419" custLinFactNeighborY="8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14326-6A38-437C-BE1F-C50ACFF7BFA0}" type="pres">
      <dgm:prSet presAssocID="{C4329004-8E0B-4AE5-B244-1AFBF8AC0BF9}" presName="rootConnector" presStyleLbl="node2" presStyleIdx="2" presStyleCnt="4"/>
      <dgm:spPr/>
      <dgm:t>
        <a:bodyPr/>
        <a:lstStyle/>
        <a:p>
          <a:endParaRPr lang="en-US"/>
        </a:p>
      </dgm:t>
    </dgm:pt>
    <dgm:pt modelId="{D65CC81B-9F3D-4CA3-85BF-6A55EB12CA94}" type="pres">
      <dgm:prSet presAssocID="{C4329004-8E0B-4AE5-B244-1AFBF8AC0BF9}" presName="hierChild4" presStyleCnt="0"/>
      <dgm:spPr/>
    </dgm:pt>
    <dgm:pt modelId="{22AEF490-90A0-482C-AE44-CE14C03ADCD5}" type="pres">
      <dgm:prSet presAssocID="{1C127A44-5E01-4C28-AC76-2DBE12C763F7}" presName="Name37" presStyleLbl="parChTrans1D3" presStyleIdx="11" presStyleCnt="21"/>
      <dgm:spPr/>
      <dgm:t>
        <a:bodyPr/>
        <a:lstStyle/>
        <a:p>
          <a:endParaRPr lang="en-US"/>
        </a:p>
      </dgm:t>
    </dgm:pt>
    <dgm:pt modelId="{2BA26C40-93E9-4753-9BF0-D17A14076321}" type="pres">
      <dgm:prSet presAssocID="{0E561B4B-A87F-4DEC-8279-CA7E9781E820}" presName="hierRoot2" presStyleCnt="0">
        <dgm:presLayoutVars>
          <dgm:hierBranch val="init"/>
        </dgm:presLayoutVars>
      </dgm:prSet>
      <dgm:spPr/>
    </dgm:pt>
    <dgm:pt modelId="{161B87E3-4D34-4F83-A800-3D66B7E0ADE7}" type="pres">
      <dgm:prSet presAssocID="{0E561B4B-A87F-4DEC-8279-CA7E9781E820}" presName="rootComposite" presStyleCnt="0"/>
      <dgm:spPr/>
    </dgm:pt>
    <dgm:pt modelId="{1FA9B2F6-8002-4D59-BD0D-18F0F9EB5C9D}" type="pres">
      <dgm:prSet presAssocID="{0E561B4B-A87F-4DEC-8279-CA7E9781E820}" presName="rootText" presStyleLbl="node3" presStyleIdx="11" presStyleCnt="21" custScaleX="167351" custScaleY="137837" custLinFactNeighborX="42560" custLinFactNeighborY="-14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BEC51-C040-4B0A-B489-2505EDD53DC0}" type="pres">
      <dgm:prSet presAssocID="{0E561B4B-A87F-4DEC-8279-CA7E9781E820}" presName="rootConnector" presStyleLbl="node3" presStyleIdx="11" presStyleCnt="21"/>
      <dgm:spPr/>
      <dgm:t>
        <a:bodyPr/>
        <a:lstStyle/>
        <a:p>
          <a:endParaRPr lang="en-US"/>
        </a:p>
      </dgm:t>
    </dgm:pt>
    <dgm:pt modelId="{45BC5E4E-202C-45A8-89BB-CA25C2C2E7C6}" type="pres">
      <dgm:prSet presAssocID="{0E561B4B-A87F-4DEC-8279-CA7E9781E820}" presName="hierChild4" presStyleCnt="0"/>
      <dgm:spPr/>
    </dgm:pt>
    <dgm:pt modelId="{8E66D004-8E40-4288-B26D-5F877D5C7927}" type="pres">
      <dgm:prSet presAssocID="{0E561B4B-A87F-4DEC-8279-CA7E9781E820}" presName="hierChild5" presStyleCnt="0"/>
      <dgm:spPr/>
    </dgm:pt>
    <dgm:pt modelId="{9E530EA5-A282-4B64-96F2-17C826365BBD}" type="pres">
      <dgm:prSet presAssocID="{3ECDA871-4DB4-4606-BFA5-190999E93806}" presName="Name37" presStyleLbl="parChTrans1D3" presStyleIdx="12" presStyleCnt="21"/>
      <dgm:spPr/>
      <dgm:t>
        <a:bodyPr/>
        <a:lstStyle/>
        <a:p>
          <a:endParaRPr lang="en-US"/>
        </a:p>
      </dgm:t>
    </dgm:pt>
    <dgm:pt modelId="{DA66EC61-4910-4A35-AFFD-093B86404FF3}" type="pres">
      <dgm:prSet presAssocID="{13B7C587-D8FB-4BC0-B789-A4CC1D6888B9}" presName="hierRoot2" presStyleCnt="0">
        <dgm:presLayoutVars>
          <dgm:hierBranch val="init"/>
        </dgm:presLayoutVars>
      </dgm:prSet>
      <dgm:spPr/>
    </dgm:pt>
    <dgm:pt modelId="{69E10C62-A66A-4037-9E5A-5499E2D5C46F}" type="pres">
      <dgm:prSet presAssocID="{13B7C587-D8FB-4BC0-B789-A4CC1D6888B9}" presName="rootComposite" presStyleCnt="0"/>
      <dgm:spPr/>
    </dgm:pt>
    <dgm:pt modelId="{867A3F97-9923-4E87-B584-691C8E21A466}" type="pres">
      <dgm:prSet presAssocID="{13B7C587-D8FB-4BC0-B789-A4CC1D6888B9}" presName="rootText" presStyleLbl="node3" presStyleIdx="12" presStyleCnt="21" custScaleX="167351" custScaleY="137837" custLinFactNeighborX="42560" custLinFactNeighborY="-50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2D681-06B4-4EF8-97C6-A43440C71501}" type="pres">
      <dgm:prSet presAssocID="{13B7C587-D8FB-4BC0-B789-A4CC1D6888B9}" presName="rootConnector" presStyleLbl="node3" presStyleIdx="12" presStyleCnt="21"/>
      <dgm:spPr/>
      <dgm:t>
        <a:bodyPr/>
        <a:lstStyle/>
        <a:p>
          <a:endParaRPr lang="en-US"/>
        </a:p>
      </dgm:t>
    </dgm:pt>
    <dgm:pt modelId="{07A9D47B-7389-4201-AC17-215414EB0A8E}" type="pres">
      <dgm:prSet presAssocID="{13B7C587-D8FB-4BC0-B789-A4CC1D6888B9}" presName="hierChild4" presStyleCnt="0"/>
      <dgm:spPr/>
    </dgm:pt>
    <dgm:pt modelId="{B9B7A43D-5BFA-4CC5-963D-DC4179E385C4}" type="pres">
      <dgm:prSet presAssocID="{13B7C587-D8FB-4BC0-B789-A4CC1D6888B9}" presName="hierChild5" presStyleCnt="0"/>
      <dgm:spPr/>
    </dgm:pt>
    <dgm:pt modelId="{066772B9-1055-41AA-983A-D61A3DDA2B0F}" type="pres">
      <dgm:prSet presAssocID="{9CC98651-A5E9-4B73-9DAB-2A467503A276}" presName="Name37" presStyleLbl="parChTrans1D3" presStyleIdx="13" presStyleCnt="21"/>
      <dgm:spPr/>
      <dgm:t>
        <a:bodyPr/>
        <a:lstStyle/>
        <a:p>
          <a:endParaRPr lang="en-US"/>
        </a:p>
      </dgm:t>
    </dgm:pt>
    <dgm:pt modelId="{7008F798-35A6-44C8-8657-C65C13E83D22}" type="pres">
      <dgm:prSet presAssocID="{1B9241B5-779B-4CC7-9C07-D4E4D1B8E5CC}" presName="hierRoot2" presStyleCnt="0">
        <dgm:presLayoutVars>
          <dgm:hierBranch val="init"/>
        </dgm:presLayoutVars>
      </dgm:prSet>
      <dgm:spPr/>
    </dgm:pt>
    <dgm:pt modelId="{09C2BE50-1D7E-4B3F-8EF9-CC1100E99774}" type="pres">
      <dgm:prSet presAssocID="{1B9241B5-779B-4CC7-9C07-D4E4D1B8E5CC}" presName="rootComposite" presStyleCnt="0"/>
      <dgm:spPr/>
    </dgm:pt>
    <dgm:pt modelId="{9EDC32A8-2857-4156-96D2-E400D9C5D63E}" type="pres">
      <dgm:prSet presAssocID="{1B9241B5-779B-4CC7-9C07-D4E4D1B8E5CC}" presName="rootText" presStyleLbl="node3" presStyleIdx="13" presStyleCnt="21" custScaleX="167351" custScaleY="137837" custLinFactNeighborX="42560" custLinFactNeighborY="-79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0E074-A2D2-4EA0-9B5E-B9303C6F6EBA}" type="pres">
      <dgm:prSet presAssocID="{1B9241B5-779B-4CC7-9C07-D4E4D1B8E5CC}" presName="rootConnector" presStyleLbl="node3" presStyleIdx="13" presStyleCnt="21"/>
      <dgm:spPr/>
      <dgm:t>
        <a:bodyPr/>
        <a:lstStyle/>
        <a:p>
          <a:endParaRPr lang="en-US"/>
        </a:p>
      </dgm:t>
    </dgm:pt>
    <dgm:pt modelId="{755769D1-E78F-4467-8A47-426AF869BD48}" type="pres">
      <dgm:prSet presAssocID="{1B9241B5-779B-4CC7-9C07-D4E4D1B8E5CC}" presName="hierChild4" presStyleCnt="0"/>
      <dgm:spPr/>
    </dgm:pt>
    <dgm:pt modelId="{21D705F3-8A40-433C-AF3D-D47AD83F7941}" type="pres">
      <dgm:prSet presAssocID="{1B9241B5-779B-4CC7-9C07-D4E4D1B8E5CC}" presName="hierChild5" presStyleCnt="0"/>
      <dgm:spPr/>
    </dgm:pt>
    <dgm:pt modelId="{AFFCADBE-7D2A-46FB-A2DE-DE959F8A3529}" type="pres">
      <dgm:prSet presAssocID="{7C419D54-305E-4204-9BB5-8449666B443C}" presName="Name37" presStyleLbl="parChTrans1D3" presStyleIdx="14" presStyleCnt="21"/>
      <dgm:spPr/>
      <dgm:t>
        <a:bodyPr/>
        <a:lstStyle/>
        <a:p>
          <a:endParaRPr lang="en-US"/>
        </a:p>
      </dgm:t>
    </dgm:pt>
    <dgm:pt modelId="{7EB05530-4320-4D06-A908-44A25F83B693}" type="pres">
      <dgm:prSet presAssocID="{3F0D0D8F-D0E4-44F0-A7B0-2F86CCFA9CEF}" presName="hierRoot2" presStyleCnt="0">
        <dgm:presLayoutVars>
          <dgm:hierBranch val="init"/>
        </dgm:presLayoutVars>
      </dgm:prSet>
      <dgm:spPr/>
    </dgm:pt>
    <dgm:pt modelId="{80474F09-F81E-483A-865D-687E618EDC8A}" type="pres">
      <dgm:prSet presAssocID="{3F0D0D8F-D0E4-44F0-A7B0-2F86CCFA9CEF}" presName="rootComposite" presStyleCnt="0"/>
      <dgm:spPr/>
    </dgm:pt>
    <dgm:pt modelId="{F2C1AD20-7571-4077-ADD4-6D97786BB55B}" type="pres">
      <dgm:prSet presAssocID="{3F0D0D8F-D0E4-44F0-A7B0-2F86CCFA9CEF}" presName="rootText" presStyleLbl="node3" presStyleIdx="14" presStyleCnt="21" custScaleX="167351" custScaleY="137837" custLinFactY="-706" custLinFactNeighborX="4256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90272-0E5D-41D7-8047-D274FFD80BFE}" type="pres">
      <dgm:prSet presAssocID="{3F0D0D8F-D0E4-44F0-A7B0-2F86CCFA9CEF}" presName="rootConnector" presStyleLbl="node3" presStyleIdx="14" presStyleCnt="21"/>
      <dgm:spPr/>
      <dgm:t>
        <a:bodyPr/>
        <a:lstStyle/>
        <a:p>
          <a:endParaRPr lang="en-US"/>
        </a:p>
      </dgm:t>
    </dgm:pt>
    <dgm:pt modelId="{2D89A6A7-BF98-409C-BFD4-6FC87F729441}" type="pres">
      <dgm:prSet presAssocID="{3F0D0D8F-D0E4-44F0-A7B0-2F86CCFA9CEF}" presName="hierChild4" presStyleCnt="0"/>
      <dgm:spPr/>
    </dgm:pt>
    <dgm:pt modelId="{A9A670FD-3DB5-4640-AE7F-1DD69C7108BA}" type="pres">
      <dgm:prSet presAssocID="{3F0D0D8F-D0E4-44F0-A7B0-2F86CCFA9CEF}" presName="hierChild5" presStyleCnt="0"/>
      <dgm:spPr/>
    </dgm:pt>
    <dgm:pt modelId="{0032BAC4-D53D-424D-A165-1BBB9DE155D4}" type="pres">
      <dgm:prSet presAssocID="{03AF467B-4C38-4163-85F4-F9190BF56D65}" presName="Name37" presStyleLbl="parChTrans1D3" presStyleIdx="15" presStyleCnt="21"/>
      <dgm:spPr/>
      <dgm:t>
        <a:bodyPr/>
        <a:lstStyle/>
        <a:p>
          <a:endParaRPr lang="en-US"/>
        </a:p>
      </dgm:t>
    </dgm:pt>
    <dgm:pt modelId="{6331EF0A-D0B5-43CE-BB1B-B7E16EBCFB35}" type="pres">
      <dgm:prSet presAssocID="{45A7381B-A0E5-4DA2-96C8-D997908F3364}" presName="hierRoot2" presStyleCnt="0">
        <dgm:presLayoutVars>
          <dgm:hierBranch val="init"/>
        </dgm:presLayoutVars>
      </dgm:prSet>
      <dgm:spPr/>
    </dgm:pt>
    <dgm:pt modelId="{71D62C68-211B-41F0-9DAB-C6372E047712}" type="pres">
      <dgm:prSet presAssocID="{45A7381B-A0E5-4DA2-96C8-D997908F3364}" presName="rootComposite" presStyleCnt="0"/>
      <dgm:spPr/>
    </dgm:pt>
    <dgm:pt modelId="{F268DAB4-B1C5-4D64-A468-A6C601EC7674}" type="pres">
      <dgm:prSet presAssocID="{45A7381B-A0E5-4DA2-96C8-D997908F3364}" presName="rootText" presStyleLbl="node3" presStyleIdx="15" presStyleCnt="21" custScaleX="167351" custScaleY="137837" custLinFactY="-29928" custLinFactNeighborX="4256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57ABD-2A67-41EC-926C-9E94C2C39D39}" type="pres">
      <dgm:prSet presAssocID="{45A7381B-A0E5-4DA2-96C8-D997908F3364}" presName="rootConnector" presStyleLbl="node3" presStyleIdx="15" presStyleCnt="21"/>
      <dgm:spPr/>
      <dgm:t>
        <a:bodyPr/>
        <a:lstStyle/>
        <a:p>
          <a:endParaRPr lang="en-US"/>
        </a:p>
      </dgm:t>
    </dgm:pt>
    <dgm:pt modelId="{431395BC-D16D-46A6-BA1E-E9E6AA7D24EA}" type="pres">
      <dgm:prSet presAssocID="{45A7381B-A0E5-4DA2-96C8-D997908F3364}" presName="hierChild4" presStyleCnt="0"/>
      <dgm:spPr/>
    </dgm:pt>
    <dgm:pt modelId="{1D477F99-618F-4D66-80B9-C88FFB8FBC1E}" type="pres">
      <dgm:prSet presAssocID="{45A7381B-A0E5-4DA2-96C8-D997908F3364}" presName="hierChild5" presStyleCnt="0"/>
      <dgm:spPr/>
    </dgm:pt>
    <dgm:pt modelId="{D6D9406C-7747-4D4C-945E-FC8FE285C26E}" type="pres">
      <dgm:prSet presAssocID="{64D507A9-6E43-4A0E-ABB4-3C1E244940B6}" presName="Name37" presStyleLbl="parChTrans1D3" presStyleIdx="16" presStyleCnt="21"/>
      <dgm:spPr/>
      <dgm:t>
        <a:bodyPr/>
        <a:lstStyle/>
        <a:p>
          <a:endParaRPr lang="en-US"/>
        </a:p>
      </dgm:t>
    </dgm:pt>
    <dgm:pt modelId="{88727587-5E97-4A2A-9692-DBA261C775F9}" type="pres">
      <dgm:prSet presAssocID="{40E949F2-2FC7-40BA-A201-A9B1660A6294}" presName="hierRoot2" presStyleCnt="0">
        <dgm:presLayoutVars>
          <dgm:hierBranch val="init"/>
        </dgm:presLayoutVars>
      </dgm:prSet>
      <dgm:spPr/>
    </dgm:pt>
    <dgm:pt modelId="{F08303DF-92CB-4230-8677-14EA9AC841BD}" type="pres">
      <dgm:prSet presAssocID="{40E949F2-2FC7-40BA-A201-A9B1660A6294}" presName="rootComposite" presStyleCnt="0"/>
      <dgm:spPr/>
    </dgm:pt>
    <dgm:pt modelId="{D27C1F7B-3D66-43DA-9A2C-FA5358707C3E}" type="pres">
      <dgm:prSet presAssocID="{40E949F2-2FC7-40BA-A201-A9B1660A6294}" presName="rootText" presStyleLbl="node3" presStyleIdx="16" presStyleCnt="21" custScaleX="167351" custScaleY="137837" custLinFactY="-40324" custLinFactNeighborX="4256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7DEE4E-7084-4FC7-9F56-B0FC9BF56138}" type="pres">
      <dgm:prSet presAssocID="{40E949F2-2FC7-40BA-A201-A9B1660A6294}" presName="rootConnector" presStyleLbl="node3" presStyleIdx="16" presStyleCnt="21"/>
      <dgm:spPr/>
      <dgm:t>
        <a:bodyPr/>
        <a:lstStyle/>
        <a:p>
          <a:endParaRPr lang="en-US"/>
        </a:p>
      </dgm:t>
    </dgm:pt>
    <dgm:pt modelId="{6F6D1AE3-88CB-4506-A76B-EE4008A6987A}" type="pres">
      <dgm:prSet presAssocID="{40E949F2-2FC7-40BA-A201-A9B1660A6294}" presName="hierChild4" presStyleCnt="0"/>
      <dgm:spPr/>
    </dgm:pt>
    <dgm:pt modelId="{C002C7E4-146D-49BC-A2DA-33797D4EB04F}" type="pres">
      <dgm:prSet presAssocID="{40E949F2-2FC7-40BA-A201-A9B1660A6294}" presName="hierChild5" presStyleCnt="0"/>
      <dgm:spPr/>
    </dgm:pt>
    <dgm:pt modelId="{918352E5-11D6-41BC-B7EA-15FE32F039C7}" type="pres">
      <dgm:prSet presAssocID="{C4329004-8E0B-4AE5-B244-1AFBF8AC0BF9}" presName="hierChild5" presStyleCnt="0"/>
      <dgm:spPr/>
    </dgm:pt>
    <dgm:pt modelId="{64BD1DBF-CA6C-4F18-876D-C467EE22F36F}" type="pres">
      <dgm:prSet presAssocID="{70435AF6-1F57-4DFC-BDD7-E688FC756497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42BFEFF-749F-4857-A7B5-06B07A8CF2FB}" type="pres">
      <dgm:prSet presAssocID="{311C28B5-2793-4EE4-9BA7-F04162D3E381}" presName="hierRoot2" presStyleCnt="0">
        <dgm:presLayoutVars>
          <dgm:hierBranch val="init"/>
        </dgm:presLayoutVars>
      </dgm:prSet>
      <dgm:spPr/>
    </dgm:pt>
    <dgm:pt modelId="{15E10C1A-2576-467F-AF53-105EC8459B28}" type="pres">
      <dgm:prSet presAssocID="{311C28B5-2793-4EE4-9BA7-F04162D3E381}" presName="rootComposite" presStyleCnt="0"/>
      <dgm:spPr/>
    </dgm:pt>
    <dgm:pt modelId="{C5C0E2A4-3AF6-4BB4-A9D7-A0E224C40FF0}" type="pres">
      <dgm:prSet presAssocID="{311C28B5-2793-4EE4-9BA7-F04162D3E381}" presName="rootText" presStyleLbl="node2" presStyleIdx="3" presStyleCnt="4" custScaleX="167351" custScaleY="137837" custLinFactNeighborX="88922" custLinFactNeighborY="8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D3A50-9C76-4FD5-BA19-F7A1A444DAFE}" type="pres">
      <dgm:prSet presAssocID="{311C28B5-2793-4EE4-9BA7-F04162D3E381}" presName="rootConnector" presStyleLbl="node2" presStyleIdx="3" presStyleCnt="4"/>
      <dgm:spPr/>
      <dgm:t>
        <a:bodyPr/>
        <a:lstStyle/>
        <a:p>
          <a:endParaRPr lang="en-US"/>
        </a:p>
      </dgm:t>
    </dgm:pt>
    <dgm:pt modelId="{5827AC30-6206-4289-A433-0A2482DF052A}" type="pres">
      <dgm:prSet presAssocID="{311C28B5-2793-4EE4-9BA7-F04162D3E381}" presName="hierChild4" presStyleCnt="0"/>
      <dgm:spPr/>
    </dgm:pt>
    <dgm:pt modelId="{6A2CFD7A-C370-4394-960C-EC51132C519C}" type="pres">
      <dgm:prSet presAssocID="{050A9867-D896-4CC1-9836-5487502BB95B}" presName="Name37" presStyleLbl="parChTrans1D3" presStyleIdx="17" presStyleCnt="21"/>
      <dgm:spPr/>
      <dgm:t>
        <a:bodyPr/>
        <a:lstStyle/>
        <a:p>
          <a:endParaRPr lang="en-US"/>
        </a:p>
      </dgm:t>
    </dgm:pt>
    <dgm:pt modelId="{35F35095-57FC-4F08-9111-D821E5805816}" type="pres">
      <dgm:prSet presAssocID="{11C48C3A-7426-4A8A-A749-BD6CB4EBA892}" presName="hierRoot2" presStyleCnt="0">
        <dgm:presLayoutVars>
          <dgm:hierBranch val="init"/>
        </dgm:presLayoutVars>
      </dgm:prSet>
      <dgm:spPr/>
    </dgm:pt>
    <dgm:pt modelId="{3338239E-A95C-49D4-91D3-1BFF410B7DA0}" type="pres">
      <dgm:prSet presAssocID="{11C48C3A-7426-4A8A-A749-BD6CB4EBA892}" presName="rootComposite" presStyleCnt="0"/>
      <dgm:spPr/>
    </dgm:pt>
    <dgm:pt modelId="{744E5D5C-848F-425D-A231-E6CC20754F3F}" type="pres">
      <dgm:prSet presAssocID="{11C48C3A-7426-4A8A-A749-BD6CB4EBA892}" presName="rootText" presStyleLbl="node3" presStyleIdx="17" presStyleCnt="21" custScaleX="167351" custScaleY="137837" custLinFactX="100000" custLinFactNeighborX="140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A12459-772F-4C16-A6D0-A09F3C3D99B0}" type="pres">
      <dgm:prSet presAssocID="{11C48C3A-7426-4A8A-A749-BD6CB4EBA892}" presName="rootConnector" presStyleLbl="node3" presStyleIdx="17" presStyleCnt="21"/>
      <dgm:spPr/>
      <dgm:t>
        <a:bodyPr/>
        <a:lstStyle/>
        <a:p>
          <a:endParaRPr lang="en-US"/>
        </a:p>
      </dgm:t>
    </dgm:pt>
    <dgm:pt modelId="{69740ACC-683B-48B1-A4F6-AF3B325082A2}" type="pres">
      <dgm:prSet presAssocID="{11C48C3A-7426-4A8A-A749-BD6CB4EBA892}" presName="hierChild4" presStyleCnt="0"/>
      <dgm:spPr/>
    </dgm:pt>
    <dgm:pt modelId="{F6C188C9-9A0F-42AE-8434-4111F05CA06C}" type="pres">
      <dgm:prSet presAssocID="{11C48C3A-7426-4A8A-A749-BD6CB4EBA892}" presName="hierChild5" presStyleCnt="0"/>
      <dgm:spPr/>
    </dgm:pt>
    <dgm:pt modelId="{B12D47A2-D7FB-45E0-9079-B57BBD121342}" type="pres">
      <dgm:prSet presAssocID="{8EE06A14-3C23-41B9-8407-FC02EFFEE1FE}" presName="Name37" presStyleLbl="parChTrans1D3" presStyleIdx="18" presStyleCnt="21"/>
      <dgm:spPr/>
      <dgm:t>
        <a:bodyPr/>
        <a:lstStyle/>
        <a:p>
          <a:endParaRPr lang="en-US"/>
        </a:p>
      </dgm:t>
    </dgm:pt>
    <dgm:pt modelId="{DFFA2606-66EF-4782-8F69-2D6C30FD5F47}" type="pres">
      <dgm:prSet presAssocID="{51E6726D-A6F1-45CF-B34E-A6BDCB1EC241}" presName="hierRoot2" presStyleCnt="0">
        <dgm:presLayoutVars>
          <dgm:hierBranch val="init"/>
        </dgm:presLayoutVars>
      </dgm:prSet>
      <dgm:spPr/>
    </dgm:pt>
    <dgm:pt modelId="{8AF982F3-C00A-4A77-AA9B-0374EC3316CE}" type="pres">
      <dgm:prSet presAssocID="{51E6726D-A6F1-45CF-B34E-A6BDCB1EC241}" presName="rootComposite" presStyleCnt="0"/>
      <dgm:spPr/>
    </dgm:pt>
    <dgm:pt modelId="{CE0619FD-991A-45F4-80C3-B1EEA2AC2498}" type="pres">
      <dgm:prSet presAssocID="{51E6726D-A6F1-45CF-B34E-A6BDCB1EC241}" presName="rootText" presStyleLbl="node3" presStyleIdx="18" presStyleCnt="21" custScaleX="167351" custScaleY="137837" custLinFactX="100000" custLinFactNeighborX="140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C5C7B-085B-48C5-95AC-F2A41EC4888E}" type="pres">
      <dgm:prSet presAssocID="{51E6726D-A6F1-45CF-B34E-A6BDCB1EC241}" presName="rootConnector" presStyleLbl="node3" presStyleIdx="18" presStyleCnt="21"/>
      <dgm:spPr/>
      <dgm:t>
        <a:bodyPr/>
        <a:lstStyle/>
        <a:p>
          <a:endParaRPr lang="en-US"/>
        </a:p>
      </dgm:t>
    </dgm:pt>
    <dgm:pt modelId="{52D9943F-6E58-454E-BF8F-F526CA5416FC}" type="pres">
      <dgm:prSet presAssocID="{51E6726D-A6F1-45CF-B34E-A6BDCB1EC241}" presName="hierChild4" presStyleCnt="0"/>
      <dgm:spPr/>
    </dgm:pt>
    <dgm:pt modelId="{58773C19-D496-4945-9222-C9CDAF8285AD}" type="pres">
      <dgm:prSet presAssocID="{51E6726D-A6F1-45CF-B34E-A6BDCB1EC241}" presName="hierChild5" presStyleCnt="0"/>
      <dgm:spPr/>
    </dgm:pt>
    <dgm:pt modelId="{661D75B7-0AD2-4581-A0CE-C09AF5F2D594}" type="pres">
      <dgm:prSet presAssocID="{5398546A-13C7-41E8-8B5E-39C9BD3BD01E}" presName="Name37" presStyleLbl="parChTrans1D3" presStyleIdx="19" presStyleCnt="21"/>
      <dgm:spPr/>
      <dgm:t>
        <a:bodyPr/>
        <a:lstStyle/>
        <a:p>
          <a:endParaRPr lang="en-US"/>
        </a:p>
      </dgm:t>
    </dgm:pt>
    <dgm:pt modelId="{0B8DD7BE-CDBB-4640-AAFF-3FE3487D897C}" type="pres">
      <dgm:prSet presAssocID="{A051C7EB-8F4E-4AAD-9336-69228E74C294}" presName="hierRoot2" presStyleCnt="0">
        <dgm:presLayoutVars>
          <dgm:hierBranch val="init"/>
        </dgm:presLayoutVars>
      </dgm:prSet>
      <dgm:spPr/>
    </dgm:pt>
    <dgm:pt modelId="{393DD8F5-F9EC-42A4-93D8-B950F7C9625E}" type="pres">
      <dgm:prSet presAssocID="{A051C7EB-8F4E-4AAD-9336-69228E74C294}" presName="rootComposite" presStyleCnt="0"/>
      <dgm:spPr/>
    </dgm:pt>
    <dgm:pt modelId="{E8AEDC78-5E59-4CFC-951E-4FF77680A2D1}" type="pres">
      <dgm:prSet presAssocID="{A051C7EB-8F4E-4AAD-9336-69228E74C294}" presName="rootText" presStyleLbl="node3" presStyleIdx="19" presStyleCnt="21" custScaleX="167351" custScaleY="137837" custLinFactX="100000" custLinFactNeighborX="140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CF6BC-FA6A-4DA0-9F1E-1829885F68A5}" type="pres">
      <dgm:prSet presAssocID="{A051C7EB-8F4E-4AAD-9336-69228E74C294}" presName="rootConnector" presStyleLbl="node3" presStyleIdx="19" presStyleCnt="21"/>
      <dgm:spPr/>
      <dgm:t>
        <a:bodyPr/>
        <a:lstStyle/>
        <a:p>
          <a:endParaRPr lang="en-US"/>
        </a:p>
      </dgm:t>
    </dgm:pt>
    <dgm:pt modelId="{7704359C-F6A3-43D4-BC7D-CE80EDC61C46}" type="pres">
      <dgm:prSet presAssocID="{A051C7EB-8F4E-4AAD-9336-69228E74C294}" presName="hierChild4" presStyleCnt="0"/>
      <dgm:spPr/>
    </dgm:pt>
    <dgm:pt modelId="{95BC1917-B7F0-4698-B587-5614EAC53280}" type="pres">
      <dgm:prSet presAssocID="{A051C7EB-8F4E-4AAD-9336-69228E74C294}" presName="hierChild5" presStyleCnt="0"/>
      <dgm:spPr/>
    </dgm:pt>
    <dgm:pt modelId="{A7ABC206-F3FA-4F94-88F1-CE3AAB9DC22B}" type="pres">
      <dgm:prSet presAssocID="{995CF6C3-125E-41A5-972F-CAA72EC57616}" presName="Name37" presStyleLbl="parChTrans1D3" presStyleIdx="20" presStyleCnt="21"/>
      <dgm:spPr/>
      <dgm:t>
        <a:bodyPr/>
        <a:lstStyle/>
        <a:p>
          <a:endParaRPr lang="en-US"/>
        </a:p>
      </dgm:t>
    </dgm:pt>
    <dgm:pt modelId="{9D24F84B-E4B4-41FA-97D2-F71A73E2D724}" type="pres">
      <dgm:prSet presAssocID="{94593CFA-8B62-4989-9DD7-E322E68711EE}" presName="hierRoot2" presStyleCnt="0">
        <dgm:presLayoutVars>
          <dgm:hierBranch val="init"/>
        </dgm:presLayoutVars>
      </dgm:prSet>
      <dgm:spPr/>
    </dgm:pt>
    <dgm:pt modelId="{6207FE94-0970-45D7-B01C-53DF96C3BF07}" type="pres">
      <dgm:prSet presAssocID="{94593CFA-8B62-4989-9DD7-E322E68711EE}" presName="rootComposite" presStyleCnt="0"/>
      <dgm:spPr/>
    </dgm:pt>
    <dgm:pt modelId="{584684C5-F6DE-49A1-93AE-FC50A76D63F4}" type="pres">
      <dgm:prSet presAssocID="{94593CFA-8B62-4989-9DD7-E322E68711EE}" presName="rootText" presStyleLbl="node3" presStyleIdx="20" presStyleCnt="21" custScaleX="167351" custScaleY="137837" custLinFactX="100000" custLinFactNeighborX="140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09D132-B357-444A-B08C-C6066492F968}" type="pres">
      <dgm:prSet presAssocID="{94593CFA-8B62-4989-9DD7-E322E68711EE}" presName="rootConnector" presStyleLbl="node3" presStyleIdx="20" presStyleCnt="21"/>
      <dgm:spPr/>
      <dgm:t>
        <a:bodyPr/>
        <a:lstStyle/>
        <a:p>
          <a:endParaRPr lang="en-US"/>
        </a:p>
      </dgm:t>
    </dgm:pt>
    <dgm:pt modelId="{F8C53BEB-D03E-4342-894E-221E949D0DEB}" type="pres">
      <dgm:prSet presAssocID="{94593CFA-8B62-4989-9DD7-E322E68711EE}" presName="hierChild4" presStyleCnt="0"/>
      <dgm:spPr/>
    </dgm:pt>
    <dgm:pt modelId="{2AC2CBE7-E2D1-4723-B6DE-0337990CA8D5}" type="pres">
      <dgm:prSet presAssocID="{94593CFA-8B62-4989-9DD7-E322E68711EE}" presName="hierChild5" presStyleCnt="0"/>
      <dgm:spPr/>
    </dgm:pt>
    <dgm:pt modelId="{4018C528-9897-4796-A0BC-8BDD42A28999}" type="pres">
      <dgm:prSet presAssocID="{311C28B5-2793-4EE4-9BA7-F04162D3E381}" presName="hierChild5" presStyleCnt="0"/>
      <dgm:spPr/>
    </dgm:pt>
    <dgm:pt modelId="{629E67AC-D3AE-44E8-9DB0-B4276D93E135}" type="pres">
      <dgm:prSet presAssocID="{56521D1A-B665-4B7D-B066-AB84FDC1F328}" presName="hierChild3" presStyleCnt="0"/>
      <dgm:spPr/>
    </dgm:pt>
  </dgm:ptLst>
  <dgm:cxnLst>
    <dgm:cxn modelId="{B93CF70D-0F7D-4B56-85F8-E20A286E3417}" srcId="{C4329004-8E0B-4AE5-B244-1AFBF8AC0BF9}" destId="{1B9241B5-779B-4CC7-9C07-D4E4D1B8E5CC}" srcOrd="2" destOrd="0" parTransId="{9CC98651-A5E9-4B73-9DAB-2A467503A276}" sibTransId="{38345795-14AE-46FB-AE3A-B07AB845377C}"/>
    <dgm:cxn modelId="{71F53F33-F1BF-4705-9F7E-224570AB8FE7}" type="presOf" srcId="{1C127A44-5E01-4C28-AC76-2DBE12C763F7}" destId="{22AEF490-90A0-482C-AE44-CE14C03ADCD5}" srcOrd="0" destOrd="0" presId="urn:microsoft.com/office/officeart/2005/8/layout/orgChart1"/>
    <dgm:cxn modelId="{635229A4-BE5D-4CAA-915A-0F74323FC72D}" type="presOf" srcId="{B909B96E-2941-4497-A71B-476B34DEF793}" destId="{1D3386ED-E6BA-4626-A200-D017575F25E3}" srcOrd="1" destOrd="0" presId="urn:microsoft.com/office/officeart/2005/8/layout/orgChart1"/>
    <dgm:cxn modelId="{1EE281F6-257E-4A8C-B890-1D233F2B79C9}" type="presOf" srcId="{70435AF6-1F57-4DFC-BDD7-E688FC756497}" destId="{64BD1DBF-CA6C-4F18-876D-C467EE22F36F}" srcOrd="0" destOrd="0" presId="urn:microsoft.com/office/officeart/2005/8/layout/orgChart1"/>
    <dgm:cxn modelId="{2B84B829-E20F-4A20-B975-F41D15ADBCD9}" srcId="{7AEEBC9F-AB42-49E4-A3E2-84FC0D4BDF8C}" destId="{109B8E35-AEA8-4FAD-AA37-CA85D6C0671B}" srcOrd="0" destOrd="0" parTransId="{1B4AFB7A-79F6-4042-97E4-16AE9FFBE904}" sibTransId="{AD15A087-879A-4DCD-B952-390DF714C4BC}"/>
    <dgm:cxn modelId="{9990AA96-4EBD-46CB-BAFE-138C3F20BBBF}" type="presOf" srcId="{C356D658-AF99-4940-96DA-1487E4B4A308}" destId="{63826A09-058D-44EC-A1C6-702C7E954648}" srcOrd="1" destOrd="0" presId="urn:microsoft.com/office/officeart/2005/8/layout/orgChart1"/>
    <dgm:cxn modelId="{4309DAF8-49E3-48DF-8A07-69B9EB813C62}" type="presOf" srcId="{98AA52F2-D5BD-4C52-8ADD-FC8637C90CCD}" destId="{41E8217C-2BDB-4231-B850-74881C777AA2}" srcOrd="0" destOrd="0" presId="urn:microsoft.com/office/officeart/2005/8/layout/orgChart1"/>
    <dgm:cxn modelId="{9ACF87B1-F522-419A-A09D-80B8B01F3D63}" type="presOf" srcId="{C744FCB1-BA62-4D94-AB72-7617D3BA420D}" destId="{2F99B8F3-E16D-4221-B426-847678C55783}" srcOrd="0" destOrd="0" presId="urn:microsoft.com/office/officeart/2005/8/layout/orgChart1"/>
    <dgm:cxn modelId="{1D5DA5AE-2E7C-46E6-9684-5B8331DD6C9F}" type="presOf" srcId="{7C419D54-305E-4204-9BB5-8449666B443C}" destId="{AFFCADBE-7D2A-46FB-A2DE-DE959F8A3529}" srcOrd="0" destOrd="0" presId="urn:microsoft.com/office/officeart/2005/8/layout/orgChart1"/>
    <dgm:cxn modelId="{77D4FF63-7B6C-45E7-A95E-720432EBF4C1}" srcId="{311C28B5-2793-4EE4-9BA7-F04162D3E381}" destId="{A051C7EB-8F4E-4AAD-9336-69228E74C294}" srcOrd="2" destOrd="0" parTransId="{5398546A-13C7-41E8-8B5E-39C9BD3BD01E}" sibTransId="{9BAF494E-2E91-494F-9652-650DEA6AA9F8}"/>
    <dgm:cxn modelId="{64026AC1-828B-4BD8-9683-F7BC609B7859}" type="presOf" srcId="{C4329004-8E0B-4AE5-B244-1AFBF8AC0BF9}" destId="{A9CF4C4D-C5D3-481E-B44A-F19B5917E638}" srcOrd="0" destOrd="0" presId="urn:microsoft.com/office/officeart/2005/8/layout/orgChart1"/>
    <dgm:cxn modelId="{6319D088-476F-4F96-B0FB-D3CF109210EE}" type="presOf" srcId="{5D711AA8-4327-47D3-A91B-0A9FA42831C6}" destId="{A75D2438-2009-4ECB-987C-D4B3A142FC74}" srcOrd="0" destOrd="0" presId="urn:microsoft.com/office/officeart/2005/8/layout/orgChart1"/>
    <dgm:cxn modelId="{F4DD1603-8676-4966-AC60-2F3F85E39A3B}" type="presOf" srcId="{7AEEBC9F-AB42-49E4-A3E2-84FC0D4BDF8C}" destId="{BF1BC448-3E74-4A8E-AD68-AEA55CA3E292}" srcOrd="0" destOrd="0" presId="urn:microsoft.com/office/officeart/2005/8/layout/orgChart1"/>
    <dgm:cxn modelId="{96B8EDA2-7873-453B-A351-76BEA6873D2A}" type="presOf" srcId="{144131AD-51D7-44E0-9455-D4CA677D4A42}" destId="{A4D91A53-6BF2-4A3B-8362-8739A070A18B}" srcOrd="0" destOrd="0" presId="urn:microsoft.com/office/officeart/2005/8/layout/orgChart1"/>
    <dgm:cxn modelId="{9467947E-7D94-47F9-9612-58E756E6978D}" srcId="{7AEEBC9F-AB42-49E4-A3E2-84FC0D4BDF8C}" destId="{C9A6B276-9685-4009-AEBE-EFA37A108779}" srcOrd="3" destOrd="0" parTransId="{7B80E67A-3E38-4D21-AF29-12B6B0C0323E}" sibTransId="{46130E2B-4638-499B-AE2C-0E86AFCE0ADE}"/>
    <dgm:cxn modelId="{2701C87C-925F-4D1E-B030-0150D81A57D5}" srcId="{7AEEBC9F-AB42-49E4-A3E2-84FC0D4BDF8C}" destId="{58D55E50-8535-4D02-963A-8B78CD16D890}" srcOrd="2" destOrd="0" parTransId="{CA13F952-BA66-4A2A-B8E6-216F5B9CDA48}" sibTransId="{73E05C2C-4BCC-4F8A-94BF-7A352B35D72E}"/>
    <dgm:cxn modelId="{D8ABA2F9-8F16-4C70-8ADD-B194EEFC96B3}" type="presOf" srcId="{1B4AFB7A-79F6-4042-97E4-16AE9FFBE904}" destId="{BFBB808A-3783-456D-8C60-CA1BDC44C4C9}" srcOrd="0" destOrd="0" presId="urn:microsoft.com/office/officeart/2005/8/layout/orgChart1"/>
    <dgm:cxn modelId="{AD8B06E2-5739-450D-87CF-A27EA7F1338F}" type="presOf" srcId="{13B7C587-D8FB-4BC0-B789-A4CC1D6888B9}" destId="{867A3F97-9923-4E87-B584-691C8E21A466}" srcOrd="0" destOrd="0" presId="urn:microsoft.com/office/officeart/2005/8/layout/orgChart1"/>
    <dgm:cxn modelId="{B4769265-6EA1-47EA-B5BC-CB9CF05DFA81}" type="presOf" srcId="{995CF6C3-125E-41A5-972F-CAA72EC57616}" destId="{A7ABC206-F3FA-4F94-88F1-CE3AAB9DC22B}" srcOrd="0" destOrd="0" presId="urn:microsoft.com/office/officeart/2005/8/layout/orgChart1"/>
    <dgm:cxn modelId="{D43FEF38-C174-429C-A73D-D59083D5989F}" srcId="{C4329004-8E0B-4AE5-B244-1AFBF8AC0BF9}" destId="{13B7C587-D8FB-4BC0-B789-A4CC1D6888B9}" srcOrd="1" destOrd="0" parTransId="{3ECDA871-4DB4-4606-BFA5-190999E93806}" sibTransId="{F4E1BA9D-C6B8-4205-A5C7-7E36268E1A76}"/>
    <dgm:cxn modelId="{71019162-803F-41FE-B07D-9D8C992BDF15}" type="presOf" srcId="{C356D658-AF99-4940-96DA-1487E4B4A308}" destId="{96BDBB3A-2C94-4ACF-A638-CC2E080AA1E8}" srcOrd="0" destOrd="0" presId="urn:microsoft.com/office/officeart/2005/8/layout/orgChart1"/>
    <dgm:cxn modelId="{3B78EDC9-A62B-4443-81AA-A8515FE7144A}" type="presOf" srcId="{C9A6B276-9685-4009-AEBE-EFA37A108779}" destId="{22A7B6EA-E106-4E8B-9C6B-0396B22873EF}" srcOrd="0" destOrd="0" presId="urn:microsoft.com/office/officeart/2005/8/layout/orgChart1"/>
    <dgm:cxn modelId="{3DEC3D68-75DB-46A2-B073-E22D9B05ABDB}" type="presOf" srcId="{0E561B4B-A87F-4DEC-8279-CA7E9781E820}" destId="{973BEC51-C040-4B0A-B489-2505EDD53DC0}" srcOrd="1" destOrd="0" presId="urn:microsoft.com/office/officeart/2005/8/layout/orgChart1"/>
    <dgm:cxn modelId="{49D771F6-BB7D-454C-839C-EFD805564380}" type="presOf" srcId="{C9A6B276-9685-4009-AEBE-EFA37A108779}" destId="{A3DF2F70-1991-4FF9-ADF9-9B5149B63211}" srcOrd="1" destOrd="0" presId="urn:microsoft.com/office/officeart/2005/8/layout/orgChart1"/>
    <dgm:cxn modelId="{32BFEE0A-1012-4373-A874-A1993582B2AC}" type="presOf" srcId="{1B9241B5-779B-4CC7-9C07-D4E4D1B8E5CC}" destId="{E2E0E074-A2D2-4EA0-9B5E-B9303C6F6EBA}" srcOrd="1" destOrd="0" presId="urn:microsoft.com/office/officeart/2005/8/layout/orgChart1"/>
    <dgm:cxn modelId="{92FDAFBD-D025-46E7-B4BC-AFA6AC2AC2A5}" type="presOf" srcId="{94593CFA-8B62-4989-9DD7-E322E68711EE}" destId="{4209D132-B357-444A-B08C-C6066492F968}" srcOrd="1" destOrd="0" presId="urn:microsoft.com/office/officeart/2005/8/layout/orgChart1"/>
    <dgm:cxn modelId="{213C19F7-F29C-4F98-AFF3-52A93F5DF1BE}" type="presOf" srcId="{56521D1A-B665-4B7D-B066-AB84FDC1F328}" destId="{702C1867-5D71-4B14-A6A5-54A3FCA75132}" srcOrd="1" destOrd="0" presId="urn:microsoft.com/office/officeart/2005/8/layout/orgChart1"/>
    <dgm:cxn modelId="{FF88A2C2-3EBD-4D36-97F5-C29EBE815509}" srcId="{56521D1A-B665-4B7D-B066-AB84FDC1F328}" destId="{2850D61C-750B-47A9-B6DC-ACEA37CBF801}" srcOrd="1" destOrd="0" parTransId="{0CF0CB67-3D87-4E5A-A989-68709D750F97}" sibTransId="{B998C1BB-FAEC-420E-98D4-A706FC180985}"/>
    <dgm:cxn modelId="{2D34C174-A537-4E8F-BDCB-9010DF354602}" type="presOf" srcId="{1B9241B5-779B-4CC7-9C07-D4E4D1B8E5CC}" destId="{9EDC32A8-2857-4156-96D2-E400D9C5D63E}" srcOrd="0" destOrd="0" presId="urn:microsoft.com/office/officeart/2005/8/layout/orgChart1"/>
    <dgm:cxn modelId="{DAD3EEEB-A8DB-4264-AF4F-DA0BFA398753}" srcId="{0A99E2F0-70F6-4541-8904-134D17CA7426}" destId="{56521D1A-B665-4B7D-B066-AB84FDC1F328}" srcOrd="0" destOrd="0" parTransId="{D701ED1A-7AC8-4959-BBA5-595A3AA33DA3}" sibTransId="{F8C46230-82EC-434F-B613-E805C7872A79}"/>
    <dgm:cxn modelId="{C8BFD5D0-E014-47E6-A8F6-25154787A74B}" type="presOf" srcId="{D8BC700A-D825-4CFE-832E-864C848E2074}" destId="{2A4A4574-2C90-407C-9173-3033A3A2A28A}" srcOrd="0" destOrd="0" presId="urn:microsoft.com/office/officeart/2005/8/layout/orgChart1"/>
    <dgm:cxn modelId="{59681999-94AB-4FEE-8A45-363F714DCE42}" type="presOf" srcId="{57B2EDAD-2927-4EEB-B1B4-DF84676CB2AA}" destId="{54FC4054-C732-49A4-989A-2483A8393112}" srcOrd="1" destOrd="0" presId="urn:microsoft.com/office/officeart/2005/8/layout/orgChart1"/>
    <dgm:cxn modelId="{1B68CD48-9F4A-4AB8-BF2F-8BF9C5B8F02E}" type="presOf" srcId="{CA13F952-BA66-4A2A-B8E6-216F5B9CDA48}" destId="{FD141EDE-F0AD-4919-BFDA-A18EC454EC1A}" srcOrd="0" destOrd="0" presId="urn:microsoft.com/office/officeart/2005/8/layout/orgChart1"/>
    <dgm:cxn modelId="{30B3BB07-F372-4977-BFE1-BD863E840EFF}" srcId="{311C28B5-2793-4EE4-9BA7-F04162D3E381}" destId="{51E6726D-A6F1-45CF-B34E-A6BDCB1EC241}" srcOrd="1" destOrd="0" parTransId="{8EE06A14-3C23-41B9-8407-FC02EFFEE1FE}" sibTransId="{4FECE940-DEA7-4521-B083-304AB6FEFA3F}"/>
    <dgm:cxn modelId="{711F94B8-64FB-4CA7-B7BE-9A76B0628158}" type="presOf" srcId="{0A99E2F0-70F6-4541-8904-134D17CA7426}" destId="{6DB0ECEF-AA39-472D-8279-A26598E97377}" srcOrd="0" destOrd="0" presId="urn:microsoft.com/office/officeart/2005/8/layout/orgChart1"/>
    <dgm:cxn modelId="{24B5FA4B-F962-4704-B87A-F113781EAF0B}" type="presOf" srcId="{45A7381B-A0E5-4DA2-96C8-D997908F3364}" destId="{A8257ABD-2A67-41EC-926C-9E94C2C39D39}" srcOrd="1" destOrd="0" presId="urn:microsoft.com/office/officeart/2005/8/layout/orgChart1"/>
    <dgm:cxn modelId="{ECC31E02-1495-4503-81C9-A87383042F03}" srcId="{56521D1A-B665-4B7D-B066-AB84FDC1F328}" destId="{311C28B5-2793-4EE4-9BA7-F04162D3E381}" srcOrd="3" destOrd="0" parTransId="{70435AF6-1F57-4DFC-BDD7-E688FC756497}" sibTransId="{993B2536-5ACD-4AE1-9202-04C597F8FC16}"/>
    <dgm:cxn modelId="{7B3FEA6F-3572-4820-9579-3DB6123505CA}" type="presOf" srcId="{A051C7EB-8F4E-4AAD-9336-69228E74C294}" destId="{E8AEDC78-5E59-4CFC-951E-4FF77680A2D1}" srcOrd="0" destOrd="0" presId="urn:microsoft.com/office/officeart/2005/8/layout/orgChart1"/>
    <dgm:cxn modelId="{390A4987-3364-44F5-8212-BCCC13E6E928}" type="presOf" srcId="{3F0D0D8F-D0E4-44F0-A7B0-2F86CCFA9CEF}" destId="{A1690272-0E5D-41D7-8047-D274FFD80BFE}" srcOrd="1" destOrd="0" presId="urn:microsoft.com/office/officeart/2005/8/layout/orgChart1"/>
    <dgm:cxn modelId="{C0714FD8-5FAC-4998-94C9-43A909A650CC}" type="presOf" srcId="{C4329004-8E0B-4AE5-B244-1AFBF8AC0BF9}" destId="{12614326-6A38-437C-BE1F-C50ACFF7BFA0}" srcOrd="1" destOrd="0" presId="urn:microsoft.com/office/officeart/2005/8/layout/orgChart1"/>
    <dgm:cxn modelId="{00BA35E9-1D11-45A1-9B2A-FD00E432D276}" type="presOf" srcId="{3DDDAA44-1422-4142-8D24-FCCA2F40C922}" destId="{300407B6-0BA9-4696-8B20-7491E4B9635A}" srcOrd="0" destOrd="0" presId="urn:microsoft.com/office/officeart/2005/8/layout/orgChart1"/>
    <dgm:cxn modelId="{ED0CB752-E2D2-4B09-BFA2-A439CB337106}" type="presOf" srcId="{40E949F2-2FC7-40BA-A201-A9B1660A6294}" destId="{D27C1F7B-3D66-43DA-9A2C-FA5358707C3E}" srcOrd="0" destOrd="0" presId="urn:microsoft.com/office/officeart/2005/8/layout/orgChart1"/>
    <dgm:cxn modelId="{C8B470BF-77CA-4CEB-B610-655ADF7CB915}" type="presOf" srcId="{2850D61C-750B-47A9-B6DC-ACEA37CBF801}" destId="{93FBD03F-EB68-4BC4-A5B5-2EB6085F0730}" srcOrd="0" destOrd="0" presId="urn:microsoft.com/office/officeart/2005/8/layout/orgChart1"/>
    <dgm:cxn modelId="{D4D3AB55-589A-4A90-BAE9-FD7D7C68CFE9}" srcId="{2850D61C-750B-47A9-B6DC-ACEA37CBF801}" destId="{144131AD-51D7-44E0-9455-D4CA677D4A42}" srcOrd="4" destOrd="0" parTransId="{3DDDAA44-1422-4142-8D24-FCCA2F40C922}" sibTransId="{3378467F-2BB3-4348-8A6D-C78EA007BC57}"/>
    <dgm:cxn modelId="{FE3AB07D-BB60-48F8-B293-1FEFD9F629EB}" type="presOf" srcId="{58D55E50-8535-4D02-963A-8B78CD16D890}" destId="{D596CD5D-3AE1-400E-A94A-A9BCB110F71A}" srcOrd="1" destOrd="0" presId="urn:microsoft.com/office/officeart/2005/8/layout/orgChart1"/>
    <dgm:cxn modelId="{983764E8-6698-4ED3-8795-0DC464BA4652}" type="presOf" srcId="{11C48C3A-7426-4A8A-A749-BD6CB4EBA892}" destId="{D8A12459-772F-4C16-A6D0-A09F3C3D99B0}" srcOrd="1" destOrd="0" presId="urn:microsoft.com/office/officeart/2005/8/layout/orgChart1"/>
    <dgm:cxn modelId="{8B3F20A6-B1FF-40BA-BDB8-2B412A560752}" type="presOf" srcId="{8EE06A14-3C23-41B9-8407-FC02EFFEE1FE}" destId="{B12D47A2-D7FB-45E0-9079-B57BBD121342}" srcOrd="0" destOrd="0" presId="urn:microsoft.com/office/officeart/2005/8/layout/orgChart1"/>
    <dgm:cxn modelId="{07EAC2C9-1279-4E03-B3BD-5BE8C57EC17B}" type="presOf" srcId="{B34BF25C-D38C-4781-B830-893ADD455128}" destId="{5ECFC775-8F1D-4C85-A02B-5336CC4F085C}" srcOrd="0" destOrd="0" presId="urn:microsoft.com/office/officeart/2005/8/layout/orgChart1"/>
    <dgm:cxn modelId="{0780E0F5-1F68-40E7-9D57-C3EE11BD6505}" type="presOf" srcId="{0E561B4B-A87F-4DEC-8279-CA7E9781E820}" destId="{1FA9B2F6-8002-4D59-BD0D-18F0F9EB5C9D}" srcOrd="0" destOrd="0" presId="urn:microsoft.com/office/officeart/2005/8/layout/orgChart1"/>
    <dgm:cxn modelId="{4A2D73AB-61F5-443B-9E0F-77EC0B7C3069}" srcId="{7AEEBC9F-AB42-49E4-A3E2-84FC0D4BDF8C}" destId="{05FDCB3A-6692-40B9-B499-0737817B1FFB}" srcOrd="1" destOrd="0" parTransId="{9D994F56-3EA3-4216-8604-08C2DE43F130}" sibTransId="{9F4041BF-4FB2-45F1-A326-5FE3C57E675E}"/>
    <dgm:cxn modelId="{2596AC92-5AE9-460A-BB64-7419B5BAC52C}" type="presOf" srcId="{51E6726D-A6F1-45CF-B34E-A6BDCB1EC241}" destId="{13FC5C7B-085B-48C5-95AC-F2A41EC4888E}" srcOrd="1" destOrd="0" presId="urn:microsoft.com/office/officeart/2005/8/layout/orgChart1"/>
    <dgm:cxn modelId="{7339D7A6-1F7F-465B-9FBB-E4145E328284}" type="presOf" srcId="{58D55E50-8535-4D02-963A-8B78CD16D890}" destId="{D14E04E6-19B3-4E86-8FF2-EC735F83B53A}" srcOrd="0" destOrd="0" presId="urn:microsoft.com/office/officeart/2005/8/layout/orgChart1"/>
    <dgm:cxn modelId="{967B08A9-3635-4EA7-84FC-C73906E5FD46}" srcId="{311C28B5-2793-4EE4-9BA7-F04162D3E381}" destId="{94593CFA-8B62-4989-9DD7-E322E68711EE}" srcOrd="3" destOrd="0" parTransId="{995CF6C3-125E-41A5-972F-CAA72EC57616}" sibTransId="{BD8102F8-2136-4EE8-8FC5-4E8DBCE09E6F}"/>
    <dgm:cxn modelId="{F4B158A2-CC81-4804-8DDB-070E2B28340E}" type="presOf" srcId="{05FDCB3A-6692-40B9-B499-0737817B1FFB}" destId="{E2394BDD-83E2-48F8-8570-399C88472466}" srcOrd="0" destOrd="0" presId="urn:microsoft.com/office/officeart/2005/8/layout/orgChart1"/>
    <dgm:cxn modelId="{AD1EA686-8470-4AD9-9CFA-3D904DF04D76}" type="presOf" srcId="{11C48C3A-7426-4A8A-A749-BD6CB4EBA892}" destId="{744E5D5C-848F-425D-A231-E6CC20754F3F}" srcOrd="0" destOrd="0" presId="urn:microsoft.com/office/officeart/2005/8/layout/orgChart1"/>
    <dgm:cxn modelId="{DDB63ED8-B330-4AD3-803D-744C78204C02}" type="presOf" srcId="{9CC98651-A5E9-4B73-9DAB-2A467503A276}" destId="{066772B9-1055-41AA-983A-D61A3DDA2B0F}" srcOrd="0" destOrd="0" presId="urn:microsoft.com/office/officeart/2005/8/layout/orgChart1"/>
    <dgm:cxn modelId="{8CBD1615-33B5-4FF7-91B9-775E358265D3}" type="presOf" srcId="{9D994F56-3EA3-4216-8604-08C2DE43F130}" destId="{EFDF4E3B-5889-41FB-9C1E-5F8CADCD85A5}" srcOrd="0" destOrd="0" presId="urn:microsoft.com/office/officeart/2005/8/layout/orgChart1"/>
    <dgm:cxn modelId="{BC22F2D0-6D6F-45E3-A2F9-E9B046905A7A}" type="presOf" srcId="{A051C7EB-8F4E-4AAD-9336-69228E74C294}" destId="{59DCF6BC-FA6A-4DA0-9F1E-1829885F68A5}" srcOrd="1" destOrd="0" presId="urn:microsoft.com/office/officeart/2005/8/layout/orgChart1"/>
    <dgm:cxn modelId="{F7A9035B-835D-4791-98B4-821B528D7123}" type="presOf" srcId="{C744FCB1-BA62-4D94-AB72-7617D3BA420D}" destId="{BC8F09E5-1972-45A2-9763-6C6C2FD753A9}" srcOrd="1" destOrd="0" presId="urn:microsoft.com/office/officeart/2005/8/layout/orgChart1"/>
    <dgm:cxn modelId="{197C3374-B5B1-4BB4-BC00-527760EB86B3}" type="presOf" srcId="{7B80E67A-3E38-4D21-AF29-12B6B0C0323E}" destId="{C3BA6080-CFDA-482E-A8F1-CBA3FF880B06}" srcOrd="0" destOrd="0" presId="urn:microsoft.com/office/officeart/2005/8/layout/orgChart1"/>
    <dgm:cxn modelId="{EB634DA1-7BAC-4F30-B32B-3A9434C23C6D}" type="presOf" srcId="{13B7C587-D8FB-4BC0-B789-A4CC1D6888B9}" destId="{8B62D681-06B4-4EF8-97C6-A43440C71501}" srcOrd="1" destOrd="0" presId="urn:microsoft.com/office/officeart/2005/8/layout/orgChart1"/>
    <dgm:cxn modelId="{30E442C4-830A-4417-900F-5C83734FE2A0}" type="presOf" srcId="{56521D1A-B665-4B7D-B066-AB84FDC1F328}" destId="{F97EF6F3-A3DA-4786-95D1-BBA7166984F6}" srcOrd="0" destOrd="0" presId="urn:microsoft.com/office/officeart/2005/8/layout/orgChart1"/>
    <dgm:cxn modelId="{80470A95-F166-4FDB-B119-7C941505EFC3}" type="presOf" srcId="{311C28B5-2793-4EE4-9BA7-F04162D3E381}" destId="{83DD3A50-9C76-4FD5-BA19-F7A1A444DAFE}" srcOrd="1" destOrd="0" presId="urn:microsoft.com/office/officeart/2005/8/layout/orgChart1"/>
    <dgm:cxn modelId="{82413FB4-B81C-436A-BB36-1EB265F2B7DF}" type="presOf" srcId="{B34BF25C-D38C-4781-B830-893ADD455128}" destId="{2E17294A-25F8-439D-90B4-9F9D7FF9DFDE}" srcOrd="1" destOrd="0" presId="urn:microsoft.com/office/officeart/2005/8/layout/orgChart1"/>
    <dgm:cxn modelId="{5D319C69-DCAD-4E6D-9344-6164B36B359B}" type="presOf" srcId="{109B8E35-AEA8-4FAD-AA37-CA85D6C0671B}" destId="{4AFC7746-F4A0-4EAA-A904-007CAA7AB235}" srcOrd="1" destOrd="0" presId="urn:microsoft.com/office/officeart/2005/8/layout/orgChart1"/>
    <dgm:cxn modelId="{6B201DD0-0364-4889-95F6-CADDA227AAE2}" type="presOf" srcId="{144131AD-51D7-44E0-9455-D4CA677D4A42}" destId="{87BB117F-BB96-4AA7-8AC5-13CA8617AF47}" srcOrd="1" destOrd="0" presId="urn:microsoft.com/office/officeart/2005/8/layout/orgChart1"/>
    <dgm:cxn modelId="{3BA9D40F-A6A0-44A5-9A61-117B2DF5F75F}" type="presOf" srcId="{304D3CAC-8EA2-4019-B318-FEAC0413C822}" destId="{7EC9E7D5-0307-40C1-AF08-BFF1DF2DAE54}" srcOrd="0" destOrd="0" presId="urn:microsoft.com/office/officeart/2005/8/layout/orgChart1"/>
    <dgm:cxn modelId="{84F3E792-8806-48AD-A6CF-BA4366643EF3}" type="presOf" srcId="{7AEEBC9F-AB42-49E4-A3E2-84FC0D4BDF8C}" destId="{8BF2497D-D54B-40DA-81A8-D33DED4A7831}" srcOrd="1" destOrd="0" presId="urn:microsoft.com/office/officeart/2005/8/layout/orgChart1"/>
    <dgm:cxn modelId="{6AA62EDA-FB6C-4404-B732-C82E4ED295C4}" srcId="{C4329004-8E0B-4AE5-B244-1AFBF8AC0BF9}" destId="{40E949F2-2FC7-40BA-A201-A9B1660A6294}" srcOrd="5" destOrd="0" parTransId="{64D507A9-6E43-4A0E-ABB4-3C1E244940B6}" sibTransId="{CA98A5F4-4A9B-4075-BABE-B343200B3160}"/>
    <dgm:cxn modelId="{DAE0E11C-93EF-45EE-AD6B-14579F674026}" type="presOf" srcId="{3F0D0D8F-D0E4-44F0-A7B0-2F86CCFA9CEF}" destId="{F2C1AD20-7571-4077-ADD4-6D97786BB55B}" srcOrd="0" destOrd="0" presId="urn:microsoft.com/office/officeart/2005/8/layout/orgChart1"/>
    <dgm:cxn modelId="{5A40ADB9-3D79-4CB7-98BB-B24126354F53}" type="presOf" srcId="{7B5184C4-FB7E-4299-993C-0270015AD94A}" destId="{437472D4-FE3F-4B89-8D45-007106F192D1}" srcOrd="0" destOrd="0" presId="urn:microsoft.com/office/officeart/2005/8/layout/orgChart1"/>
    <dgm:cxn modelId="{A477AEA5-6D3F-465F-9F2F-D7AF20CB732A}" srcId="{2850D61C-750B-47A9-B6DC-ACEA37CBF801}" destId="{B909B96E-2941-4497-A71B-476B34DEF793}" srcOrd="2" destOrd="0" parTransId="{7B5184C4-FB7E-4299-993C-0270015AD94A}" sibTransId="{21BF3B9B-4531-4F4D-BEA7-21E74A3FF7E5}"/>
    <dgm:cxn modelId="{75E955C8-C0BD-4C10-97B2-15A09FD47F12}" type="presOf" srcId="{03AF467B-4C38-4163-85F4-F9190BF56D65}" destId="{0032BAC4-D53D-424D-A165-1BBB9DE155D4}" srcOrd="0" destOrd="0" presId="urn:microsoft.com/office/officeart/2005/8/layout/orgChart1"/>
    <dgm:cxn modelId="{E10D2949-4E34-43BE-A1F8-B5938EC746C9}" srcId="{311C28B5-2793-4EE4-9BA7-F04162D3E381}" destId="{11C48C3A-7426-4A8A-A749-BD6CB4EBA892}" srcOrd="0" destOrd="0" parTransId="{050A9867-D896-4CC1-9836-5487502BB95B}" sibTransId="{A1AD2C67-C0FC-43A0-A629-E1A9E5D6190B}"/>
    <dgm:cxn modelId="{018DC097-AA5C-463E-9326-5B9EB82E42CE}" type="presOf" srcId="{47A8FA1B-B0D0-427B-848A-AF49F030603C}" destId="{8E886237-C5E1-4275-937B-F51A0BD287D0}" srcOrd="0" destOrd="0" presId="urn:microsoft.com/office/officeart/2005/8/layout/orgChart1"/>
    <dgm:cxn modelId="{0297D4AB-7F6E-4094-97E1-60A2940E8AD5}" type="presOf" srcId="{51E6726D-A6F1-45CF-B34E-A6BDCB1EC241}" destId="{CE0619FD-991A-45F4-80C3-B1EEA2AC2498}" srcOrd="0" destOrd="0" presId="urn:microsoft.com/office/officeart/2005/8/layout/orgChart1"/>
    <dgm:cxn modelId="{E36320C9-A1FF-47C8-8792-F89150151DF6}" srcId="{2850D61C-750B-47A9-B6DC-ACEA37CBF801}" destId="{304D3CAC-8EA2-4019-B318-FEAC0413C822}" srcOrd="3" destOrd="0" parTransId="{D8BC700A-D825-4CFE-832E-864C848E2074}" sibTransId="{D8B23AAA-73DE-407D-B096-B8F9AADEA913}"/>
    <dgm:cxn modelId="{15E632FA-F163-404E-9FEC-6F261A90F03F}" srcId="{2850D61C-750B-47A9-B6DC-ACEA37CBF801}" destId="{C356D658-AF99-4940-96DA-1487E4B4A308}" srcOrd="0" destOrd="0" parTransId="{ED5B3398-6244-47FA-AD20-8B05ECE57653}" sibTransId="{F5A9A5C7-3630-44BD-9511-E02409B39DA7}"/>
    <dgm:cxn modelId="{C7E99576-4791-407A-B00A-6EA34EC3F981}" type="presOf" srcId="{2850D61C-750B-47A9-B6DC-ACEA37CBF801}" destId="{8D3BCB13-E392-46C9-B762-1E49DF72032E}" srcOrd="1" destOrd="0" presId="urn:microsoft.com/office/officeart/2005/8/layout/orgChart1"/>
    <dgm:cxn modelId="{4F136D39-DA30-4AEB-B660-4BA2FD6C8C7D}" type="presOf" srcId="{B909B96E-2941-4497-A71B-476B34DEF793}" destId="{6A59447F-1510-449E-A7E4-12EBEE817E47}" srcOrd="0" destOrd="0" presId="urn:microsoft.com/office/officeart/2005/8/layout/orgChart1"/>
    <dgm:cxn modelId="{A513BA9F-CB68-4BB9-968F-6F7DA3DFF783}" type="presOf" srcId="{05FDCB3A-6692-40B9-B499-0737817B1FFB}" destId="{765AA3B6-CC31-44FA-983B-43F8BC572962}" srcOrd="1" destOrd="0" presId="urn:microsoft.com/office/officeart/2005/8/layout/orgChart1"/>
    <dgm:cxn modelId="{93A05392-5155-4843-B1AC-D5C8154F8CF1}" type="presOf" srcId="{3ECDA871-4DB4-4606-BFA5-190999E93806}" destId="{9E530EA5-A282-4B64-96F2-17C826365BBD}" srcOrd="0" destOrd="0" presId="urn:microsoft.com/office/officeart/2005/8/layout/orgChart1"/>
    <dgm:cxn modelId="{94E16C95-5C62-4F86-9CA1-EF22E6D16F24}" type="presOf" srcId="{64D507A9-6E43-4A0E-ABB4-3C1E244940B6}" destId="{D6D9406C-7747-4D4C-945E-FC8FE285C26E}" srcOrd="0" destOrd="0" presId="urn:microsoft.com/office/officeart/2005/8/layout/orgChart1"/>
    <dgm:cxn modelId="{96C26FF3-D357-43F4-9674-61ABDB2DE6F0}" srcId="{2850D61C-750B-47A9-B6DC-ACEA37CBF801}" destId="{C744FCB1-BA62-4D94-AB72-7617D3BA420D}" srcOrd="1" destOrd="0" parTransId="{A30388AF-628D-43E9-924B-F8FA91238A93}" sibTransId="{AECF7803-9390-4A57-833A-A3EB9498CE81}"/>
    <dgm:cxn modelId="{9AC0084C-F190-4B9D-8EE7-36E77FDEA30A}" srcId="{56521D1A-B665-4B7D-B066-AB84FDC1F328}" destId="{C4329004-8E0B-4AE5-B244-1AFBF8AC0BF9}" srcOrd="2" destOrd="0" parTransId="{2C802D62-A56B-47B2-8D17-C0582C55CD6D}" sibTransId="{80520C6D-6F6D-44D8-81C2-00566DFB6BC1}"/>
    <dgm:cxn modelId="{F642C59E-D70C-4BD6-B9F2-10098D7AC9CF}" srcId="{7AEEBC9F-AB42-49E4-A3E2-84FC0D4BDF8C}" destId="{57B2EDAD-2927-4EEB-B1B4-DF84676CB2AA}" srcOrd="4" destOrd="0" parTransId="{5D711AA8-4327-47D3-A91B-0A9FA42831C6}" sibTransId="{6904FB9D-067C-41FD-A2E7-2C4FC7BB39AB}"/>
    <dgm:cxn modelId="{AD4D7717-8B89-42F5-A538-1291DD6C7201}" srcId="{C4329004-8E0B-4AE5-B244-1AFBF8AC0BF9}" destId="{0E561B4B-A87F-4DEC-8279-CA7E9781E820}" srcOrd="0" destOrd="0" parTransId="{1C127A44-5E01-4C28-AC76-2DBE12C763F7}" sibTransId="{C4873609-0636-4197-B401-BB3FDB48251A}"/>
    <dgm:cxn modelId="{40583A6A-2B57-4A86-9AC4-3541F4B20F74}" type="presOf" srcId="{94593CFA-8B62-4989-9DD7-E322E68711EE}" destId="{584684C5-F6DE-49A1-93AE-FC50A76D63F4}" srcOrd="0" destOrd="0" presId="urn:microsoft.com/office/officeart/2005/8/layout/orgChart1"/>
    <dgm:cxn modelId="{83683AFC-A2E6-4E25-B9CF-C2389F7E68F3}" type="presOf" srcId="{311C28B5-2793-4EE4-9BA7-F04162D3E381}" destId="{C5C0E2A4-3AF6-4BB4-A9D7-A0E224C40FF0}" srcOrd="0" destOrd="0" presId="urn:microsoft.com/office/officeart/2005/8/layout/orgChart1"/>
    <dgm:cxn modelId="{4F3FE974-00C9-4B64-880D-383FAC52B0AE}" type="presOf" srcId="{050A9867-D896-4CC1-9836-5487502BB95B}" destId="{6A2CFD7A-C370-4394-960C-EC51132C519C}" srcOrd="0" destOrd="0" presId="urn:microsoft.com/office/officeart/2005/8/layout/orgChart1"/>
    <dgm:cxn modelId="{89D28574-E821-4B41-9C6F-58DD6913D123}" type="presOf" srcId="{57B2EDAD-2927-4EEB-B1B4-DF84676CB2AA}" destId="{EAAA50F5-C032-463C-8324-AB699E7EA183}" srcOrd="0" destOrd="0" presId="urn:microsoft.com/office/officeart/2005/8/layout/orgChart1"/>
    <dgm:cxn modelId="{3BD374E4-DB50-460B-AF37-4213EA78278F}" type="presOf" srcId="{5398546A-13C7-41E8-8B5E-39C9BD3BD01E}" destId="{661D75B7-0AD2-4581-A0CE-C09AF5F2D594}" srcOrd="0" destOrd="0" presId="urn:microsoft.com/office/officeart/2005/8/layout/orgChart1"/>
    <dgm:cxn modelId="{257FAF75-CA90-41B5-8A75-4D2A4064FDF7}" type="presOf" srcId="{0CF0CB67-3D87-4E5A-A989-68709D750F97}" destId="{C82F6D39-80C4-4295-820C-57E8FCE57041}" srcOrd="0" destOrd="0" presId="urn:microsoft.com/office/officeart/2005/8/layout/orgChart1"/>
    <dgm:cxn modelId="{07277803-8437-46A0-B6CD-3A32F4BB224F}" type="presOf" srcId="{40E949F2-2FC7-40BA-A201-A9B1660A6294}" destId="{507DEE4E-7084-4FC7-9F56-B0FC9BF56138}" srcOrd="1" destOrd="0" presId="urn:microsoft.com/office/officeart/2005/8/layout/orgChart1"/>
    <dgm:cxn modelId="{C5796B4A-5C1F-4020-9A0A-DD82FD00BFF9}" srcId="{C4329004-8E0B-4AE5-B244-1AFBF8AC0BF9}" destId="{45A7381B-A0E5-4DA2-96C8-D997908F3364}" srcOrd="4" destOrd="0" parTransId="{03AF467B-4C38-4163-85F4-F9190BF56D65}" sibTransId="{C7D71C4A-A102-4766-A636-C1D4E2952484}"/>
    <dgm:cxn modelId="{24936503-3873-461B-A7CE-861CC65C09FB}" type="presOf" srcId="{2C802D62-A56B-47B2-8D17-C0582C55CD6D}" destId="{53E5289B-F72F-45B8-A26C-F85CB2C605DB}" srcOrd="0" destOrd="0" presId="urn:microsoft.com/office/officeart/2005/8/layout/orgChart1"/>
    <dgm:cxn modelId="{325500DF-4863-44B6-8E59-89046D221386}" type="presOf" srcId="{ED5B3398-6244-47FA-AD20-8B05ECE57653}" destId="{431FB122-AAB3-441E-BF78-2C3D7908C4B9}" srcOrd="0" destOrd="0" presId="urn:microsoft.com/office/officeart/2005/8/layout/orgChart1"/>
    <dgm:cxn modelId="{C9E938C6-5E5E-4A38-88CA-4D65BB49D270}" type="presOf" srcId="{304D3CAC-8EA2-4019-B318-FEAC0413C822}" destId="{654504C7-79B2-43A6-97F6-9A693F3E01A6}" srcOrd="1" destOrd="0" presId="urn:microsoft.com/office/officeart/2005/8/layout/orgChart1"/>
    <dgm:cxn modelId="{E3B05A79-7F92-40BD-895E-8B2684815D52}" type="presOf" srcId="{A30388AF-628D-43E9-924B-F8FA91238A93}" destId="{37332DAA-2582-4875-9B4B-E8239FB20052}" srcOrd="0" destOrd="0" presId="urn:microsoft.com/office/officeart/2005/8/layout/orgChart1"/>
    <dgm:cxn modelId="{1C3B8BFF-8A29-47E2-B39E-C69D244FE66E}" type="presOf" srcId="{45A7381B-A0E5-4DA2-96C8-D997908F3364}" destId="{F268DAB4-B1C5-4D64-A468-A6C601EC7674}" srcOrd="0" destOrd="0" presId="urn:microsoft.com/office/officeart/2005/8/layout/orgChart1"/>
    <dgm:cxn modelId="{809364ED-B872-4BCF-942A-66A4FFA63F8F}" srcId="{56521D1A-B665-4B7D-B066-AB84FDC1F328}" destId="{7AEEBC9F-AB42-49E4-A3E2-84FC0D4BDF8C}" srcOrd="0" destOrd="0" parTransId="{98AA52F2-D5BD-4C52-8ADD-FC8637C90CCD}" sibTransId="{1B5AB109-53E5-4BF5-9AE7-C963BBCA08F0}"/>
    <dgm:cxn modelId="{8A0F39F7-30A7-4614-9DFA-43765F318FF9}" srcId="{7AEEBC9F-AB42-49E4-A3E2-84FC0D4BDF8C}" destId="{B34BF25C-D38C-4781-B830-893ADD455128}" srcOrd="5" destOrd="0" parTransId="{47A8FA1B-B0D0-427B-848A-AF49F030603C}" sibTransId="{929B92B2-4F15-46A0-B58A-B240C6BE248B}"/>
    <dgm:cxn modelId="{A5EF1D52-D25B-4B28-9CC8-094E406E6377}" srcId="{C4329004-8E0B-4AE5-B244-1AFBF8AC0BF9}" destId="{3F0D0D8F-D0E4-44F0-A7B0-2F86CCFA9CEF}" srcOrd="3" destOrd="0" parTransId="{7C419D54-305E-4204-9BB5-8449666B443C}" sibTransId="{24F65E17-F598-440B-97DF-CC4E301987A8}"/>
    <dgm:cxn modelId="{5A803324-E21E-46BA-AAF2-9A125200BBCD}" type="presOf" srcId="{109B8E35-AEA8-4FAD-AA37-CA85D6C0671B}" destId="{5113274D-E2EF-4DA8-9DBE-333A035B9741}" srcOrd="0" destOrd="0" presId="urn:microsoft.com/office/officeart/2005/8/layout/orgChart1"/>
    <dgm:cxn modelId="{F3666FD8-DF8E-4069-A4AA-681D6C27433E}" type="presParOf" srcId="{6DB0ECEF-AA39-472D-8279-A26598E97377}" destId="{9BBCF6C0-7F0C-4EAA-B83B-5A7EEA990A9E}" srcOrd="0" destOrd="0" presId="urn:microsoft.com/office/officeart/2005/8/layout/orgChart1"/>
    <dgm:cxn modelId="{5C702F77-A277-41E8-A102-1798DE6DE7C1}" type="presParOf" srcId="{9BBCF6C0-7F0C-4EAA-B83B-5A7EEA990A9E}" destId="{1C881117-F84B-468F-BEB4-7351ACBC7889}" srcOrd="0" destOrd="0" presId="urn:microsoft.com/office/officeart/2005/8/layout/orgChart1"/>
    <dgm:cxn modelId="{D9899F31-07D4-4621-9093-F36B35F2A7A2}" type="presParOf" srcId="{1C881117-F84B-468F-BEB4-7351ACBC7889}" destId="{F97EF6F3-A3DA-4786-95D1-BBA7166984F6}" srcOrd="0" destOrd="0" presId="urn:microsoft.com/office/officeart/2005/8/layout/orgChart1"/>
    <dgm:cxn modelId="{3DD1535E-5EC3-499C-875C-ED3D696EC3E3}" type="presParOf" srcId="{1C881117-F84B-468F-BEB4-7351ACBC7889}" destId="{702C1867-5D71-4B14-A6A5-54A3FCA75132}" srcOrd="1" destOrd="0" presId="urn:microsoft.com/office/officeart/2005/8/layout/orgChart1"/>
    <dgm:cxn modelId="{E0D11153-2577-4CD0-9D1F-33B6D73191BE}" type="presParOf" srcId="{9BBCF6C0-7F0C-4EAA-B83B-5A7EEA990A9E}" destId="{698F915E-FD26-4082-8228-9F05299FFF4E}" srcOrd="1" destOrd="0" presId="urn:microsoft.com/office/officeart/2005/8/layout/orgChart1"/>
    <dgm:cxn modelId="{6B5B5373-A949-41EA-96C9-B645023C4A39}" type="presParOf" srcId="{698F915E-FD26-4082-8228-9F05299FFF4E}" destId="{41E8217C-2BDB-4231-B850-74881C777AA2}" srcOrd="0" destOrd="0" presId="urn:microsoft.com/office/officeart/2005/8/layout/orgChart1"/>
    <dgm:cxn modelId="{D6F85D1B-FA83-4711-BA63-C03C7DFB7EC8}" type="presParOf" srcId="{698F915E-FD26-4082-8228-9F05299FFF4E}" destId="{BECDCCFF-362E-44BB-B689-C59A4BE958B1}" srcOrd="1" destOrd="0" presId="urn:microsoft.com/office/officeart/2005/8/layout/orgChart1"/>
    <dgm:cxn modelId="{A9A19A2B-F86F-4D64-8AEF-35A7E3CF97C1}" type="presParOf" srcId="{BECDCCFF-362E-44BB-B689-C59A4BE958B1}" destId="{0855F75D-47C9-4D01-86EC-BB2768E90EE8}" srcOrd="0" destOrd="0" presId="urn:microsoft.com/office/officeart/2005/8/layout/orgChart1"/>
    <dgm:cxn modelId="{A6FB3B5E-EF88-4C7A-A1F8-F852A6898398}" type="presParOf" srcId="{0855F75D-47C9-4D01-86EC-BB2768E90EE8}" destId="{BF1BC448-3E74-4A8E-AD68-AEA55CA3E292}" srcOrd="0" destOrd="0" presId="urn:microsoft.com/office/officeart/2005/8/layout/orgChart1"/>
    <dgm:cxn modelId="{012DBF22-BA6D-42F0-A358-578D721B321A}" type="presParOf" srcId="{0855F75D-47C9-4D01-86EC-BB2768E90EE8}" destId="{8BF2497D-D54B-40DA-81A8-D33DED4A7831}" srcOrd="1" destOrd="0" presId="urn:microsoft.com/office/officeart/2005/8/layout/orgChart1"/>
    <dgm:cxn modelId="{BB56F455-2B94-4851-833F-1F2958979D8B}" type="presParOf" srcId="{BECDCCFF-362E-44BB-B689-C59A4BE958B1}" destId="{ADC6D3B3-1095-40B1-8538-61278ECB1708}" srcOrd="1" destOrd="0" presId="urn:microsoft.com/office/officeart/2005/8/layout/orgChart1"/>
    <dgm:cxn modelId="{118A8777-E0DE-4EFC-A623-51B5A368907C}" type="presParOf" srcId="{ADC6D3B3-1095-40B1-8538-61278ECB1708}" destId="{BFBB808A-3783-456D-8C60-CA1BDC44C4C9}" srcOrd="0" destOrd="0" presId="urn:microsoft.com/office/officeart/2005/8/layout/orgChart1"/>
    <dgm:cxn modelId="{EB01D781-1555-461E-9AA2-2A3392EA8D12}" type="presParOf" srcId="{ADC6D3B3-1095-40B1-8538-61278ECB1708}" destId="{4B9DB200-5D57-4F11-801F-2A856AEB1CE9}" srcOrd="1" destOrd="0" presId="urn:microsoft.com/office/officeart/2005/8/layout/orgChart1"/>
    <dgm:cxn modelId="{C9999257-09A8-46E6-B756-83DF0F65812F}" type="presParOf" srcId="{4B9DB200-5D57-4F11-801F-2A856AEB1CE9}" destId="{44787472-93EA-4616-974E-26280B49E2BA}" srcOrd="0" destOrd="0" presId="urn:microsoft.com/office/officeart/2005/8/layout/orgChart1"/>
    <dgm:cxn modelId="{2EAFDA98-2737-40A8-B5F8-7C8835D6FE27}" type="presParOf" srcId="{44787472-93EA-4616-974E-26280B49E2BA}" destId="{5113274D-E2EF-4DA8-9DBE-333A035B9741}" srcOrd="0" destOrd="0" presId="urn:microsoft.com/office/officeart/2005/8/layout/orgChart1"/>
    <dgm:cxn modelId="{458162EE-65D7-4E62-A2C3-66184083CDDB}" type="presParOf" srcId="{44787472-93EA-4616-974E-26280B49E2BA}" destId="{4AFC7746-F4A0-4EAA-A904-007CAA7AB235}" srcOrd="1" destOrd="0" presId="urn:microsoft.com/office/officeart/2005/8/layout/orgChart1"/>
    <dgm:cxn modelId="{62129850-D6C0-44D9-B705-61567270E235}" type="presParOf" srcId="{4B9DB200-5D57-4F11-801F-2A856AEB1CE9}" destId="{3177968D-7B2D-468C-90FC-607E27943B94}" srcOrd="1" destOrd="0" presId="urn:microsoft.com/office/officeart/2005/8/layout/orgChart1"/>
    <dgm:cxn modelId="{3CD574E2-E5D3-4889-889F-4F85D6090185}" type="presParOf" srcId="{4B9DB200-5D57-4F11-801F-2A856AEB1CE9}" destId="{EA09D895-D287-4E55-9016-63AEC4B8A3DA}" srcOrd="2" destOrd="0" presId="urn:microsoft.com/office/officeart/2005/8/layout/orgChart1"/>
    <dgm:cxn modelId="{37944B18-07F5-489A-9DFD-27B9CE555AF5}" type="presParOf" srcId="{ADC6D3B3-1095-40B1-8538-61278ECB1708}" destId="{EFDF4E3B-5889-41FB-9C1E-5F8CADCD85A5}" srcOrd="2" destOrd="0" presId="urn:microsoft.com/office/officeart/2005/8/layout/orgChart1"/>
    <dgm:cxn modelId="{25F6AE43-001F-401C-986A-00B6103F1DB2}" type="presParOf" srcId="{ADC6D3B3-1095-40B1-8538-61278ECB1708}" destId="{50E5B9EC-8991-4017-AEF9-C363EE77449C}" srcOrd="3" destOrd="0" presId="urn:microsoft.com/office/officeart/2005/8/layout/orgChart1"/>
    <dgm:cxn modelId="{A24B78C8-AE16-4E31-AF75-723D75B4082E}" type="presParOf" srcId="{50E5B9EC-8991-4017-AEF9-C363EE77449C}" destId="{35DF7D3D-6831-40FD-8F24-2DF017D1E569}" srcOrd="0" destOrd="0" presId="urn:microsoft.com/office/officeart/2005/8/layout/orgChart1"/>
    <dgm:cxn modelId="{009D551B-949C-4C0E-977E-DC820CEE85CA}" type="presParOf" srcId="{35DF7D3D-6831-40FD-8F24-2DF017D1E569}" destId="{E2394BDD-83E2-48F8-8570-399C88472466}" srcOrd="0" destOrd="0" presId="urn:microsoft.com/office/officeart/2005/8/layout/orgChart1"/>
    <dgm:cxn modelId="{259C15E5-5F42-4821-A16E-CF43F40EBA07}" type="presParOf" srcId="{35DF7D3D-6831-40FD-8F24-2DF017D1E569}" destId="{765AA3B6-CC31-44FA-983B-43F8BC572962}" srcOrd="1" destOrd="0" presId="urn:microsoft.com/office/officeart/2005/8/layout/orgChart1"/>
    <dgm:cxn modelId="{D9CF0695-D7D3-4849-B2E4-A9FB1439886A}" type="presParOf" srcId="{50E5B9EC-8991-4017-AEF9-C363EE77449C}" destId="{268F0B64-82B0-44F2-B2E1-23D7133CB981}" srcOrd="1" destOrd="0" presId="urn:microsoft.com/office/officeart/2005/8/layout/orgChart1"/>
    <dgm:cxn modelId="{44B17027-1C2F-4542-BAD3-BD9203840BBF}" type="presParOf" srcId="{50E5B9EC-8991-4017-AEF9-C363EE77449C}" destId="{C48696E7-EE90-4C60-A7B6-53A140EE07C0}" srcOrd="2" destOrd="0" presId="urn:microsoft.com/office/officeart/2005/8/layout/orgChart1"/>
    <dgm:cxn modelId="{C5DF9FD6-CFD8-4AE6-AECA-B9677061B032}" type="presParOf" srcId="{ADC6D3B3-1095-40B1-8538-61278ECB1708}" destId="{FD141EDE-F0AD-4919-BFDA-A18EC454EC1A}" srcOrd="4" destOrd="0" presId="urn:microsoft.com/office/officeart/2005/8/layout/orgChart1"/>
    <dgm:cxn modelId="{E8AE0A79-AD1B-4556-8162-90712DFF5763}" type="presParOf" srcId="{ADC6D3B3-1095-40B1-8538-61278ECB1708}" destId="{EEEC0122-3BE1-4808-B20C-ECEF9628E6AF}" srcOrd="5" destOrd="0" presId="urn:microsoft.com/office/officeart/2005/8/layout/orgChart1"/>
    <dgm:cxn modelId="{111A7894-8FA6-4E2A-8133-AA4643D11FBE}" type="presParOf" srcId="{EEEC0122-3BE1-4808-B20C-ECEF9628E6AF}" destId="{6957D90D-BF54-4056-88D0-C44059586565}" srcOrd="0" destOrd="0" presId="urn:microsoft.com/office/officeart/2005/8/layout/orgChart1"/>
    <dgm:cxn modelId="{254E507D-5B13-4377-9705-2A039340DF11}" type="presParOf" srcId="{6957D90D-BF54-4056-88D0-C44059586565}" destId="{D14E04E6-19B3-4E86-8FF2-EC735F83B53A}" srcOrd="0" destOrd="0" presId="urn:microsoft.com/office/officeart/2005/8/layout/orgChart1"/>
    <dgm:cxn modelId="{0555E6C4-034C-41E9-A728-D126700EF080}" type="presParOf" srcId="{6957D90D-BF54-4056-88D0-C44059586565}" destId="{D596CD5D-3AE1-400E-A94A-A9BCB110F71A}" srcOrd="1" destOrd="0" presId="urn:microsoft.com/office/officeart/2005/8/layout/orgChart1"/>
    <dgm:cxn modelId="{680823B8-1107-46BD-A65F-E68BFC4D3D0E}" type="presParOf" srcId="{EEEC0122-3BE1-4808-B20C-ECEF9628E6AF}" destId="{4E5DA7B7-3675-409F-907B-AAD321A3ED99}" srcOrd="1" destOrd="0" presId="urn:microsoft.com/office/officeart/2005/8/layout/orgChart1"/>
    <dgm:cxn modelId="{1B561009-3DE9-4B71-9F64-6AED23FD73BE}" type="presParOf" srcId="{EEEC0122-3BE1-4808-B20C-ECEF9628E6AF}" destId="{45EB9699-63E1-4366-88DC-EC9C3C74B878}" srcOrd="2" destOrd="0" presId="urn:microsoft.com/office/officeart/2005/8/layout/orgChart1"/>
    <dgm:cxn modelId="{4FDD6E0C-5254-4DBF-B7BF-D00F67FA0A10}" type="presParOf" srcId="{ADC6D3B3-1095-40B1-8538-61278ECB1708}" destId="{C3BA6080-CFDA-482E-A8F1-CBA3FF880B06}" srcOrd="6" destOrd="0" presId="urn:microsoft.com/office/officeart/2005/8/layout/orgChart1"/>
    <dgm:cxn modelId="{1696A712-2135-475A-920B-4D362E1C8D10}" type="presParOf" srcId="{ADC6D3B3-1095-40B1-8538-61278ECB1708}" destId="{A21813D6-5AE8-449E-B2F3-6E747A6584A8}" srcOrd="7" destOrd="0" presId="urn:microsoft.com/office/officeart/2005/8/layout/orgChart1"/>
    <dgm:cxn modelId="{742B6FE3-604F-4E3D-9986-A00114D1C308}" type="presParOf" srcId="{A21813D6-5AE8-449E-B2F3-6E747A6584A8}" destId="{6E591AE7-3026-4038-88FF-4C9C336AFC36}" srcOrd="0" destOrd="0" presId="urn:microsoft.com/office/officeart/2005/8/layout/orgChart1"/>
    <dgm:cxn modelId="{CBCA3C9C-C9EE-4871-BD3B-3DD4DC05E167}" type="presParOf" srcId="{6E591AE7-3026-4038-88FF-4C9C336AFC36}" destId="{22A7B6EA-E106-4E8B-9C6B-0396B22873EF}" srcOrd="0" destOrd="0" presId="urn:microsoft.com/office/officeart/2005/8/layout/orgChart1"/>
    <dgm:cxn modelId="{9ABDD9CA-6B56-4010-B961-32A87948AD74}" type="presParOf" srcId="{6E591AE7-3026-4038-88FF-4C9C336AFC36}" destId="{A3DF2F70-1991-4FF9-ADF9-9B5149B63211}" srcOrd="1" destOrd="0" presId="urn:microsoft.com/office/officeart/2005/8/layout/orgChart1"/>
    <dgm:cxn modelId="{D5C0D90E-D447-4107-9433-E7E3D04C254F}" type="presParOf" srcId="{A21813D6-5AE8-449E-B2F3-6E747A6584A8}" destId="{0E6FB7D8-885C-41A6-B528-3E4F9B415850}" srcOrd="1" destOrd="0" presId="urn:microsoft.com/office/officeart/2005/8/layout/orgChart1"/>
    <dgm:cxn modelId="{40DADA73-CBC7-4B1F-9CED-2E9E6B1576A9}" type="presParOf" srcId="{A21813D6-5AE8-449E-B2F3-6E747A6584A8}" destId="{D3C0A90E-25C1-458D-B265-BCED5B7E8DF9}" srcOrd="2" destOrd="0" presId="urn:microsoft.com/office/officeart/2005/8/layout/orgChart1"/>
    <dgm:cxn modelId="{1224C5B7-B65D-4D20-9E64-19C64BDDDE30}" type="presParOf" srcId="{ADC6D3B3-1095-40B1-8538-61278ECB1708}" destId="{A75D2438-2009-4ECB-987C-D4B3A142FC74}" srcOrd="8" destOrd="0" presId="urn:microsoft.com/office/officeart/2005/8/layout/orgChart1"/>
    <dgm:cxn modelId="{D874CFE7-BB27-4D16-8382-6770B24D82BA}" type="presParOf" srcId="{ADC6D3B3-1095-40B1-8538-61278ECB1708}" destId="{37D3CE2C-8BF4-49B1-9169-FE310B2F983C}" srcOrd="9" destOrd="0" presId="urn:microsoft.com/office/officeart/2005/8/layout/orgChart1"/>
    <dgm:cxn modelId="{2BF45693-1488-43C9-ACB5-EAD1C2707C32}" type="presParOf" srcId="{37D3CE2C-8BF4-49B1-9169-FE310B2F983C}" destId="{DAF9F299-98A2-46E9-ABBB-302A8F0F47AA}" srcOrd="0" destOrd="0" presId="urn:microsoft.com/office/officeart/2005/8/layout/orgChart1"/>
    <dgm:cxn modelId="{2998756A-E163-4E3C-8B03-8F62365B1938}" type="presParOf" srcId="{DAF9F299-98A2-46E9-ABBB-302A8F0F47AA}" destId="{EAAA50F5-C032-463C-8324-AB699E7EA183}" srcOrd="0" destOrd="0" presId="urn:microsoft.com/office/officeart/2005/8/layout/orgChart1"/>
    <dgm:cxn modelId="{B7D7E12A-C3DC-4998-B35B-372571365440}" type="presParOf" srcId="{DAF9F299-98A2-46E9-ABBB-302A8F0F47AA}" destId="{54FC4054-C732-49A4-989A-2483A8393112}" srcOrd="1" destOrd="0" presId="urn:microsoft.com/office/officeart/2005/8/layout/orgChart1"/>
    <dgm:cxn modelId="{1AE25B70-B0EB-46E4-AE9E-21816A6C0F50}" type="presParOf" srcId="{37D3CE2C-8BF4-49B1-9169-FE310B2F983C}" destId="{009653DC-FEE4-4CB9-82EC-C15A1B7137C5}" srcOrd="1" destOrd="0" presId="urn:microsoft.com/office/officeart/2005/8/layout/orgChart1"/>
    <dgm:cxn modelId="{EBDE051C-147B-4CEB-B9BD-73D0115110D1}" type="presParOf" srcId="{37D3CE2C-8BF4-49B1-9169-FE310B2F983C}" destId="{0253D553-F56E-47ED-A380-7642A49A981D}" srcOrd="2" destOrd="0" presId="urn:microsoft.com/office/officeart/2005/8/layout/orgChart1"/>
    <dgm:cxn modelId="{B4C3684C-6ECA-46D3-B2D0-A495F1A6C702}" type="presParOf" srcId="{ADC6D3B3-1095-40B1-8538-61278ECB1708}" destId="{8E886237-C5E1-4275-937B-F51A0BD287D0}" srcOrd="10" destOrd="0" presId="urn:microsoft.com/office/officeart/2005/8/layout/orgChart1"/>
    <dgm:cxn modelId="{8991D52C-9755-41C3-ACFA-45273BC580D6}" type="presParOf" srcId="{ADC6D3B3-1095-40B1-8538-61278ECB1708}" destId="{99AE9521-6FB7-4A9F-8E1B-C53B59E4669F}" srcOrd="11" destOrd="0" presId="urn:microsoft.com/office/officeart/2005/8/layout/orgChart1"/>
    <dgm:cxn modelId="{878B5EB9-90C8-4217-B100-632B3CF44351}" type="presParOf" srcId="{99AE9521-6FB7-4A9F-8E1B-C53B59E4669F}" destId="{069C8FC5-8D05-461E-9C14-A265FFF41F2B}" srcOrd="0" destOrd="0" presId="urn:microsoft.com/office/officeart/2005/8/layout/orgChart1"/>
    <dgm:cxn modelId="{784E5785-C14D-459E-8F01-FD1746486FA7}" type="presParOf" srcId="{069C8FC5-8D05-461E-9C14-A265FFF41F2B}" destId="{5ECFC775-8F1D-4C85-A02B-5336CC4F085C}" srcOrd="0" destOrd="0" presId="urn:microsoft.com/office/officeart/2005/8/layout/orgChart1"/>
    <dgm:cxn modelId="{DAD3E269-7EF8-442D-AAB4-D41631BEA90B}" type="presParOf" srcId="{069C8FC5-8D05-461E-9C14-A265FFF41F2B}" destId="{2E17294A-25F8-439D-90B4-9F9D7FF9DFDE}" srcOrd="1" destOrd="0" presId="urn:microsoft.com/office/officeart/2005/8/layout/orgChart1"/>
    <dgm:cxn modelId="{EC230CDA-2824-4C85-B782-4C183FA57862}" type="presParOf" srcId="{99AE9521-6FB7-4A9F-8E1B-C53B59E4669F}" destId="{6249C855-32B2-429C-A23D-56FC64971E1F}" srcOrd="1" destOrd="0" presId="urn:microsoft.com/office/officeart/2005/8/layout/orgChart1"/>
    <dgm:cxn modelId="{F835EE42-60D4-4547-9221-6A9931ECDF67}" type="presParOf" srcId="{99AE9521-6FB7-4A9F-8E1B-C53B59E4669F}" destId="{B2BD3CF4-9BB4-4AB1-9595-6252C3ACBB10}" srcOrd="2" destOrd="0" presId="urn:microsoft.com/office/officeart/2005/8/layout/orgChart1"/>
    <dgm:cxn modelId="{0C7ACBC9-C5A8-4895-BBDF-12173D0E0A6B}" type="presParOf" srcId="{BECDCCFF-362E-44BB-B689-C59A4BE958B1}" destId="{6529657F-A10A-4F09-AA6F-107DA9455724}" srcOrd="2" destOrd="0" presId="urn:microsoft.com/office/officeart/2005/8/layout/orgChart1"/>
    <dgm:cxn modelId="{2152A2A9-D4BB-4974-BEB7-4FFB1BA43322}" type="presParOf" srcId="{698F915E-FD26-4082-8228-9F05299FFF4E}" destId="{C82F6D39-80C4-4295-820C-57E8FCE57041}" srcOrd="2" destOrd="0" presId="urn:microsoft.com/office/officeart/2005/8/layout/orgChart1"/>
    <dgm:cxn modelId="{99D3C3E9-7BAE-43F6-B6AA-DB8DFBC3122A}" type="presParOf" srcId="{698F915E-FD26-4082-8228-9F05299FFF4E}" destId="{6D54B698-2C0C-4239-AEA3-CF0AFDE4B8A0}" srcOrd="3" destOrd="0" presId="urn:microsoft.com/office/officeart/2005/8/layout/orgChart1"/>
    <dgm:cxn modelId="{D33FEFC6-0ECC-4A55-84EF-0016E9FFEF94}" type="presParOf" srcId="{6D54B698-2C0C-4239-AEA3-CF0AFDE4B8A0}" destId="{9F73F5FD-E552-4FC4-A030-09DDE8225820}" srcOrd="0" destOrd="0" presId="urn:microsoft.com/office/officeart/2005/8/layout/orgChart1"/>
    <dgm:cxn modelId="{82ADD8FF-FB72-48A3-BB47-EB207376B4DD}" type="presParOf" srcId="{9F73F5FD-E552-4FC4-A030-09DDE8225820}" destId="{93FBD03F-EB68-4BC4-A5B5-2EB6085F0730}" srcOrd="0" destOrd="0" presId="urn:microsoft.com/office/officeart/2005/8/layout/orgChart1"/>
    <dgm:cxn modelId="{74DBEE63-2349-4CB4-A4C7-95A6B33DCEE3}" type="presParOf" srcId="{9F73F5FD-E552-4FC4-A030-09DDE8225820}" destId="{8D3BCB13-E392-46C9-B762-1E49DF72032E}" srcOrd="1" destOrd="0" presId="urn:microsoft.com/office/officeart/2005/8/layout/orgChart1"/>
    <dgm:cxn modelId="{687E4897-EB14-465D-8456-984B3B997A9B}" type="presParOf" srcId="{6D54B698-2C0C-4239-AEA3-CF0AFDE4B8A0}" destId="{335FE8D2-662B-49DF-8E6E-8CCA0B19A5D4}" srcOrd="1" destOrd="0" presId="urn:microsoft.com/office/officeart/2005/8/layout/orgChart1"/>
    <dgm:cxn modelId="{4E0A660A-F713-4DFF-8248-CEEAB65E68C7}" type="presParOf" srcId="{335FE8D2-662B-49DF-8E6E-8CCA0B19A5D4}" destId="{431FB122-AAB3-441E-BF78-2C3D7908C4B9}" srcOrd="0" destOrd="0" presId="urn:microsoft.com/office/officeart/2005/8/layout/orgChart1"/>
    <dgm:cxn modelId="{E824C986-0A56-4CDC-AB94-899892EC2582}" type="presParOf" srcId="{335FE8D2-662B-49DF-8E6E-8CCA0B19A5D4}" destId="{52A9A7C9-41BE-4130-9F02-EC4CEB39275B}" srcOrd="1" destOrd="0" presId="urn:microsoft.com/office/officeart/2005/8/layout/orgChart1"/>
    <dgm:cxn modelId="{79A42339-0FB7-4370-894D-5ACBB59E5D59}" type="presParOf" srcId="{52A9A7C9-41BE-4130-9F02-EC4CEB39275B}" destId="{E75179B6-0AE4-4CAE-A565-BEBE236E8367}" srcOrd="0" destOrd="0" presId="urn:microsoft.com/office/officeart/2005/8/layout/orgChart1"/>
    <dgm:cxn modelId="{5A9E2282-9A81-4B72-89B4-796E613A9064}" type="presParOf" srcId="{E75179B6-0AE4-4CAE-A565-BEBE236E8367}" destId="{96BDBB3A-2C94-4ACF-A638-CC2E080AA1E8}" srcOrd="0" destOrd="0" presId="urn:microsoft.com/office/officeart/2005/8/layout/orgChart1"/>
    <dgm:cxn modelId="{B04C2C72-2FFE-4C77-B3B5-EEEF27E7F723}" type="presParOf" srcId="{E75179B6-0AE4-4CAE-A565-BEBE236E8367}" destId="{63826A09-058D-44EC-A1C6-702C7E954648}" srcOrd="1" destOrd="0" presId="urn:microsoft.com/office/officeart/2005/8/layout/orgChart1"/>
    <dgm:cxn modelId="{1E1B26B5-2660-4478-B5D4-A058CB9C30E0}" type="presParOf" srcId="{52A9A7C9-41BE-4130-9F02-EC4CEB39275B}" destId="{D1CD1E95-B0CF-4F09-BD82-538FC6B0F8C8}" srcOrd="1" destOrd="0" presId="urn:microsoft.com/office/officeart/2005/8/layout/orgChart1"/>
    <dgm:cxn modelId="{E57236E2-992A-4AA6-8DBB-673FA8B0303A}" type="presParOf" srcId="{52A9A7C9-41BE-4130-9F02-EC4CEB39275B}" destId="{BAF22B30-3442-47EB-A7AE-4905D205D5AD}" srcOrd="2" destOrd="0" presId="urn:microsoft.com/office/officeart/2005/8/layout/orgChart1"/>
    <dgm:cxn modelId="{C48EE49B-E54F-480D-8E73-0E0659F5F14C}" type="presParOf" srcId="{335FE8D2-662B-49DF-8E6E-8CCA0B19A5D4}" destId="{37332DAA-2582-4875-9B4B-E8239FB20052}" srcOrd="2" destOrd="0" presId="urn:microsoft.com/office/officeart/2005/8/layout/orgChart1"/>
    <dgm:cxn modelId="{9DF15BC4-D94C-4A16-9FF7-8821CEA34934}" type="presParOf" srcId="{335FE8D2-662B-49DF-8E6E-8CCA0B19A5D4}" destId="{1CCD8880-F9FB-41B5-9BE5-D351DE7F8F7C}" srcOrd="3" destOrd="0" presId="urn:microsoft.com/office/officeart/2005/8/layout/orgChart1"/>
    <dgm:cxn modelId="{F59D2F73-F32E-4CE4-BB56-252B4BEFF266}" type="presParOf" srcId="{1CCD8880-F9FB-41B5-9BE5-D351DE7F8F7C}" destId="{969B4770-4253-4300-AFBD-4122792F128B}" srcOrd="0" destOrd="0" presId="urn:microsoft.com/office/officeart/2005/8/layout/orgChart1"/>
    <dgm:cxn modelId="{55AD71D4-1029-4868-B238-C315758ECEF5}" type="presParOf" srcId="{969B4770-4253-4300-AFBD-4122792F128B}" destId="{2F99B8F3-E16D-4221-B426-847678C55783}" srcOrd="0" destOrd="0" presId="urn:microsoft.com/office/officeart/2005/8/layout/orgChart1"/>
    <dgm:cxn modelId="{925EC5C3-72CF-4D79-8E8A-E024280A268E}" type="presParOf" srcId="{969B4770-4253-4300-AFBD-4122792F128B}" destId="{BC8F09E5-1972-45A2-9763-6C6C2FD753A9}" srcOrd="1" destOrd="0" presId="urn:microsoft.com/office/officeart/2005/8/layout/orgChart1"/>
    <dgm:cxn modelId="{6121BC8E-3D4D-4D27-A7A1-6E6471488957}" type="presParOf" srcId="{1CCD8880-F9FB-41B5-9BE5-D351DE7F8F7C}" destId="{3E627B88-5A84-4662-89D8-D48F536B4A98}" srcOrd="1" destOrd="0" presId="urn:microsoft.com/office/officeart/2005/8/layout/orgChart1"/>
    <dgm:cxn modelId="{D0E29758-D48A-4033-9A5E-D37A06ADD45E}" type="presParOf" srcId="{1CCD8880-F9FB-41B5-9BE5-D351DE7F8F7C}" destId="{377A605C-1502-4598-936A-5E1769AA119A}" srcOrd="2" destOrd="0" presId="urn:microsoft.com/office/officeart/2005/8/layout/orgChart1"/>
    <dgm:cxn modelId="{68C021A6-F542-44CC-8F8F-FEAF123ABD1B}" type="presParOf" srcId="{335FE8D2-662B-49DF-8E6E-8CCA0B19A5D4}" destId="{437472D4-FE3F-4B89-8D45-007106F192D1}" srcOrd="4" destOrd="0" presId="urn:microsoft.com/office/officeart/2005/8/layout/orgChart1"/>
    <dgm:cxn modelId="{8B893570-261F-42AC-A356-3B5385EF97B3}" type="presParOf" srcId="{335FE8D2-662B-49DF-8E6E-8CCA0B19A5D4}" destId="{B982CA11-101E-4768-9451-00B88017D1D0}" srcOrd="5" destOrd="0" presId="urn:microsoft.com/office/officeart/2005/8/layout/orgChart1"/>
    <dgm:cxn modelId="{18897F94-9556-4F61-8B19-30790851C6EB}" type="presParOf" srcId="{B982CA11-101E-4768-9451-00B88017D1D0}" destId="{EA99A0E6-529F-4C24-927F-2E5D3958AFBD}" srcOrd="0" destOrd="0" presId="urn:microsoft.com/office/officeart/2005/8/layout/orgChart1"/>
    <dgm:cxn modelId="{F2A2A501-1C88-4635-93EA-3B527E2F5C7E}" type="presParOf" srcId="{EA99A0E6-529F-4C24-927F-2E5D3958AFBD}" destId="{6A59447F-1510-449E-A7E4-12EBEE817E47}" srcOrd="0" destOrd="0" presId="urn:microsoft.com/office/officeart/2005/8/layout/orgChart1"/>
    <dgm:cxn modelId="{7F5BB896-F71F-4BD4-A672-01AAFEACBC11}" type="presParOf" srcId="{EA99A0E6-529F-4C24-927F-2E5D3958AFBD}" destId="{1D3386ED-E6BA-4626-A200-D017575F25E3}" srcOrd="1" destOrd="0" presId="urn:microsoft.com/office/officeart/2005/8/layout/orgChart1"/>
    <dgm:cxn modelId="{FE0B4E2C-6C5D-427A-B53C-8020B78EA76A}" type="presParOf" srcId="{B982CA11-101E-4768-9451-00B88017D1D0}" destId="{C1204B51-83AB-4F2F-BB3B-D9E8033268C9}" srcOrd="1" destOrd="0" presId="urn:microsoft.com/office/officeart/2005/8/layout/orgChart1"/>
    <dgm:cxn modelId="{6185AB18-3A94-489A-9C84-38E72FEC02C4}" type="presParOf" srcId="{B982CA11-101E-4768-9451-00B88017D1D0}" destId="{FBA37BE2-72F7-47A6-B980-E87227ADD918}" srcOrd="2" destOrd="0" presId="urn:microsoft.com/office/officeart/2005/8/layout/orgChart1"/>
    <dgm:cxn modelId="{930AE6B7-9552-48FD-853C-DAA130772369}" type="presParOf" srcId="{335FE8D2-662B-49DF-8E6E-8CCA0B19A5D4}" destId="{2A4A4574-2C90-407C-9173-3033A3A2A28A}" srcOrd="6" destOrd="0" presId="urn:microsoft.com/office/officeart/2005/8/layout/orgChart1"/>
    <dgm:cxn modelId="{73005A57-8F31-4B32-BE8B-E819FDCB051D}" type="presParOf" srcId="{335FE8D2-662B-49DF-8E6E-8CCA0B19A5D4}" destId="{3FEF881D-4D0E-427A-A978-4105C5790562}" srcOrd="7" destOrd="0" presId="urn:microsoft.com/office/officeart/2005/8/layout/orgChart1"/>
    <dgm:cxn modelId="{6BAA87AA-4D07-4820-8C7C-4B4685986B00}" type="presParOf" srcId="{3FEF881D-4D0E-427A-A978-4105C5790562}" destId="{BECABF23-1CAC-4434-9FAA-DDF06523368B}" srcOrd="0" destOrd="0" presId="urn:microsoft.com/office/officeart/2005/8/layout/orgChart1"/>
    <dgm:cxn modelId="{450A8450-95F8-4108-80E2-B888D4342121}" type="presParOf" srcId="{BECABF23-1CAC-4434-9FAA-DDF06523368B}" destId="{7EC9E7D5-0307-40C1-AF08-BFF1DF2DAE54}" srcOrd="0" destOrd="0" presId="urn:microsoft.com/office/officeart/2005/8/layout/orgChart1"/>
    <dgm:cxn modelId="{C7260410-47F9-4F41-8C3B-184F6F475AAB}" type="presParOf" srcId="{BECABF23-1CAC-4434-9FAA-DDF06523368B}" destId="{654504C7-79B2-43A6-97F6-9A693F3E01A6}" srcOrd="1" destOrd="0" presId="urn:microsoft.com/office/officeart/2005/8/layout/orgChart1"/>
    <dgm:cxn modelId="{C607E17E-1EC6-4463-AE98-175B5E720414}" type="presParOf" srcId="{3FEF881D-4D0E-427A-A978-4105C5790562}" destId="{024A0CA9-3BD5-40D2-87A5-92940CDAC4CE}" srcOrd="1" destOrd="0" presId="urn:microsoft.com/office/officeart/2005/8/layout/orgChart1"/>
    <dgm:cxn modelId="{B459C5EB-A683-4FE8-8E7D-73A2F0F136B5}" type="presParOf" srcId="{3FEF881D-4D0E-427A-A978-4105C5790562}" destId="{9CFA7C1F-332F-459C-8E6F-8E499D3EC293}" srcOrd="2" destOrd="0" presId="urn:microsoft.com/office/officeart/2005/8/layout/orgChart1"/>
    <dgm:cxn modelId="{6CC0F7BB-3229-4E1C-8A2D-20DFFD56FE31}" type="presParOf" srcId="{335FE8D2-662B-49DF-8E6E-8CCA0B19A5D4}" destId="{300407B6-0BA9-4696-8B20-7491E4B9635A}" srcOrd="8" destOrd="0" presId="urn:microsoft.com/office/officeart/2005/8/layout/orgChart1"/>
    <dgm:cxn modelId="{69B2D555-340B-400B-98BF-3E4A3B126D79}" type="presParOf" srcId="{335FE8D2-662B-49DF-8E6E-8CCA0B19A5D4}" destId="{462B359B-EBC5-4779-B76F-AE9E6E3432AC}" srcOrd="9" destOrd="0" presId="urn:microsoft.com/office/officeart/2005/8/layout/orgChart1"/>
    <dgm:cxn modelId="{0895A96A-D027-4409-B6E6-8BD806D5026B}" type="presParOf" srcId="{462B359B-EBC5-4779-B76F-AE9E6E3432AC}" destId="{712733AB-8A61-44D0-88D7-1D7FEF2EE498}" srcOrd="0" destOrd="0" presId="urn:microsoft.com/office/officeart/2005/8/layout/orgChart1"/>
    <dgm:cxn modelId="{8F5FE124-6787-4D0C-B35B-BBAAFAF780D0}" type="presParOf" srcId="{712733AB-8A61-44D0-88D7-1D7FEF2EE498}" destId="{A4D91A53-6BF2-4A3B-8362-8739A070A18B}" srcOrd="0" destOrd="0" presId="urn:microsoft.com/office/officeart/2005/8/layout/orgChart1"/>
    <dgm:cxn modelId="{419E4DF7-9D40-4277-B27C-6C3FDFAAFCC6}" type="presParOf" srcId="{712733AB-8A61-44D0-88D7-1D7FEF2EE498}" destId="{87BB117F-BB96-4AA7-8AC5-13CA8617AF47}" srcOrd="1" destOrd="0" presId="urn:microsoft.com/office/officeart/2005/8/layout/orgChart1"/>
    <dgm:cxn modelId="{D87623BC-9416-4154-B2A0-1D01517B81BE}" type="presParOf" srcId="{462B359B-EBC5-4779-B76F-AE9E6E3432AC}" destId="{DED1F9FF-72DF-455C-9132-3D1C945BD018}" srcOrd="1" destOrd="0" presId="urn:microsoft.com/office/officeart/2005/8/layout/orgChart1"/>
    <dgm:cxn modelId="{B58BA4B3-29D5-49A5-A63C-5F4AD5B74C33}" type="presParOf" srcId="{462B359B-EBC5-4779-B76F-AE9E6E3432AC}" destId="{E9702750-9301-4974-9463-0305C9BEBBE3}" srcOrd="2" destOrd="0" presId="urn:microsoft.com/office/officeart/2005/8/layout/orgChart1"/>
    <dgm:cxn modelId="{DE206687-334D-4D0D-93EF-19190D3501C3}" type="presParOf" srcId="{6D54B698-2C0C-4239-AEA3-CF0AFDE4B8A0}" destId="{D2F73BE1-1045-4DA1-9CF4-CD01D403F04C}" srcOrd="2" destOrd="0" presId="urn:microsoft.com/office/officeart/2005/8/layout/orgChart1"/>
    <dgm:cxn modelId="{2ABC94D2-61B5-45AE-8E3D-BB00D4A6E876}" type="presParOf" srcId="{698F915E-FD26-4082-8228-9F05299FFF4E}" destId="{53E5289B-F72F-45B8-A26C-F85CB2C605DB}" srcOrd="4" destOrd="0" presId="urn:microsoft.com/office/officeart/2005/8/layout/orgChart1"/>
    <dgm:cxn modelId="{7506BBEE-8D90-47AE-BEB8-D8C41AEFBC06}" type="presParOf" srcId="{698F915E-FD26-4082-8228-9F05299FFF4E}" destId="{2AC0CFE8-2D52-46E0-8BA2-7B99246F5392}" srcOrd="5" destOrd="0" presId="urn:microsoft.com/office/officeart/2005/8/layout/orgChart1"/>
    <dgm:cxn modelId="{EFB63B90-6E04-4A8D-9B6A-49DEC21CD7E4}" type="presParOf" srcId="{2AC0CFE8-2D52-46E0-8BA2-7B99246F5392}" destId="{87A11FDC-C324-4905-A9B0-A72CA39BDE65}" srcOrd="0" destOrd="0" presId="urn:microsoft.com/office/officeart/2005/8/layout/orgChart1"/>
    <dgm:cxn modelId="{A3E86379-37E1-4235-9174-5C404BC15249}" type="presParOf" srcId="{87A11FDC-C324-4905-A9B0-A72CA39BDE65}" destId="{A9CF4C4D-C5D3-481E-B44A-F19B5917E638}" srcOrd="0" destOrd="0" presId="urn:microsoft.com/office/officeart/2005/8/layout/orgChart1"/>
    <dgm:cxn modelId="{3FA3CEA3-CEDF-4F15-9F8E-6C695A0F8FCB}" type="presParOf" srcId="{87A11FDC-C324-4905-A9B0-A72CA39BDE65}" destId="{12614326-6A38-437C-BE1F-C50ACFF7BFA0}" srcOrd="1" destOrd="0" presId="urn:microsoft.com/office/officeart/2005/8/layout/orgChart1"/>
    <dgm:cxn modelId="{945E722F-BD14-42CE-A58A-6323A05BFA8F}" type="presParOf" srcId="{2AC0CFE8-2D52-46E0-8BA2-7B99246F5392}" destId="{D65CC81B-9F3D-4CA3-85BF-6A55EB12CA94}" srcOrd="1" destOrd="0" presId="urn:microsoft.com/office/officeart/2005/8/layout/orgChart1"/>
    <dgm:cxn modelId="{785AC381-AD9B-4EC5-AA7B-45FFADA27113}" type="presParOf" srcId="{D65CC81B-9F3D-4CA3-85BF-6A55EB12CA94}" destId="{22AEF490-90A0-482C-AE44-CE14C03ADCD5}" srcOrd="0" destOrd="0" presId="urn:microsoft.com/office/officeart/2005/8/layout/orgChart1"/>
    <dgm:cxn modelId="{692A0064-4F0B-4B44-899A-E5D63AF201E7}" type="presParOf" srcId="{D65CC81B-9F3D-4CA3-85BF-6A55EB12CA94}" destId="{2BA26C40-93E9-4753-9BF0-D17A14076321}" srcOrd="1" destOrd="0" presId="urn:microsoft.com/office/officeart/2005/8/layout/orgChart1"/>
    <dgm:cxn modelId="{CA18C32F-EC0F-4DF1-BD24-581E8D668B47}" type="presParOf" srcId="{2BA26C40-93E9-4753-9BF0-D17A14076321}" destId="{161B87E3-4D34-4F83-A800-3D66B7E0ADE7}" srcOrd="0" destOrd="0" presId="urn:microsoft.com/office/officeart/2005/8/layout/orgChart1"/>
    <dgm:cxn modelId="{8C1FB73B-3E98-4CC1-B981-4FE08C920686}" type="presParOf" srcId="{161B87E3-4D34-4F83-A800-3D66B7E0ADE7}" destId="{1FA9B2F6-8002-4D59-BD0D-18F0F9EB5C9D}" srcOrd="0" destOrd="0" presId="urn:microsoft.com/office/officeart/2005/8/layout/orgChart1"/>
    <dgm:cxn modelId="{43FCF36B-1587-49CE-92B6-CA7EC37F3FDB}" type="presParOf" srcId="{161B87E3-4D34-4F83-A800-3D66B7E0ADE7}" destId="{973BEC51-C040-4B0A-B489-2505EDD53DC0}" srcOrd="1" destOrd="0" presId="urn:microsoft.com/office/officeart/2005/8/layout/orgChart1"/>
    <dgm:cxn modelId="{0E750371-C0C7-4D3D-82B6-3DE5022CD07D}" type="presParOf" srcId="{2BA26C40-93E9-4753-9BF0-D17A14076321}" destId="{45BC5E4E-202C-45A8-89BB-CA25C2C2E7C6}" srcOrd="1" destOrd="0" presId="urn:microsoft.com/office/officeart/2005/8/layout/orgChart1"/>
    <dgm:cxn modelId="{4E08AB76-CD55-4E59-A4BE-B0964E16D035}" type="presParOf" srcId="{2BA26C40-93E9-4753-9BF0-D17A14076321}" destId="{8E66D004-8E40-4288-B26D-5F877D5C7927}" srcOrd="2" destOrd="0" presId="urn:microsoft.com/office/officeart/2005/8/layout/orgChart1"/>
    <dgm:cxn modelId="{D16C04EF-0E8F-45F9-A5B8-44657CB1DA69}" type="presParOf" srcId="{D65CC81B-9F3D-4CA3-85BF-6A55EB12CA94}" destId="{9E530EA5-A282-4B64-96F2-17C826365BBD}" srcOrd="2" destOrd="0" presId="urn:microsoft.com/office/officeart/2005/8/layout/orgChart1"/>
    <dgm:cxn modelId="{B74104CA-752B-40E9-A84A-81A731AFDF61}" type="presParOf" srcId="{D65CC81B-9F3D-4CA3-85BF-6A55EB12CA94}" destId="{DA66EC61-4910-4A35-AFFD-093B86404FF3}" srcOrd="3" destOrd="0" presId="urn:microsoft.com/office/officeart/2005/8/layout/orgChart1"/>
    <dgm:cxn modelId="{0E7ACBD1-3A69-4813-813E-6664D5FD8696}" type="presParOf" srcId="{DA66EC61-4910-4A35-AFFD-093B86404FF3}" destId="{69E10C62-A66A-4037-9E5A-5499E2D5C46F}" srcOrd="0" destOrd="0" presId="urn:microsoft.com/office/officeart/2005/8/layout/orgChart1"/>
    <dgm:cxn modelId="{911010B5-BA66-4AD8-83EE-E72B2DCB27D3}" type="presParOf" srcId="{69E10C62-A66A-4037-9E5A-5499E2D5C46F}" destId="{867A3F97-9923-4E87-B584-691C8E21A466}" srcOrd="0" destOrd="0" presId="urn:microsoft.com/office/officeart/2005/8/layout/orgChart1"/>
    <dgm:cxn modelId="{A9683AA0-1CAA-4654-977A-DC1F1F7A7E6D}" type="presParOf" srcId="{69E10C62-A66A-4037-9E5A-5499E2D5C46F}" destId="{8B62D681-06B4-4EF8-97C6-A43440C71501}" srcOrd="1" destOrd="0" presId="urn:microsoft.com/office/officeart/2005/8/layout/orgChart1"/>
    <dgm:cxn modelId="{936F9774-CBDE-4715-BEC4-E2BEAF1D8BF8}" type="presParOf" srcId="{DA66EC61-4910-4A35-AFFD-093B86404FF3}" destId="{07A9D47B-7389-4201-AC17-215414EB0A8E}" srcOrd="1" destOrd="0" presId="urn:microsoft.com/office/officeart/2005/8/layout/orgChart1"/>
    <dgm:cxn modelId="{D790C137-CB36-49ED-98ED-81B1CEAC8EB3}" type="presParOf" srcId="{DA66EC61-4910-4A35-AFFD-093B86404FF3}" destId="{B9B7A43D-5BFA-4CC5-963D-DC4179E385C4}" srcOrd="2" destOrd="0" presId="urn:microsoft.com/office/officeart/2005/8/layout/orgChart1"/>
    <dgm:cxn modelId="{4E2466AA-C91B-4A82-8F58-17AB0AE47108}" type="presParOf" srcId="{D65CC81B-9F3D-4CA3-85BF-6A55EB12CA94}" destId="{066772B9-1055-41AA-983A-D61A3DDA2B0F}" srcOrd="4" destOrd="0" presId="urn:microsoft.com/office/officeart/2005/8/layout/orgChart1"/>
    <dgm:cxn modelId="{99C11558-029A-41B6-83F9-48F15E0B6275}" type="presParOf" srcId="{D65CC81B-9F3D-4CA3-85BF-6A55EB12CA94}" destId="{7008F798-35A6-44C8-8657-C65C13E83D22}" srcOrd="5" destOrd="0" presId="urn:microsoft.com/office/officeart/2005/8/layout/orgChart1"/>
    <dgm:cxn modelId="{D3DCB6F4-7F4A-4B28-94B9-9D7449623717}" type="presParOf" srcId="{7008F798-35A6-44C8-8657-C65C13E83D22}" destId="{09C2BE50-1D7E-4B3F-8EF9-CC1100E99774}" srcOrd="0" destOrd="0" presId="urn:microsoft.com/office/officeart/2005/8/layout/orgChart1"/>
    <dgm:cxn modelId="{DD6F778F-0D4F-4743-8F8D-F93FD12E9C24}" type="presParOf" srcId="{09C2BE50-1D7E-4B3F-8EF9-CC1100E99774}" destId="{9EDC32A8-2857-4156-96D2-E400D9C5D63E}" srcOrd="0" destOrd="0" presId="urn:microsoft.com/office/officeart/2005/8/layout/orgChart1"/>
    <dgm:cxn modelId="{33C16EA5-7C4C-411F-BAB6-8FC92F2CD72C}" type="presParOf" srcId="{09C2BE50-1D7E-4B3F-8EF9-CC1100E99774}" destId="{E2E0E074-A2D2-4EA0-9B5E-B9303C6F6EBA}" srcOrd="1" destOrd="0" presId="urn:microsoft.com/office/officeart/2005/8/layout/orgChart1"/>
    <dgm:cxn modelId="{5F41E569-BFE5-4CA8-928A-A2EBB56A1A2A}" type="presParOf" srcId="{7008F798-35A6-44C8-8657-C65C13E83D22}" destId="{755769D1-E78F-4467-8A47-426AF869BD48}" srcOrd="1" destOrd="0" presId="urn:microsoft.com/office/officeart/2005/8/layout/orgChart1"/>
    <dgm:cxn modelId="{E4DE0881-5AC6-4C08-BD73-244F23100CB2}" type="presParOf" srcId="{7008F798-35A6-44C8-8657-C65C13E83D22}" destId="{21D705F3-8A40-433C-AF3D-D47AD83F7941}" srcOrd="2" destOrd="0" presId="urn:microsoft.com/office/officeart/2005/8/layout/orgChart1"/>
    <dgm:cxn modelId="{994AE2BD-ED21-4C41-9FB8-7ABB76103E2A}" type="presParOf" srcId="{D65CC81B-9F3D-4CA3-85BF-6A55EB12CA94}" destId="{AFFCADBE-7D2A-46FB-A2DE-DE959F8A3529}" srcOrd="6" destOrd="0" presId="urn:microsoft.com/office/officeart/2005/8/layout/orgChart1"/>
    <dgm:cxn modelId="{23957825-84A4-4E7E-A268-5D067596B997}" type="presParOf" srcId="{D65CC81B-9F3D-4CA3-85BF-6A55EB12CA94}" destId="{7EB05530-4320-4D06-A908-44A25F83B693}" srcOrd="7" destOrd="0" presId="urn:microsoft.com/office/officeart/2005/8/layout/orgChart1"/>
    <dgm:cxn modelId="{CDADECFA-2CA1-4F32-A537-4018F6E87784}" type="presParOf" srcId="{7EB05530-4320-4D06-A908-44A25F83B693}" destId="{80474F09-F81E-483A-865D-687E618EDC8A}" srcOrd="0" destOrd="0" presId="urn:microsoft.com/office/officeart/2005/8/layout/orgChart1"/>
    <dgm:cxn modelId="{73D94C13-4084-4AA6-8312-84F3FA35411A}" type="presParOf" srcId="{80474F09-F81E-483A-865D-687E618EDC8A}" destId="{F2C1AD20-7571-4077-ADD4-6D97786BB55B}" srcOrd="0" destOrd="0" presId="urn:microsoft.com/office/officeart/2005/8/layout/orgChart1"/>
    <dgm:cxn modelId="{311C8972-A1BD-4BF8-8682-2CA678756439}" type="presParOf" srcId="{80474F09-F81E-483A-865D-687E618EDC8A}" destId="{A1690272-0E5D-41D7-8047-D274FFD80BFE}" srcOrd="1" destOrd="0" presId="urn:microsoft.com/office/officeart/2005/8/layout/orgChart1"/>
    <dgm:cxn modelId="{01E4D906-9F87-46F3-8A26-6B19FD7B8B14}" type="presParOf" srcId="{7EB05530-4320-4D06-A908-44A25F83B693}" destId="{2D89A6A7-BF98-409C-BFD4-6FC87F729441}" srcOrd="1" destOrd="0" presId="urn:microsoft.com/office/officeart/2005/8/layout/orgChart1"/>
    <dgm:cxn modelId="{53FF7C59-626C-4511-AA7A-AF20388B5045}" type="presParOf" srcId="{7EB05530-4320-4D06-A908-44A25F83B693}" destId="{A9A670FD-3DB5-4640-AE7F-1DD69C7108BA}" srcOrd="2" destOrd="0" presId="urn:microsoft.com/office/officeart/2005/8/layout/orgChart1"/>
    <dgm:cxn modelId="{025E99AB-81D0-40A6-9675-834E60CD7953}" type="presParOf" srcId="{D65CC81B-9F3D-4CA3-85BF-6A55EB12CA94}" destId="{0032BAC4-D53D-424D-A165-1BBB9DE155D4}" srcOrd="8" destOrd="0" presId="urn:microsoft.com/office/officeart/2005/8/layout/orgChart1"/>
    <dgm:cxn modelId="{8AD27A7D-E036-4F28-B070-CAFFDAC61A60}" type="presParOf" srcId="{D65CC81B-9F3D-4CA3-85BF-6A55EB12CA94}" destId="{6331EF0A-D0B5-43CE-BB1B-B7E16EBCFB35}" srcOrd="9" destOrd="0" presId="urn:microsoft.com/office/officeart/2005/8/layout/orgChart1"/>
    <dgm:cxn modelId="{7B523319-A40D-4A4C-805A-DAA1769A689D}" type="presParOf" srcId="{6331EF0A-D0B5-43CE-BB1B-B7E16EBCFB35}" destId="{71D62C68-211B-41F0-9DAB-C6372E047712}" srcOrd="0" destOrd="0" presId="urn:microsoft.com/office/officeart/2005/8/layout/orgChart1"/>
    <dgm:cxn modelId="{9D421914-1EC6-4AAD-907E-40640CB39D0B}" type="presParOf" srcId="{71D62C68-211B-41F0-9DAB-C6372E047712}" destId="{F268DAB4-B1C5-4D64-A468-A6C601EC7674}" srcOrd="0" destOrd="0" presId="urn:microsoft.com/office/officeart/2005/8/layout/orgChart1"/>
    <dgm:cxn modelId="{53F0F42B-6108-4E33-B14D-9EFC028E4666}" type="presParOf" srcId="{71D62C68-211B-41F0-9DAB-C6372E047712}" destId="{A8257ABD-2A67-41EC-926C-9E94C2C39D39}" srcOrd="1" destOrd="0" presId="urn:microsoft.com/office/officeart/2005/8/layout/orgChart1"/>
    <dgm:cxn modelId="{C7566DED-63AA-4F58-97B9-5C7A764A78B1}" type="presParOf" srcId="{6331EF0A-D0B5-43CE-BB1B-B7E16EBCFB35}" destId="{431395BC-D16D-46A6-BA1E-E9E6AA7D24EA}" srcOrd="1" destOrd="0" presId="urn:microsoft.com/office/officeart/2005/8/layout/orgChart1"/>
    <dgm:cxn modelId="{AB1E9415-0111-4FC2-9542-5C283B67C39E}" type="presParOf" srcId="{6331EF0A-D0B5-43CE-BB1B-B7E16EBCFB35}" destId="{1D477F99-618F-4D66-80B9-C88FFB8FBC1E}" srcOrd="2" destOrd="0" presId="urn:microsoft.com/office/officeart/2005/8/layout/orgChart1"/>
    <dgm:cxn modelId="{DEF85816-2063-440B-B1D9-4C9E26E38925}" type="presParOf" srcId="{D65CC81B-9F3D-4CA3-85BF-6A55EB12CA94}" destId="{D6D9406C-7747-4D4C-945E-FC8FE285C26E}" srcOrd="10" destOrd="0" presId="urn:microsoft.com/office/officeart/2005/8/layout/orgChart1"/>
    <dgm:cxn modelId="{8E8C49BE-8EE7-45AF-81CE-9AF6DA7B2DE0}" type="presParOf" srcId="{D65CC81B-9F3D-4CA3-85BF-6A55EB12CA94}" destId="{88727587-5E97-4A2A-9692-DBA261C775F9}" srcOrd="11" destOrd="0" presId="urn:microsoft.com/office/officeart/2005/8/layout/orgChart1"/>
    <dgm:cxn modelId="{A8F287B6-3C9A-4AA9-8786-8825BF4C5601}" type="presParOf" srcId="{88727587-5E97-4A2A-9692-DBA261C775F9}" destId="{F08303DF-92CB-4230-8677-14EA9AC841BD}" srcOrd="0" destOrd="0" presId="urn:microsoft.com/office/officeart/2005/8/layout/orgChart1"/>
    <dgm:cxn modelId="{E9489BD8-E096-45A2-9250-51B9EEF1019A}" type="presParOf" srcId="{F08303DF-92CB-4230-8677-14EA9AC841BD}" destId="{D27C1F7B-3D66-43DA-9A2C-FA5358707C3E}" srcOrd="0" destOrd="0" presId="urn:microsoft.com/office/officeart/2005/8/layout/orgChart1"/>
    <dgm:cxn modelId="{CF09877D-0937-4BC0-B65D-A3E0CD412377}" type="presParOf" srcId="{F08303DF-92CB-4230-8677-14EA9AC841BD}" destId="{507DEE4E-7084-4FC7-9F56-B0FC9BF56138}" srcOrd="1" destOrd="0" presId="urn:microsoft.com/office/officeart/2005/8/layout/orgChart1"/>
    <dgm:cxn modelId="{F11B4E41-85D9-4992-A8A5-5B20D6995698}" type="presParOf" srcId="{88727587-5E97-4A2A-9692-DBA261C775F9}" destId="{6F6D1AE3-88CB-4506-A76B-EE4008A6987A}" srcOrd="1" destOrd="0" presId="urn:microsoft.com/office/officeart/2005/8/layout/orgChart1"/>
    <dgm:cxn modelId="{16FCA8FB-1094-4550-B246-FF2EF7B45606}" type="presParOf" srcId="{88727587-5E97-4A2A-9692-DBA261C775F9}" destId="{C002C7E4-146D-49BC-A2DA-33797D4EB04F}" srcOrd="2" destOrd="0" presId="urn:microsoft.com/office/officeart/2005/8/layout/orgChart1"/>
    <dgm:cxn modelId="{8FE9210E-26DD-4C82-986D-583D504C058B}" type="presParOf" srcId="{2AC0CFE8-2D52-46E0-8BA2-7B99246F5392}" destId="{918352E5-11D6-41BC-B7EA-15FE32F039C7}" srcOrd="2" destOrd="0" presId="urn:microsoft.com/office/officeart/2005/8/layout/orgChart1"/>
    <dgm:cxn modelId="{CEE32FDA-5A86-4487-9AA6-05DFCC3DDA80}" type="presParOf" srcId="{698F915E-FD26-4082-8228-9F05299FFF4E}" destId="{64BD1DBF-CA6C-4F18-876D-C467EE22F36F}" srcOrd="6" destOrd="0" presId="urn:microsoft.com/office/officeart/2005/8/layout/orgChart1"/>
    <dgm:cxn modelId="{B2E777EC-50D0-4B1B-AE4E-712B6F8FFB0F}" type="presParOf" srcId="{698F915E-FD26-4082-8228-9F05299FFF4E}" destId="{642BFEFF-749F-4857-A7B5-06B07A8CF2FB}" srcOrd="7" destOrd="0" presId="urn:microsoft.com/office/officeart/2005/8/layout/orgChart1"/>
    <dgm:cxn modelId="{1211963B-22D5-4455-A106-6360E21885B2}" type="presParOf" srcId="{642BFEFF-749F-4857-A7B5-06B07A8CF2FB}" destId="{15E10C1A-2576-467F-AF53-105EC8459B28}" srcOrd="0" destOrd="0" presId="urn:microsoft.com/office/officeart/2005/8/layout/orgChart1"/>
    <dgm:cxn modelId="{3912F4E3-4341-4521-9747-7C045654EBFF}" type="presParOf" srcId="{15E10C1A-2576-467F-AF53-105EC8459B28}" destId="{C5C0E2A4-3AF6-4BB4-A9D7-A0E224C40FF0}" srcOrd="0" destOrd="0" presId="urn:microsoft.com/office/officeart/2005/8/layout/orgChart1"/>
    <dgm:cxn modelId="{18D34C1B-93B5-496A-9CC9-ED1A1E755BC9}" type="presParOf" srcId="{15E10C1A-2576-467F-AF53-105EC8459B28}" destId="{83DD3A50-9C76-4FD5-BA19-F7A1A444DAFE}" srcOrd="1" destOrd="0" presId="urn:microsoft.com/office/officeart/2005/8/layout/orgChart1"/>
    <dgm:cxn modelId="{AB9E9509-013A-4955-AA33-E9E0E304EBD7}" type="presParOf" srcId="{642BFEFF-749F-4857-A7B5-06B07A8CF2FB}" destId="{5827AC30-6206-4289-A433-0A2482DF052A}" srcOrd="1" destOrd="0" presId="urn:microsoft.com/office/officeart/2005/8/layout/orgChart1"/>
    <dgm:cxn modelId="{3AD9AE87-7D48-478A-8E8B-F8BC02920F01}" type="presParOf" srcId="{5827AC30-6206-4289-A433-0A2482DF052A}" destId="{6A2CFD7A-C370-4394-960C-EC51132C519C}" srcOrd="0" destOrd="0" presId="urn:microsoft.com/office/officeart/2005/8/layout/orgChart1"/>
    <dgm:cxn modelId="{E2383491-9D4F-4DB7-AA4F-271C1700B348}" type="presParOf" srcId="{5827AC30-6206-4289-A433-0A2482DF052A}" destId="{35F35095-57FC-4F08-9111-D821E5805816}" srcOrd="1" destOrd="0" presId="urn:microsoft.com/office/officeart/2005/8/layout/orgChart1"/>
    <dgm:cxn modelId="{F22E15C2-D32B-42F9-979D-66CBA86B0427}" type="presParOf" srcId="{35F35095-57FC-4F08-9111-D821E5805816}" destId="{3338239E-A95C-49D4-91D3-1BFF410B7DA0}" srcOrd="0" destOrd="0" presId="urn:microsoft.com/office/officeart/2005/8/layout/orgChart1"/>
    <dgm:cxn modelId="{A9D11C11-7C1C-490E-8BD1-6DD790A41BFA}" type="presParOf" srcId="{3338239E-A95C-49D4-91D3-1BFF410B7DA0}" destId="{744E5D5C-848F-425D-A231-E6CC20754F3F}" srcOrd="0" destOrd="0" presId="urn:microsoft.com/office/officeart/2005/8/layout/orgChart1"/>
    <dgm:cxn modelId="{25E74564-594E-45AC-A7B9-2FFD433E58DE}" type="presParOf" srcId="{3338239E-A95C-49D4-91D3-1BFF410B7DA0}" destId="{D8A12459-772F-4C16-A6D0-A09F3C3D99B0}" srcOrd="1" destOrd="0" presId="urn:microsoft.com/office/officeart/2005/8/layout/orgChart1"/>
    <dgm:cxn modelId="{3232F503-81AE-4635-8F48-284C8A60B99C}" type="presParOf" srcId="{35F35095-57FC-4F08-9111-D821E5805816}" destId="{69740ACC-683B-48B1-A4F6-AF3B325082A2}" srcOrd="1" destOrd="0" presId="urn:microsoft.com/office/officeart/2005/8/layout/orgChart1"/>
    <dgm:cxn modelId="{F1D0B9F6-D34E-42FC-B28C-73E144F1C0F7}" type="presParOf" srcId="{35F35095-57FC-4F08-9111-D821E5805816}" destId="{F6C188C9-9A0F-42AE-8434-4111F05CA06C}" srcOrd="2" destOrd="0" presId="urn:microsoft.com/office/officeart/2005/8/layout/orgChart1"/>
    <dgm:cxn modelId="{31BFD48D-629B-4BB6-978E-5511561997CF}" type="presParOf" srcId="{5827AC30-6206-4289-A433-0A2482DF052A}" destId="{B12D47A2-D7FB-45E0-9079-B57BBD121342}" srcOrd="2" destOrd="0" presId="urn:microsoft.com/office/officeart/2005/8/layout/orgChart1"/>
    <dgm:cxn modelId="{E7FBE759-9BE8-495A-8C84-425DB3005081}" type="presParOf" srcId="{5827AC30-6206-4289-A433-0A2482DF052A}" destId="{DFFA2606-66EF-4782-8F69-2D6C30FD5F47}" srcOrd="3" destOrd="0" presId="urn:microsoft.com/office/officeart/2005/8/layout/orgChart1"/>
    <dgm:cxn modelId="{588F311D-9A8F-4080-840A-25C91C917285}" type="presParOf" srcId="{DFFA2606-66EF-4782-8F69-2D6C30FD5F47}" destId="{8AF982F3-C00A-4A77-AA9B-0374EC3316CE}" srcOrd="0" destOrd="0" presId="urn:microsoft.com/office/officeart/2005/8/layout/orgChart1"/>
    <dgm:cxn modelId="{DD0F08E9-78E8-4161-9C94-5BC770BFDF00}" type="presParOf" srcId="{8AF982F3-C00A-4A77-AA9B-0374EC3316CE}" destId="{CE0619FD-991A-45F4-80C3-B1EEA2AC2498}" srcOrd="0" destOrd="0" presId="urn:microsoft.com/office/officeart/2005/8/layout/orgChart1"/>
    <dgm:cxn modelId="{2CE057E5-0C71-4C4E-AFA9-348F8E7F124D}" type="presParOf" srcId="{8AF982F3-C00A-4A77-AA9B-0374EC3316CE}" destId="{13FC5C7B-085B-48C5-95AC-F2A41EC4888E}" srcOrd="1" destOrd="0" presId="urn:microsoft.com/office/officeart/2005/8/layout/orgChart1"/>
    <dgm:cxn modelId="{44708958-8D8E-4156-926C-C025D9F6C0CF}" type="presParOf" srcId="{DFFA2606-66EF-4782-8F69-2D6C30FD5F47}" destId="{52D9943F-6E58-454E-BF8F-F526CA5416FC}" srcOrd="1" destOrd="0" presId="urn:microsoft.com/office/officeart/2005/8/layout/orgChart1"/>
    <dgm:cxn modelId="{88AE699C-087C-407E-BEE0-7644EC3DE4E1}" type="presParOf" srcId="{DFFA2606-66EF-4782-8F69-2D6C30FD5F47}" destId="{58773C19-D496-4945-9222-C9CDAF8285AD}" srcOrd="2" destOrd="0" presId="urn:microsoft.com/office/officeart/2005/8/layout/orgChart1"/>
    <dgm:cxn modelId="{9945C43C-F4E8-47F3-BA29-173B7753EECC}" type="presParOf" srcId="{5827AC30-6206-4289-A433-0A2482DF052A}" destId="{661D75B7-0AD2-4581-A0CE-C09AF5F2D594}" srcOrd="4" destOrd="0" presId="urn:microsoft.com/office/officeart/2005/8/layout/orgChart1"/>
    <dgm:cxn modelId="{85E71C49-4F0A-4FD0-B4AC-7CADFF580397}" type="presParOf" srcId="{5827AC30-6206-4289-A433-0A2482DF052A}" destId="{0B8DD7BE-CDBB-4640-AAFF-3FE3487D897C}" srcOrd="5" destOrd="0" presId="urn:microsoft.com/office/officeart/2005/8/layout/orgChart1"/>
    <dgm:cxn modelId="{15AD4826-08EC-4205-AC80-0753A88D8D09}" type="presParOf" srcId="{0B8DD7BE-CDBB-4640-AAFF-3FE3487D897C}" destId="{393DD8F5-F9EC-42A4-93D8-B950F7C9625E}" srcOrd="0" destOrd="0" presId="urn:microsoft.com/office/officeart/2005/8/layout/orgChart1"/>
    <dgm:cxn modelId="{92833757-3A5F-40DA-BC99-AD1813F1236F}" type="presParOf" srcId="{393DD8F5-F9EC-42A4-93D8-B950F7C9625E}" destId="{E8AEDC78-5E59-4CFC-951E-4FF77680A2D1}" srcOrd="0" destOrd="0" presId="urn:microsoft.com/office/officeart/2005/8/layout/orgChart1"/>
    <dgm:cxn modelId="{0A25F457-2178-4E17-B60C-53F98A36ED5F}" type="presParOf" srcId="{393DD8F5-F9EC-42A4-93D8-B950F7C9625E}" destId="{59DCF6BC-FA6A-4DA0-9F1E-1829885F68A5}" srcOrd="1" destOrd="0" presId="urn:microsoft.com/office/officeart/2005/8/layout/orgChart1"/>
    <dgm:cxn modelId="{63DB3621-C344-40D1-A4F9-2575DA97327A}" type="presParOf" srcId="{0B8DD7BE-CDBB-4640-AAFF-3FE3487D897C}" destId="{7704359C-F6A3-43D4-BC7D-CE80EDC61C46}" srcOrd="1" destOrd="0" presId="urn:microsoft.com/office/officeart/2005/8/layout/orgChart1"/>
    <dgm:cxn modelId="{9A55F637-56CF-4D9B-83D6-1D5EB6E6E66D}" type="presParOf" srcId="{0B8DD7BE-CDBB-4640-AAFF-3FE3487D897C}" destId="{95BC1917-B7F0-4698-B587-5614EAC53280}" srcOrd="2" destOrd="0" presId="urn:microsoft.com/office/officeart/2005/8/layout/orgChart1"/>
    <dgm:cxn modelId="{D41784F2-7CC3-4062-A707-2E5F83065D28}" type="presParOf" srcId="{5827AC30-6206-4289-A433-0A2482DF052A}" destId="{A7ABC206-F3FA-4F94-88F1-CE3AAB9DC22B}" srcOrd="6" destOrd="0" presId="urn:microsoft.com/office/officeart/2005/8/layout/orgChart1"/>
    <dgm:cxn modelId="{C9AEEA13-DEEE-4244-8018-EA7C38FD8E43}" type="presParOf" srcId="{5827AC30-6206-4289-A433-0A2482DF052A}" destId="{9D24F84B-E4B4-41FA-97D2-F71A73E2D724}" srcOrd="7" destOrd="0" presId="urn:microsoft.com/office/officeart/2005/8/layout/orgChart1"/>
    <dgm:cxn modelId="{7677078D-2762-4E09-A67A-8D25CA2A0212}" type="presParOf" srcId="{9D24F84B-E4B4-41FA-97D2-F71A73E2D724}" destId="{6207FE94-0970-45D7-B01C-53DF96C3BF07}" srcOrd="0" destOrd="0" presId="urn:microsoft.com/office/officeart/2005/8/layout/orgChart1"/>
    <dgm:cxn modelId="{CE62A793-570F-49D1-80C4-FBBBFE1ED29D}" type="presParOf" srcId="{6207FE94-0970-45D7-B01C-53DF96C3BF07}" destId="{584684C5-F6DE-49A1-93AE-FC50A76D63F4}" srcOrd="0" destOrd="0" presId="urn:microsoft.com/office/officeart/2005/8/layout/orgChart1"/>
    <dgm:cxn modelId="{EC1C98EC-9F5E-4F32-80B8-0A9C8A051A89}" type="presParOf" srcId="{6207FE94-0970-45D7-B01C-53DF96C3BF07}" destId="{4209D132-B357-444A-B08C-C6066492F968}" srcOrd="1" destOrd="0" presId="urn:microsoft.com/office/officeart/2005/8/layout/orgChart1"/>
    <dgm:cxn modelId="{2B6CE636-E3EF-4F0D-9F59-714368C547FB}" type="presParOf" srcId="{9D24F84B-E4B4-41FA-97D2-F71A73E2D724}" destId="{F8C53BEB-D03E-4342-894E-221E949D0DEB}" srcOrd="1" destOrd="0" presId="urn:microsoft.com/office/officeart/2005/8/layout/orgChart1"/>
    <dgm:cxn modelId="{FE2681FE-B64E-44C6-B4C1-49734BFD76F8}" type="presParOf" srcId="{9D24F84B-E4B4-41FA-97D2-F71A73E2D724}" destId="{2AC2CBE7-E2D1-4723-B6DE-0337990CA8D5}" srcOrd="2" destOrd="0" presId="urn:microsoft.com/office/officeart/2005/8/layout/orgChart1"/>
    <dgm:cxn modelId="{E53C5923-808E-42DF-972B-E90AA8C7F9B1}" type="presParOf" srcId="{642BFEFF-749F-4857-A7B5-06B07A8CF2FB}" destId="{4018C528-9897-4796-A0BC-8BDD42A28999}" srcOrd="2" destOrd="0" presId="urn:microsoft.com/office/officeart/2005/8/layout/orgChart1"/>
    <dgm:cxn modelId="{4D1C4949-8540-4A88-9D98-3154D5A179F1}" type="presParOf" srcId="{9BBCF6C0-7F0C-4EAA-B83B-5A7EEA990A9E}" destId="{629E67AC-D3AE-44E8-9DB0-B4276D93E1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443B3-62DE-4541-AD14-06BF1EFF74C3}">
      <dsp:nvSpPr>
        <dsp:cNvPr id="0" name=""/>
        <dsp:cNvSpPr/>
      </dsp:nvSpPr>
      <dsp:spPr>
        <a:xfrm>
          <a:off x="26122" y="777840"/>
          <a:ext cx="2396597" cy="14379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/>
            <a:t>Duration: 6 years </a:t>
          </a:r>
          <a:endParaRPr lang="en-US" sz="1800" kern="1200" dirty="0"/>
        </a:p>
      </dsp:txBody>
      <dsp:txXfrm>
        <a:off x="26122" y="777840"/>
        <a:ext cx="2396597" cy="1437958"/>
      </dsp:txXfrm>
    </dsp:sp>
    <dsp:sp modelId="{C55375E2-14B7-4BC3-B935-ED8AEF6AE4AE}">
      <dsp:nvSpPr>
        <dsp:cNvPr id="0" name=""/>
        <dsp:cNvSpPr/>
      </dsp:nvSpPr>
      <dsp:spPr>
        <a:xfrm>
          <a:off x="2636257" y="782471"/>
          <a:ext cx="2396597" cy="1437958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Funded by: European Union</a:t>
          </a:r>
        </a:p>
      </dsp:txBody>
      <dsp:txXfrm>
        <a:off x="2636257" y="782471"/>
        <a:ext cx="2396597" cy="1437958"/>
      </dsp:txXfrm>
    </dsp:sp>
    <dsp:sp modelId="{3C2CD924-CEE4-405E-A287-D8F2064CE83A}">
      <dsp:nvSpPr>
        <dsp:cNvPr id="0" name=""/>
        <dsp:cNvSpPr/>
      </dsp:nvSpPr>
      <dsp:spPr>
        <a:xfrm>
          <a:off x="5272514" y="782471"/>
          <a:ext cx="2396597" cy="1437958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Compliance of International </a:t>
          </a:r>
          <a:r>
            <a:rPr lang="en-US" sz="1800" kern="1200" dirty="0" err="1"/>
            <a:t>Labour</a:t>
          </a:r>
          <a:r>
            <a:rPr lang="en-US" sz="1800" kern="1200" dirty="0"/>
            <a:t> and Environmental Standards</a:t>
          </a:r>
        </a:p>
      </dsp:txBody>
      <dsp:txXfrm>
        <a:off x="5272514" y="782471"/>
        <a:ext cx="2396597" cy="1437958"/>
      </dsp:txXfrm>
    </dsp:sp>
    <dsp:sp modelId="{1144E38C-1A1B-4D69-82B3-7CB42F8D6481}">
      <dsp:nvSpPr>
        <dsp:cNvPr id="0" name=""/>
        <dsp:cNvSpPr/>
      </dsp:nvSpPr>
      <dsp:spPr>
        <a:xfrm>
          <a:off x="0" y="2460089"/>
          <a:ext cx="2396597" cy="1437958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/>
            <a:t>Target Locations: 4 Major cities (Lahore, Karachi, Faisalabad, Sialkot)</a:t>
          </a:r>
          <a:endParaRPr lang="en-US" sz="1800" kern="1200" dirty="0"/>
        </a:p>
      </dsp:txBody>
      <dsp:txXfrm>
        <a:off x="0" y="2460089"/>
        <a:ext cx="2396597" cy="1437958"/>
      </dsp:txXfrm>
    </dsp:sp>
    <dsp:sp modelId="{5DFD5558-6495-4BA4-A63E-15179E14A22A}">
      <dsp:nvSpPr>
        <dsp:cNvPr id="0" name=""/>
        <dsp:cNvSpPr/>
      </dsp:nvSpPr>
      <dsp:spPr>
        <a:xfrm>
          <a:off x="2636257" y="2460089"/>
          <a:ext cx="2396597" cy="1437958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/>
            <a:t>Target Sectors: Textile and Leather</a:t>
          </a:r>
          <a:endParaRPr lang="en-US" sz="1800" kern="1200" dirty="0"/>
        </a:p>
      </dsp:txBody>
      <dsp:txXfrm>
        <a:off x="2636257" y="2460089"/>
        <a:ext cx="2396597" cy="1437958"/>
      </dsp:txXfrm>
    </dsp:sp>
    <dsp:sp modelId="{25CACCF4-9553-4971-882A-FBD2F2F805D4}">
      <dsp:nvSpPr>
        <dsp:cNvPr id="0" name=""/>
        <dsp:cNvSpPr/>
      </dsp:nvSpPr>
      <dsp:spPr>
        <a:xfrm>
          <a:off x="5272514" y="2460089"/>
          <a:ext cx="2396597" cy="143795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Project lead: International Labor Organization &amp; WWF-Pakistan</a:t>
          </a:r>
        </a:p>
      </dsp:txBody>
      <dsp:txXfrm>
        <a:off x="5272514" y="2460089"/>
        <a:ext cx="2396597" cy="1437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BC206-F3FA-4F94-88F1-CE3AAB9DC22B}">
      <dsp:nvSpPr>
        <dsp:cNvPr id="0" name=""/>
        <dsp:cNvSpPr/>
      </dsp:nvSpPr>
      <dsp:spPr>
        <a:xfrm>
          <a:off x="7961417" y="1321363"/>
          <a:ext cx="1430125" cy="2599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9961"/>
              </a:lnTo>
              <a:lnTo>
                <a:pt x="1430125" y="25999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D75B7-0AD2-4581-A0CE-C09AF5F2D594}">
      <dsp:nvSpPr>
        <dsp:cNvPr id="0" name=""/>
        <dsp:cNvSpPr/>
      </dsp:nvSpPr>
      <dsp:spPr>
        <a:xfrm>
          <a:off x="7961417" y="1321363"/>
          <a:ext cx="1430125" cy="1871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712"/>
              </a:lnTo>
              <a:lnTo>
                <a:pt x="1430125" y="187171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D47A2-D7FB-45E0-9079-B57BBD121342}">
      <dsp:nvSpPr>
        <dsp:cNvPr id="0" name=""/>
        <dsp:cNvSpPr/>
      </dsp:nvSpPr>
      <dsp:spPr>
        <a:xfrm>
          <a:off x="7961417" y="1321363"/>
          <a:ext cx="1430125" cy="114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462"/>
              </a:lnTo>
              <a:lnTo>
                <a:pt x="1430125" y="11434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CFD7A-C370-4394-960C-EC51132C519C}">
      <dsp:nvSpPr>
        <dsp:cNvPr id="0" name=""/>
        <dsp:cNvSpPr/>
      </dsp:nvSpPr>
      <dsp:spPr>
        <a:xfrm>
          <a:off x="7961417" y="1321363"/>
          <a:ext cx="1430125" cy="415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3"/>
              </a:lnTo>
              <a:lnTo>
                <a:pt x="1430125" y="4152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D1DBF-CA6C-4F18-876D-C467EE22F36F}">
      <dsp:nvSpPr>
        <dsp:cNvPr id="0" name=""/>
        <dsp:cNvSpPr/>
      </dsp:nvSpPr>
      <dsp:spPr>
        <a:xfrm>
          <a:off x="5495207" y="559163"/>
          <a:ext cx="3008359" cy="204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90"/>
              </a:lnTo>
              <a:lnTo>
                <a:pt x="3008359" y="118990"/>
              </a:lnTo>
              <a:lnTo>
                <a:pt x="3008359" y="2040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9406C-7747-4D4C-945E-FC8FE285C26E}">
      <dsp:nvSpPr>
        <dsp:cNvPr id="0" name=""/>
        <dsp:cNvSpPr/>
      </dsp:nvSpPr>
      <dsp:spPr>
        <a:xfrm>
          <a:off x="5800168" y="1321363"/>
          <a:ext cx="463616" cy="348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219"/>
              </a:lnTo>
              <a:lnTo>
                <a:pt x="463616" y="34882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2BAC4-D53D-424D-A165-1BBB9DE155D4}">
      <dsp:nvSpPr>
        <dsp:cNvPr id="0" name=""/>
        <dsp:cNvSpPr/>
      </dsp:nvSpPr>
      <dsp:spPr>
        <a:xfrm>
          <a:off x="5800168" y="1321363"/>
          <a:ext cx="463616" cy="2802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2068"/>
              </a:lnTo>
              <a:lnTo>
                <a:pt x="463616" y="28020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CADBE-7D2A-46FB-A2DE-DE959F8A3529}">
      <dsp:nvSpPr>
        <dsp:cNvPr id="0" name=""/>
        <dsp:cNvSpPr/>
      </dsp:nvSpPr>
      <dsp:spPr>
        <a:xfrm>
          <a:off x="5800168" y="1321363"/>
          <a:ext cx="463616" cy="2192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153"/>
              </a:lnTo>
              <a:lnTo>
                <a:pt x="463616" y="21921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772B9-1055-41AA-983A-D61A3DDA2B0F}">
      <dsp:nvSpPr>
        <dsp:cNvPr id="0" name=""/>
        <dsp:cNvSpPr/>
      </dsp:nvSpPr>
      <dsp:spPr>
        <a:xfrm>
          <a:off x="5800168" y="1321363"/>
          <a:ext cx="463616" cy="1548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100"/>
              </a:lnTo>
              <a:lnTo>
                <a:pt x="463616" y="154810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30EA5-A282-4B64-96F2-17C826365BBD}">
      <dsp:nvSpPr>
        <dsp:cNvPr id="0" name=""/>
        <dsp:cNvSpPr/>
      </dsp:nvSpPr>
      <dsp:spPr>
        <a:xfrm>
          <a:off x="5800168" y="1321363"/>
          <a:ext cx="463616" cy="938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189"/>
              </a:lnTo>
              <a:lnTo>
                <a:pt x="463616" y="9381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EF490-90A0-482C-AE44-CE14C03ADCD5}">
      <dsp:nvSpPr>
        <dsp:cNvPr id="0" name=""/>
        <dsp:cNvSpPr/>
      </dsp:nvSpPr>
      <dsp:spPr>
        <a:xfrm>
          <a:off x="5800168" y="1321363"/>
          <a:ext cx="463616" cy="35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147"/>
              </a:lnTo>
              <a:lnTo>
                <a:pt x="463616" y="3561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5289B-F72F-45B8-A26C-F85CB2C605DB}">
      <dsp:nvSpPr>
        <dsp:cNvPr id="0" name=""/>
        <dsp:cNvSpPr/>
      </dsp:nvSpPr>
      <dsp:spPr>
        <a:xfrm>
          <a:off x="5495207" y="559163"/>
          <a:ext cx="847110" cy="204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90"/>
              </a:lnTo>
              <a:lnTo>
                <a:pt x="847110" y="118990"/>
              </a:lnTo>
              <a:lnTo>
                <a:pt x="847110" y="2040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407B6-0BA9-4696-8B20-7491E4B9635A}">
      <dsp:nvSpPr>
        <dsp:cNvPr id="0" name=""/>
        <dsp:cNvSpPr/>
      </dsp:nvSpPr>
      <dsp:spPr>
        <a:xfrm>
          <a:off x="3630179" y="1321363"/>
          <a:ext cx="278432" cy="3244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208"/>
              </a:lnTo>
              <a:lnTo>
                <a:pt x="278432" y="32442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4574-2C90-407C-9173-3033A3A2A28A}">
      <dsp:nvSpPr>
        <dsp:cNvPr id="0" name=""/>
        <dsp:cNvSpPr/>
      </dsp:nvSpPr>
      <dsp:spPr>
        <a:xfrm>
          <a:off x="3630179" y="1321363"/>
          <a:ext cx="278432" cy="2515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959"/>
              </a:lnTo>
              <a:lnTo>
                <a:pt x="278432" y="25159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472D4-FE3F-4B89-8D45-007106F192D1}">
      <dsp:nvSpPr>
        <dsp:cNvPr id="0" name=""/>
        <dsp:cNvSpPr/>
      </dsp:nvSpPr>
      <dsp:spPr>
        <a:xfrm>
          <a:off x="3630179" y="1321363"/>
          <a:ext cx="278432" cy="178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709"/>
              </a:lnTo>
              <a:lnTo>
                <a:pt x="278432" y="17877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32DAA-2582-4875-9B4B-E8239FB20052}">
      <dsp:nvSpPr>
        <dsp:cNvPr id="0" name=""/>
        <dsp:cNvSpPr/>
      </dsp:nvSpPr>
      <dsp:spPr>
        <a:xfrm>
          <a:off x="3630179" y="1321363"/>
          <a:ext cx="324159" cy="114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134"/>
              </a:lnTo>
              <a:lnTo>
                <a:pt x="324159" y="114313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FB122-AAB3-441E-BF78-2C3D7908C4B9}">
      <dsp:nvSpPr>
        <dsp:cNvPr id="0" name=""/>
        <dsp:cNvSpPr/>
      </dsp:nvSpPr>
      <dsp:spPr>
        <a:xfrm>
          <a:off x="3630179" y="1321363"/>
          <a:ext cx="278432" cy="415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3"/>
              </a:lnTo>
              <a:lnTo>
                <a:pt x="278432" y="4152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F6D39-80C4-4295-820C-57E8FCE57041}">
      <dsp:nvSpPr>
        <dsp:cNvPr id="0" name=""/>
        <dsp:cNvSpPr/>
      </dsp:nvSpPr>
      <dsp:spPr>
        <a:xfrm>
          <a:off x="4172329" y="559163"/>
          <a:ext cx="1322877" cy="204029"/>
        </a:xfrm>
        <a:custGeom>
          <a:avLst/>
          <a:gdLst/>
          <a:ahLst/>
          <a:cxnLst/>
          <a:rect l="0" t="0" r="0" b="0"/>
          <a:pathLst>
            <a:path>
              <a:moveTo>
                <a:pt x="1322877" y="0"/>
              </a:moveTo>
              <a:lnTo>
                <a:pt x="1322877" y="118990"/>
              </a:lnTo>
              <a:lnTo>
                <a:pt x="0" y="118990"/>
              </a:lnTo>
              <a:lnTo>
                <a:pt x="0" y="2040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86237-C5E1-4275-937B-F51A0BD287D0}">
      <dsp:nvSpPr>
        <dsp:cNvPr id="0" name=""/>
        <dsp:cNvSpPr/>
      </dsp:nvSpPr>
      <dsp:spPr>
        <a:xfrm>
          <a:off x="1393042" y="1321363"/>
          <a:ext cx="535907" cy="405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133"/>
              </a:lnTo>
              <a:lnTo>
                <a:pt x="535907" y="40581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D2438-2009-4ECB-987C-D4B3A142FC74}">
      <dsp:nvSpPr>
        <dsp:cNvPr id="0" name=""/>
        <dsp:cNvSpPr/>
      </dsp:nvSpPr>
      <dsp:spPr>
        <a:xfrm>
          <a:off x="1393042" y="1321363"/>
          <a:ext cx="542160" cy="336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1384"/>
              </a:lnTo>
              <a:lnTo>
                <a:pt x="542160" y="3361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A6080-CFDA-482E-A8F1-CBA3FF880B06}">
      <dsp:nvSpPr>
        <dsp:cNvPr id="0" name=""/>
        <dsp:cNvSpPr/>
      </dsp:nvSpPr>
      <dsp:spPr>
        <a:xfrm>
          <a:off x="1393042" y="1321363"/>
          <a:ext cx="542160" cy="2633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135"/>
              </a:lnTo>
              <a:lnTo>
                <a:pt x="542160" y="26331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41EDE-F0AD-4919-BFDA-A18EC454EC1A}">
      <dsp:nvSpPr>
        <dsp:cNvPr id="0" name=""/>
        <dsp:cNvSpPr/>
      </dsp:nvSpPr>
      <dsp:spPr>
        <a:xfrm>
          <a:off x="1393042" y="1321363"/>
          <a:ext cx="542160" cy="1904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885"/>
              </a:lnTo>
              <a:lnTo>
                <a:pt x="542160" y="19048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F4E3B-5889-41FB-9C1E-5F8CADCD85A5}">
      <dsp:nvSpPr>
        <dsp:cNvPr id="0" name=""/>
        <dsp:cNvSpPr/>
      </dsp:nvSpPr>
      <dsp:spPr>
        <a:xfrm>
          <a:off x="1393042" y="1321363"/>
          <a:ext cx="542160" cy="1176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636"/>
              </a:lnTo>
              <a:lnTo>
                <a:pt x="542160" y="11766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B808A-3783-456D-8C60-CA1BDC44C4C9}">
      <dsp:nvSpPr>
        <dsp:cNvPr id="0" name=""/>
        <dsp:cNvSpPr/>
      </dsp:nvSpPr>
      <dsp:spPr>
        <a:xfrm>
          <a:off x="1393042" y="1321363"/>
          <a:ext cx="542160" cy="44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386"/>
              </a:lnTo>
              <a:lnTo>
                <a:pt x="542160" y="4483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8217C-2BDB-4231-B850-74881C777AA2}">
      <dsp:nvSpPr>
        <dsp:cNvPr id="0" name=""/>
        <dsp:cNvSpPr/>
      </dsp:nvSpPr>
      <dsp:spPr>
        <a:xfrm>
          <a:off x="1935192" y="559163"/>
          <a:ext cx="3560014" cy="204029"/>
        </a:xfrm>
        <a:custGeom>
          <a:avLst/>
          <a:gdLst/>
          <a:ahLst/>
          <a:cxnLst/>
          <a:rect l="0" t="0" r="0" b="0"/>
          <a:pathLst>
            <a:path>
              <a:moveTo>
                <a:pt x="3560014" y="0"/>
              </a:moveTo>
              <a:lnTo>
                <a:pt x="3560014" y="118990"/>
              </a:lnTo>
              <a:lnTo>
                <a:pt x="0" y="118990"/>
              </a:lnTo>
              <a:lnTo>
                <a:pt x="0" y="2040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EF6F3-A3DA-4786-95D1-BBA7166984F6}">
      <dsp:nvSpPr>
        <dsp:cNvPr id="0" name=""/>
        <dsp:cNvSpPr/>
      </dsp:nvSpPr>
      <dsp:spPr>
        <a:xfrm>
          <a:off x="4817520" y="992"/>
          <a:ext cx="1355375" cy="558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  <a:cs typeface="Times New Roman" pitchFamily="18" charset="0"/>
            </a:rPr>
            <a:t>Mobilized Stakeholders</a:t>
          </a:r>
          <a:endParaRPr lang="en-US" sz="1400" b="1" kern="1200" dirty="0">
            <a:latin typeface="+mj-lt"/>
          </a:endParaRPr>
        </a:p>
      </dsp:txBody>
      <dsp:txXfrm>
        <a:off x="4817520" y="992"/>
        <a:ext cx="1355375" cy="558170"/>
      </dsp:txXfrm>
    </dsp:sp>
    <dsp:sp modelId="{BF1BC448-3E74-4A8E-AD68-AEA55CA3E292}">
      <dsp:nvSpPr>
        <dsp:cNvPr id="0" name=""/>
        <dsp:cNvSpPr/>
      </dsp:nvSpPr>
      <dsp:spPr>
        <a:xfrm>
          <a:off x="1257505" y="763193"/>
          <a:ext cx="1355375" cy="558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Lahore</a:t>
          </a:r>
          <a:endParaRPr lang="en-US" sz="1050" b="1" kern="1200" dirty="0">
            <a:latin typeface="+mj-lt"/>
          </a:endParaRPr>
        </a:p>
      </dsp:txBody>
      <dsp:txXfrm>
        <a:off x="1257505" y="763193"/>
        <a:ext cx="1355375" cy="558170"/>
      </dsp:txXfrm>
    </dsp:sp>
    <dsp:sp modelId="{5113274D-E2EF-4DA8-9DBE-333A035B9741}">
      <dsp:nvSpPr>
        <dsp:cNvPr id="0" name=""/>
        <dsp:cNvSpPr/>
      </dsp:nvSpPr>
      <dsp:spPr>
        <a:xfrm>
          <a:off x="1935202" y="1490665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  <a:cs typeface="Times New Roman" pitchFamily="18" charset="0"/>
            </a:rPr>
            <a:t>Environmental Protection Agency (EPA)</a:t>
          </a:r>
          <a:endParaRPr lang="en-US" sz="1050" kern="1200" dirty="0">
            <a:latin typeface="+mj-lt"/>
          </a:endParaRPr>
        </a:p>
      </dsp:txBody>
      <dsp:txXfrm>
        <a:off x="1935202" y="1490665"/>
        <a:ext cx="1355375" cy="558170"/>
      </dsp:txXfrm>
    </dsp:sp>
    <dsp:sp modelId="{E2394BDD-83E2-48F8-8570-399C88472466}">
      <dsp:nvSpPr>
        <dsp:cNvPr id="0" name=""/>
        <dsp:cNvSpPr/>
      </dsp:nvSpPr>
      <dsp:spPr>
        <a:xfrm>
          <a:off x="1935202" y="2218914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Lahore Chamber of Commerce and industry (LCCI)</a:t>
          </a:r>
          <a:endParaRPr lang="en-US" sz="1050" kern="1200" dirty="0">
            <a:latin typeface="+mj-lt"/>
          </a:endParaRPr>
        </a:p>
      </dsp:txBody>
      <dsp:txXfrm>
        <a:off x="1935202" y="2218914"/>
        <a:ext cx="1355375" cy="558170"/>
      </dsp:txXfrm>
    </dsp:sp>
    <dsp:sp modelId="{D14E04E6-19B3-4E86-8FF2-EC735F83B53A}">
      <dsp:nvSpPr>
        <dsp:cNvPr id="0" name=""/>
        <dsp:cNvSpPr/>
      </dsp:nvSpPr>
      <dsp:spPr>
        <a:xfrm>
          <a:off x="1935202" y="2947164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All Pakistan Textile Manufacturers Association (APTMA)</a:t>
          </a:r>
        </a:p>
      </dsp:txBody>
      <dsp:txXfrm>
        <a:off x="1935202" y="2947164"/>
        <a:ext cx="1355375" cy="558170"/>
      </dsp:txXfrm>
    </dsp:sp>
    <dsp:sp modelId="{22A7B6EA-E106-4E8B-9C6B-0396B22873EF}">
      <dsp:nvSpPr>
        <dsp:cNvPr id="0" name=""/>
        <dsp:cNvSpPr/>
      </dsp:nvSpPr>
      <dsp:spPr>
        <a:xfrm>
          <a:off x="1935202" y="3675414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+mj-lt"/>
            </a:rPr>
            <a:t>Pakistan Readymade Garments Manufacturers and Exporters Association (PRGMEA)</a:t>
          </a:r>
        </a:p>
      </dsp:txBody>
      <dsp:txXfrm>
        <a:off x="1935202" y="3675414"/>
        <a:ext cx="1355375" cy="558170"/>
      </dsp:txXfrm>
    </dsp:sp>
    <dsp:sp modelId="{EAAA50F5-C032-463C-8324-AB699E7EA183}">
      <dsp:nvSpPr>
        <dsp:cNvPr id="0" name=""/>
        <dsp:cNvSpPr/>
      </dsp:nvSpPr>
      <dsp:spPr>
        <a:xfrm>
          <a:off x="1935202" y="4403663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University of Engineering &amp; Technology (UET)</a:t>
          </a:r>
          <a:endParaRPr lang="en-US" sz="1050" kern="1200" dirty="0">
            <a:latin typeface="+mj-lt"/>
          </a:endParaRPr>
        </a:p>
      </dsp:txBody>
      <dsp:txXfrm>
        <a:off x="1935202" y="4403663"/>
        <a:ext cx="1355375" cy="558170"/>
      </dsp:txXfrm>
    </dsp:sp>
    <dsp:sp modelId="{5ECFC775-8F1D-4C85-A02B-5336CC4F085C}">
      <dsp:nvSpPr>
        <dsp:cNvPr id="0" name=""/>
        <dsp:cNvSpPr/>
      </dsp:nvSpPr>
      <dsp:spPr>
        <a:xfrm>
          <a:off x="1928950" y="5098739"/>
          <a:ext cx="1355375" cy="5615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Pakistan Tanners Association (PTA)</a:t>
          </a:r>
          <a:endParaRPr lang="en-US" sz="1050" kern="1200" dirty="0">
            <a:latin typeface="+mj-lt"/>
          </a:endParaRPr>
        </a:p>
      </dsp:txBody>
      <dsp:txXfrm>
        <a:off x="1928950" y="5098739"/>
        <a:ext cx="1355375" cy="561515"/>
      </dsp:txXfrm>
    </dsp:sp>
    <dsp:sp modelId="{93FBD03F-EB68-4BC4-A5B5-2EB6085F0730}">
      <dsp:nvSpPr>
        <dsp:cNvPr id="0" name=""/>
        <dsp:cNvSpPr/>
      </dsp:nvSpPr>
      <dsp:spPr>
        <a:xfrm>
          <a:off x="3494642" y="763193"/>
          <a:ext cx="1355375" cy="558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cs typeface="Times New Roman" pitchFamily="18" charset="0"/>
            </a:rPr>
            <a:t>Karachi</a:t>
          </a:r>
          <a:endParaRPr lang="en-US" sz="1050" b="1" kern="1200" dirty="0">
            <a:latin typeface="+mj-lt"/>
          </a:endParaRPr>
        </a:p>
      </dsp:txBody>
      <dsp:txXfrm>
        <a:off x="3494642" y="763193"/>
        <a:ext cx="1355375" cy="558170"/>
      </dsp:txXfrm>
    </dsp:sp>
    <dsp:sp modelId="{96BDBB3A-2C94-4ACF-A638-CC2E080AA1E8}">
      <dsp:nvSpPr>
        <dsp:cNvPr id="0" name=""/>
        <dsp:cNvSpPr/>
      </dsp:nvSpPr>
      <dsp:spPr>
        <a:xfrm>
          <a:off x="3908612" y="1457491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  <a:cs typeface="Times New Roman" pitchFamily="18" charset="0"/>
            </a:rPr>
            <a:t>Karachi Chamber of Commerce and Industries (KCCI)</a:t>
          </a:r>
          <a:endParaRPr lang="en-US" sz="1050" kern="1200" dirty="0">
            <a:latin typeface="+mj-lt"/>
          </a:endParaRPr>
        </a:p>
      </dsp:txBody>
      <dsp:txXfrm>
        <a:off x="3908612" y="1457491"/>
        <a:ext cx="1355375" cy="558170"/>
      </dsp:txXfrm>
    </dsp:sp>
    <dsp:sp modelId="{2F99B8F3-E16D-4221-B426-847678C55783}">
      <dsp:nvSpPr>
        <dsp:cNvPr id="0" name=""/>
        <dsp:cNvSpPr/>
      </dsp:nvSpPr>
      <dsp:spPr>
        <a:xfrm>
          <a:off x="3954339" y="2227414"/>
          <a:ext cx="1310790" cy="4741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SEPA</a:t>
          </a:r>
          <a:endParaRPr lang="en-US" sz="1600" b="0" kern="1200" dirty="0"/>
        </a:p>
      </dsp:txBody>
      <dsp:txXfrm>
        <a:off x="3954339" y="2227414"/>
        <a:ext cx="1310790" cy="474167"/>
      </dsp:txXfrm>
    </dsp:sp>
    <dsp:sp modelId="{6A59447F-1510-449E-A7E4-12EBEE817E47}">
      <dsp:nvSpPr>
        <dsp:cNvPr id="0" name=""/>
        <dsp:cNvSpPr/>
      </dsp:nvSpPr>
      <dsp:spPr>
        <a:xfrm>
          <a:off x="3908612" y="2829988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latin typeface="+mj-lt"/>
              <a:cs typeface="Times New Roman" pitchFamily="18" charset="0"/>
            </a:rPr>
            <a:t>Korangi</a:t>
          </a:r>
          <a:r>
            <a:rPr lang="en-US" sz="1050" kern="1200" dirty="0" smtClean="0">
              <a:latin typeface="+mj-lt"/>
              <a:cs typeface="Times New Roman" pitchFamily="18" charset="0"/>
            </a:rPr>
            <a:t> Industrial Estate</a:t>
          </a:r>
          <a:endParaRPr lang="en-US" sz="1050" kern="1200" dirty="0">
            <a:latin typeface="+mj-lt"/>
          </a:endParaRPr>
        </a:p>
      </dsp:txBody>
      <dsp:txXfrm>
        <a:off x="3908612" y="2829988"/>
        <a:ext cx="1355375" cy="558170"/>
      </dsp:txXfrm>
    </dsp:sp>
    <dsp:sp modelId="{7EC9E7D5-0307-40C1-AF08-BFF1DF2DAE54}">
      <dsp:nvSpPr>
        <dsp:cNvPr id="0" name=""/>
        <dsp:cNvSpPr/>
      </dsp:nvSpPr>
      <dsp:spPr>
        <a:xfrm>
          <a:off x="3908612" y="3558237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latin typeface="+mj-lt"/>
            </a:rPr>
            <a:t>Sindh</a:t>
          </a:r>
          <a:r>
            <a:rPr lang="en-US" sz="1050" kern="1200" dirty="0" smtClean="0">
              <a:latin typeface="+mj-lt"/>
            </a:rPr>
            <a:t> Industrial Trade Estate (SITE)</a:t>
          </a:r>
          <a:endParaRPr lang="en-US" sz="1050" kern="1200" dirty="0">
            <a:latin typeface="+mj-lt"/>
          </a:endParaRPr>
        </a:p>
      </dsp:txBody>
      <dsp:txXfrm>
        <a:off x="3908612" y="3558237"/>
        <a:ext cx="1355375" cy="558170"/>
      </dsp:txXfrm>
    </dsp:sp>
    <dsp:sp modelId="{A4D91A53-6BF2-4A3B-8362-8739A070A18B}">
      <dsp:nvSpPr>
        <dsp:cNvPr id="0" name=""/>
        <dsp:cNvSpPr/>
      </dsp:nvSpPr>
      <dsp:spPr>
        <a:xfrm>
          <a:off x="3908612" y="4286487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+mj-lt"/>
            </a:rPr>
            <a:t>Mehran University of Engineering and Technology (MUET)</a:t>
          </a:r>
          <a:endParaRPr lang="en-US" sz="1000" kern="1200" dirty="0">
            <a:latin typeface="+mj-lt"/>
          </a:endParaRPr>
        </a:p>
      </dsp:txBody>
      <dsp:txXfrm>
        <a:off x="3908612" y="4286487"/>
        <a:ext cx="1355375" cy="558170"/>
      </dsp:txXfrm>
    </dsp:sp>
    <dsp:sp modelId="{A9CF4C4D-C5D3-481E-B44A-F19B5917E638}">
      <dsp:nvSpPr>
        <dsp:cNvPr id="0" name=""/>
        <dsp:cNvSpPr/>
      </dsp:nvSpPr>
      <dsp:spPr>
        <a:xfrm>
          <a:off x="5664630" y="763193"/>
          <a:ext cx="1355375" cy="558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Faisalabad</a:t>
          </a:r>
          <a:endParaRPr lang="en-US" sz="1050" b="1" kern="1200" dirty="0" smtClean="0">
            <a:latin typeface="+mj-lt"/>
          </a:endParaRPr>
        </a:p>
      </dsp:txBody>
      <dsp:txXfrm>
        <a:off x="5664630" y="763193"/>
        <a:ext cx="1355375" cy="558170"/>
      </dsp:txXfrm>
    </dsp:sp>
    <dsp:sp modelId="{1FA9B2F6-8002-4D59-BD0D-18F0F9EB5C9D}">
      <dsp:nvSpPr>
        <dsp:cNvPr id="0" name=""/>
        <dsp:cNvSpPr/>
      </dsp:nvSpPr>
      <dsp:spPr>
        <a:xfrm>
          <a:off x="6263784" y="1398425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Pakistan Textile Exporters Association (PTEA) </a:t>
          </a:r>
        </a:p>
      </dsp:txBody>
      <dsp:txXfrm>
        <a:off x="6263784" y="1398425"/>
        <a:ext cx="1355375" cy="558170"/>
      </dsp:txXfrm>
    </dsp:sp>
    <dsp:sp modelId="{867A3F97-9923-4E87-B584-691C8E21A466}">
      <dsp:nvSpPr>
        <dsp:cNvPr id="0" name=""/>
        <dsp:cNvSpPr/>
      </dsp:nvSpPr>
      <dsp:spPr>
        <a:xfrm>
          <a:off x="6263784" y="1980468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+mj-lt"/>
            </a:rPr>
            <a:t>All Pakistan Textile Processing &amp; Manufacturers Association (APTPMA)</a:t>
          </a:r>
        </a:p>
      </dsp:txBody>
      <dsp:txXfrm>
        <a:off x="6263784" y="1980468"/>
        <a:ext cx="1355375" cy="558170"/>
      </dsp:txXfrm>
    </dsp:sp>
    <dsp:sp modelId="{9EDC32A8-2857-4156-96D2-E400D9C5D63E}">
      <dsp:nvSpPr>
        <dsp:cNvPr id="0" name=""/>
        <dsp:cNvSpPr/>
      </dsp:nvSpPr>
      <dsp:spPr>
        <a:xfrm>
          <a:off x="6263784" y="2590379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Faisalabad Chamber of Commerce &amp; Industry (FCCI)</a:t>
          </a:r>
        </a:p>
      </dsp:txBody>
      <dsp:txXfrm>
        <a:off x="6263784" y="2590379"/>
        <a:ext cx="1355375" cy="558170"/>
      </dsp:txXfrm>
    </dsp:sp>
    <dsp:sp modelId="{F2C1AD20-7571-4077-ADD4-6D97786BB55B}">
      <dsp:nvSpPr>
        <dsp:cNvPr id="0" name=""/>
        <dsp:cNvSpPr/>
      </dsp:nvSpPr>
      <dsp:spPr>
        <a:xfrm>
          <a:off x="6263784" y="3234431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WASA Faisalabad</a:t>
          </a:r>
        </a:p>
      </dsp:txBody>
      <dsp:txXfrm>
        <a:off x="6263784" y="3234431"/>
        <a:ext cx="1355375" cy="558170"/>
      </dsp:txXfrm>
    </dsp:sp>
    <dsp:sp modelId="{F268DAB4-B1C5-4D64-A468-A6C601EC7674}">
      <dsp:nvSpPr>
        <dsp:cNvPr id="0" name=""/>
        <dsp:cNvSpPr/>
      </dsp:nvSpPr>
      <dsp:spPr>
        <a:xfrm>
          <a:off x="6263784" y="3844346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National Textile University (NTU)</a:t>
          </a:r>
        </a:p>
      </dsp:txBody>
      <dsp:txXfrm>
        <a:off x="6263784" y="3844346"/>
        <a:ext cx="1355375" cy="558170"/>
      </dsp:txXfrm>
    </dsp:sp>
    <dsp:sp modelId="{D27C1F7B-3D66-43DA-9A2C-FA5358707C3E}">
      <dsp:nvSpPr>
        <dsp:cNvPr id="0" name=""/>
        <dsp:cNvSpPr/>
      </dsp:nvSpPr>
      <dsp:spPr>
        <a:xfrm>
          <a:off x="6263784" y="4530497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University of  Agriculture (UAF)</a:t>
          </a:r>
        </a:p>
      </dsp:txBody>
      <dsp:txXfrm>
        <a:off x="6263784" y="4530497"/>
        <a:ext cx="1355375" cy="558170"/>
      </dsp:txXfrm>
    </dsp:sp>
    <dsp:sp modelId="{C5C0E2A4-3AF6-4BB4-A9D7-A0E224C40FF0}">
      <dsp:nvSpPr>
        <dsp:cNvPr id="0" name=""/>
        <dsp:cNvSpPr/>
      </dsp:nvSpPr>
      <dsp:spPr>
        <a:xfrm>
          <a:off x="7825879" y="763193"/>
          <a:ext cx="1355375" cy="558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Sialkot</a:t>
          </a:r>
          <a:endParaRPr lang="en-US" sz="1600" b="1" kern="1200" dirty="0" smtClean="0">
            <a:latin typeface="+mj-lt"/>
          </a:endParaRPr>
        </a:p>
      </dsp:txBody>
      <dsp:txXfrm>
        <a:off x="7825879" y="763193"/>
        <a:ext cx="1355375" cy="558170"/>
      </dsp:txXfrm>
    </dsp:sp>
    <dsp:sp modelId="{744E5D5C-848F-425D-A231-E6CC20754F3F}">
      <dsp:nvSpPr>
        <dsp:cNvPr id="0" name=""/>
        <dsp:cNvSpPr/>
      </dsp:nvSpPr>
      <dsp:spPr>
        <a:xfrm>
          <a:off x="9391543" y="1457491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Sialkot Chamber of Commerce &amp; Industry (SCCI)</a:t>
          </a:r>
        </a:p>
      </dsp:txBody>
      <dsp:txXfrm>
        <a:off x="9391543" y="1457491"/>
        <a:ext cx="1355375" cy="558170"/>
      </dsp:txXfrm>
    </dsp:sp>
    <dsp:sp modelId="{CE0619FD-991A-45F4-80C3-B1EEA2AC2498}">
      <dsp:nvSpPr>
        <dsp:cNvPr id="0" name=""/>
        <dsp:cNvSpPr/>
      </dsp:nvSpPr>
      <dsp:spPr>
        <a:xfrm>
          <a:off x="9391543" y="2185741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</a:rPr>
            <a:t>Sialkot Tannery Association G Limited (STAGL)</a:t>
          </a:r>
        </a:p>
      </dsp:txBody>
      <dsp:txXfrm>
        <a:off x="9391543" y="2185741"/>
        <a:ext cx="1355375" cy="558170"/>
      </dsp:txXfrm>
    </dsp:sp>
    <dsp:sp modelId="{E8AEDC78-5E59-4CFC-951E-4FF77680A2D1}">
      <dsp:nvSpPr>
        <dsp:cNvPr id="0" name=""/>
        <dsp:cNvSpPr/>
      </dsp:nvSpPr>
      <dsp:spPr>
        <a:xfrm>
          <a:off x="9391543" y="2913991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+mj-lt"/>
            </a:rPr>
            <a:t>Pakistan Leather Garments Manufacturers &amp; Exporters Association (PLGMEA)</a:t>
          </a:r>
        </a:p>
      </dsp:txBody>
      <dsp:txXfrm>
        <a:off x="9391543" y="2913991"/>
        <a:ext cx="1355375" cy="558170"/>
      </dsp:txXfrm>
    </dsp:sp>
    <dsp:sp modelId="{584684C5-F6DE-49A1-93AE-FC50A76D63F4}">
      <dsp:nvSpPr>
        <dsp:cNvPr id="0" name=""/>
        <dsp:cNvSpPr/>
      </dsp:nvSpPr>
      <dsp:spPr>
        <a:xfrm>
          <a:off x="9391543" y="3642240"/>
          <a:ext cx="1355375" cy="558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+mj-lt"/>
            </a:rPr>
            <a:t>Pakistan Gloves manufacturing exporters Associations (PGMEA)</a:t>
          </a:r>
        </a:p>
      </dsp:txBody>
      <dsp:txXfrm>
        <a:off x="9391543" y="3642240"/>
        <a:ext cx="1355375" cy="558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00E3A-E6B9-4F89-9A75-843260714E8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41E29-10C0-40D4-82EC-7A9FAD89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9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4077C8-9E91-4F5C-A738-83BB52A507F0}" type="slidenum">
              <a:rPr lang="en-GB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2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794751-78AC-4D7B-9B9B-F9676F281170}" type="slidenum">
              <a:rPr lang="en-GB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4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6B5-7D6C-4210-8E79-5AE2724162CE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6C96-649B-4CDD-9958-B0B0D6E3E7AE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2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18AF-F673-491A-BAB7-4FC31519EFEB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7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43605" y="3861048"/>
            <a:ext cx="8256917" cy="0"/>
          </a:xfrm>
          <a:prstGeom prst="line">
            <a:avLst/>
          </a:prstGeom>
          <a:ln w="127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428512" y="3035053"/>
            <a:ext cx="912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baseline="0" dirty="0">
                <a:solidFill>
                  <a:srgbClr val="00AC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543606" y="3995772"/>
            <a:ext cx="595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panda.org</a:t>
            </a:r>
          </a:p>
        </p:txBody>
      </p:sp>
    </p:spTree>
    <p:extLst>
      <p:ext uri="{BB962C8B-B14F-4D97-AF65-F5344CB8AC3E}">
        <p14:creationId xmlns:p14="http://schemas.microsoft.com/office/powerpoint/2010/main" val="781164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3467" y="6356351"/>
            <a:ext cx="2158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1674-6E44-4EFA-A82E-B883355A05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1679509" y="1484784"/>
            <a:ext cx="9985109" cy="4608512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23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Calibri" panose="020F0502020204030204" pitchFamily="34" charset="0"/>
              <a:buChar char="−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Calibri" panose="020F0502020204030204" pitchFamily="34" charset="0"/>
              <a:buChar char="₀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AC59-72E5-4C93-B068-6DE84B352189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www.wwfpak.org/wwf-projects/ILES.php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2AC4-8336-4D29-BA17-223ADFE81AF3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50A8-DD15-4DF3-8EC9-6DE9623E0185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6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265B-B90D-4986-B44E-C3F92192D97B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5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BA25-25A3-43C8-9F42-22095E1F0542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8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D6D-F422-45CA-80B0-F151831932A1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0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187-98E3-489C-9FCF-B57A9E953FEF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3AB-CAB8-40D4-98FA-E13EB36224D8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77923"/>
            <a:ext cx="10515600" cy="91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8A78-B3BC-4D39-BD07-B56FEE06283C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www.wwfpak.org/wwf-projects/ILES.php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63A61-B6CD-4754-86FE-45FF6DC4E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jpeg"/><Relationship Id="rId7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.png"/><Relationship Id="rId4" Type="http://schemas.openxmlformats.org/officeDocument/2006/relationships/image" Target="../media/image26.jpeg"/><Relationship Id="rId9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.png"/><Relationship Id="rId4" Type="http://schemas.openxmlformats.org/officeDocument/2006/relationships/image" Target="../media/image32.jpeg"/><Relationship Id="rId9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2.gif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WWF"/>
              </a:rPr>
              <a:t>International </a:t>
            </a:r>
            <a:r>
              <a:rPr lang="en-US" sz="2800" b="1" dirty="0" err="1">
                <a:latin typeface="WWF"/>
              </a:rPr>
              <a:t>Labour</a:t>
            </a:r>
            <a:r>
              <a:rPr lang="en-US" sz="2800" b="1" dirty="0">
                <a:latin typeface="WWF"/>
              </a:rPr>
              <a:t> and Environmental </a:t>
            </a:r>
            <a:r>
              <a:rPr lang="en-US" sz="2800" b="1" dirty="0" smtClean="0">
                <a:latin typeface="WWF"/>
              </a:rPr>
              <a:t>Standards Application </a:t>
            </a:r>
            <a:r>
              <a:rPr lang="en-US" sz="2800" b="1" dirty="0">
                <a:latin typeface="WWF"/>
              </a:rPr>
              <a:t>in Pakistan’s SMEs (ILES)</a:t>
            </a:r>
            <a:r>
              <a:rPr lang="en-US" sz="3600" dirty="0">
                <a:latin typeface="Georgia" panose="02040502050405020303" pitchFamily="18" charset="0"/>
              </a:rPr>
              <a:t/>
            </a:r>
            <a:br>
              <a:rPr lang="en-US" sz="3600" dirty="0">
                <a:latin typeface="Georgia" panose="02040502050405020303" pitchFamily="18" charset="0"/>
              </a:rPr>
            </a:br>
            <a:endParaRPr lang="en-US" sz="36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CAD6C8B-187E-4A3F-B5E1-1EE32E3A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www.wwfpak.org/wwf-projects/ILES.php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5C811C-5E11-4C7C-BBFF-29C7946447EF}"/>
              </a:ext>
            </a:extLst>
          </p:cNvPr>
          <p:cNvSpPr txBox="1">
            <a:spLocks/>
          </p:cNvSpPr>
          <p:nvPr/>
        </p:nvSpPr>
        <p:spPr>
          <a:xfrm>
            <a:off x="2582041" y="396875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70C0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chemeClr val="tx1"/>
                </a:solidFill>
              </a:rPr>
              <a:t>Presenter:      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Adeel Younas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Senior Officer Site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WWF Pakistan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Mobilization of SMEs in Sialkot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108" y="1819373"/>
            <a:ext cx="8856617" cy="3816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Sialkot were mobilized for ILES Project and later on ILES audit were conducted in respective SMEs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www.wwfpak.org/wwf-projects/ILES.php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99" y="4874631"/>
            <a:ext cx="2620743" cy="1906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5"/>
          <a:stretch/>
        </p:blipFill>
        <p:spPr>
          <a:xfrm>
            <a:off x="2905959" y="2756263"/>
            <a:ext cx="2620743" cy="1906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43" y="2763888"/>
            <a:ext cx="2729337" cy="1898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83" y="4887031"/>
            <a:ext cx="2729337" cy="1898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www.wwfpak.org/wwf-projects/ILES.php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90" y="1011553"/>
            <a:ext cx="9522822" cy="532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Success Stories in Sialkot	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00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REDUCTION IN WATER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CONSUMPTION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 industry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installed water flow meters at ground water turbines discharge lines.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fresh ground consumption in tannery [wet to finished]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Focused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Neutralization step as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amount of water consumption at washing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amount of water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completion of process in their in house laboratory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Water Consumption =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22% in about 3 months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Water Consumption =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lit/kg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www.wwfpak.org/wwf-projects/ILES.php</a:t>
            </a:r>
            <a:endParaRPr lang="en-US" dirty="0"/>
          </a:p>
        </p:txBody>
      </p:sp>
      <p:pic>
        <p:nvPicPr>
          <p:cNvPr id="1026" name="Picture 2" descr="China Leather Multi-Function Wooden Drum, Tannery Machine - Chi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26" y="1841103"/>
            <a:ext cx="265938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mfas.it/wp-content/uploads/2018/08/Bottalelegn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t="22540" r="12980" b="14408"/>
          <a:stretch/>
        </p:blipFill>
        <p:spPr bwMode="auto">
          <a:xfrm>
            <a:off x="8384345" y="4001294"/>
            <a:ext cx="2672861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Success Stories in Sialkot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industry installed 103 energy efficiency (Servo) motors by investing 0.67 Million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PKR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term of energy they saved 22,589kWh/y with a financial saving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0.43 Million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PKR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pay back in 1.56 Year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www.wwfpak.org/wwf-projects/ILES.php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71864"/>
            <a:ext cx="2941751" cy="2792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401" y="1644136"/>
            <a:ext cx="691252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Bio-remediation for the wastewater treatment system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Waste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Water Treatment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18605"/>
              </p:ext>
            </p:extLst>
          </p:nvPr>
        </p:nvGraphicFramePr>
        <p:xfrm>
          <a:off x="508001" y="2514600"/>
          <a:ext cx="7416800" cy="326707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3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Parameter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Before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(mg/l)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After (mg/l)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Percentage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Removal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TDS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2353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1738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26 %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pH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7.92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8.4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Calibri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COD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1326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35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97%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BOD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659.6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23.5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96%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TSS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138.5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20.5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85%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Cr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9.435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0.68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93%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EC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4790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3163.5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Calibri"/>
                        </a:rPr>
                        <a:t>34%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 descr="20181012_105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000" y="2514600"/>
            <a:ext cx="3691467" cy="2971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83547" y="723964"/>
            <a:ext cx="10515600" cy="91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Georgia" panose="02040502050405020303" pitchFamily="18" charset="0"/>
              </a:rPr>
              <a:t>Success Stories in Sialkot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Georgia" panose="02040502050405020303" pitchFamily="18" charset="0"/>
              </a:rPr>
              <a:t>Success Stories </a:t>
            </a:r>
            <a:r>
              <a:rPr lang="en-US" sz="2800" b="1" dirty="0">
                <a:latin typeface="Georgia" panose="02040502050405020303" pitchFamily="18" charset="0"/>
              </a:rPr>
              <a:t>in </a:t>
            </a:r>
            <a:r>
              <a:rPr lang="en-US" sz="2800" b="1" dirty="0" smtClean="0">
                <a:latin typeface="Georgia" panose="02040502050405020303" pitchFamily="18" charset="0"/>
              </a:rPr>
              <a:t>Sialkot 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 TREATMENT PLANTS (under-construction)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www.wwfpak.org/wwf-projects/ILES.php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24" y="2455818"/>
            <a:ext cx="4365158" cy="3368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0" y="2429692"/>
            <a:ext cx="4491263" cy="33684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Workshops for SMEs in Sialkot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01350" cy="4530725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Workshops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SEMPs was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conducted in collaboration with PGMEA on 16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April 2018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WWF Pakistan in collaboration with STAGL and UNIDO organized Workshop on Leather Working Group (LWG) Environment Stewardship Protocol on 7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May 2019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WWF Pakistan in collaboration with STAGL and UNIDO organized Workshop On Resource Efficiency (Best Available Techniques / Smart Environmental Management Practices) Leading to Compliance of LWG on 18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September 2019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Session on Alliance for Water Stewardship (AWS) Standard was conducted 15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October 2019 for SMEs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Workshops of Smart Environmental Management Practices was conducted in collaboration with GCCI on 17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December 2019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Session on Green Office Initiative was conducted on 27 February 2020 for SMEs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www.wwfpak.org/wwf-projects/ILES.php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46570-CC4F-4579-B552-38C85B15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7C0BC-74C8-4AE2-934D-26654187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03" y="1202194"/>
            <a:ext cx="3611745" cy="2362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25145-D0FB-43EA-9F46-BEFD77CC1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9" y="3857204"/>
            <a:ext cx="3582093" cy="2362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A5F60C-19DA-45CD-BFC1-E91BB0C7F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40" y="1202194"/>
            <a:ext cx="3516099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0C65BC-B78F-43E2-9725-352BF6654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02" y="3857204"/>
            <a:ext cx="3611746" cy="240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5E91BC-DDAA-4DBB-9C94-3F378BC433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40" y="3857204"/>
            <a:ext cx="3516099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ED38B-BC21-4977-AD2C-C08A3AC76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9" y="1223544"/>
            <a:ext cx="3543993" cy="236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1A7F-5F0C-479A-876F-4ADF7CD8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358"/>
            <a:ext cx="10515600" cy="91276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Environmental Awareness </a:t>
            </a:r>
          </a:p>
        </p:txBody>
      </p:sp>
      <p:pic>
        <p:nvPicPr>
          <p:cNvPr id="6" name="Content Placeholder 5" descr="xzx">
            <a:extLst>
              <a:ext uri="{FF2B5EF4-FFF2-40B4-BE49-F238E27FC236}">
                <a16:creationId xmlns:a16="http://schemas.microsoft.com/office/drawing/2014/main" id="{BC9C6CC9-2E6D-40FB-BD5E-05D1F51B0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19190"/>
            <a:ext cx="3207614" cy="2138410"/>
          </a:xfrm>
          <a:ln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F3B7D-B92B-47AF-AEDC-2BA769D3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www.wwfpak.org/wwf-projects/ILES.php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CC08D-5660-4CCB-B815-57DA28C909AE}"/>
              </a:ext>
            </a:extLst>
          </p:cNvPr>
          <p:cNvSpPr txBox="1"/>
          <p:nvPr/>
        </p:nvSpPr>
        <p:spPr>
          <a:xfrm>
            <a:off x="0" y="36195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Earth Day 2018 at GC Women University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2C9CE7-B6C2-459A-B3FD-4088B80AD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19190"/>
            <a:ext cx="3352800" cy="2138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D6CE36-AFB5-4133-AF8B-BB561DD00D9A}"/>
              </a:ext>
            </a:extLst>
          </p:cNvPr>
          <p:cNvSpPr txBox="1"/>
          <p:nvPr/>
        </p:nvSpPr>
        <p:spPr>
          <a:xfrm>
            <a:off x="4514850" y="3606046"/>
            <a:ext cx="463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 Day 2018 with TMA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9E48D3-087B-46FC-AAD4-7676D4E2C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063016"/>
            <a:ext cx="32004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855DC0-50B8-46C9-9C92-188A48C97C55}"/>
              </a:ext>
            </a:extLst>
          </p:cNvPr>
          <p:cNvSpPr txBox="1"/>
          <p:nvPr/>
        </p:nvSpPr>
        <p:spPr>
          <a:xfrm>
            <a:off x="347524" y="6142785"/>
            <a:ext cx="463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Water Day 2019 with USKT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11EB35-6EA3-49E2-B595-87C380EB7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0"/>
          <a:stretch/>
        </p:blipFill>
        <p:spPr>
          <a:xfrm>
            <a:off x="4419600" y="4058207"/>
            <a:ext cx="3352800" cy="2138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918CC5-7E69-4963-8FC9-F15C109664FE}"/>
              </a:ext>
            </a:extLst>
          </p:cNvPr>
          <p:cNvSpPr txBox="1"/>
          <p:nvPr/>
        </p:nvSpPr>
        <p:spPr>
          <a:xfrm>
            <a:off x="4552950" y="6142785"/>
            <a:ext cx="463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Week 2019 with USKT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4E00AD-4E7F-46A1-857C-3FF1942DF9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74" y="1516616"/>
            <a:ext cx="3157676" cy="2105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DA47389-843D-4553-9550-41280B604E14}"/>
              </a:ext>
            </a:extLst>
          </p:cNvPr>
          <p:cNvSpPr txBox="1"/>
          <p:nvPr/>
        </p:nvSpPr>
        <p:spPr>
          <a:xfrm>
            <a:off x="8443774" y="3590601"/>
            <a:ext cx="463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Water Week 2018 at LPDI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2E363E-9BFA-4B2F-99BF-DB5D3187F8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24" y="4058207"/>
            <a:ext cx="3207615" cy="2138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E725A1-F734-4C9B-B6FA-C2633A0C91DE}"/>
              </a:ext>
            </a:extLst>
          </p:cNvPr>
          <p:cNvSpPr txBox="1"/>
          <p:nvPr/>
        </p:nvSpPr>
        <p:spPr>
          <a:xfrm>
            <a:off x="8424724" y="6139466"/>
            <a:ext cx="463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Wetlands Day 2010 at UMT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Capacity Building of Government Sector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50BC76-EC43-40C3-8E80-8CCC2C4CD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97" y="3449614"/>
            <a:ext cx="3568303" cy="2378869"/>
          </a:xfr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www.wwfpak.org/wwf-projects/ILES.php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8C8D48-057B-45DE-8CCF-CB8B86A56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49614"/>
            <a:ext cx="3568303" cy="2378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CAC5FC-7178-4CB7-884A-17ADB2EFA05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801350" cy="160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E29DCE-CCE3-4183-8FA3-CD150BC6E93B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80135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Workshop for Public Sector on Challenges pertaining to Water, Energy Stewardship, Management of Hazardous Chemicals and Pollution mitigation to support implementation of Environmental Standards was organized on 18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October 2018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eorgia" panose="02040502050405020303" pitchFamily="18" charset="0"/>
              </a:rPr>
              <a:t>Project Introduction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www.wwfpak.org/wwf-projects/ILES.php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DC8B831-E64D-43CF-9D6F-AA06A4B2C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30082"/>
              </p:ext>
            </p:extLst>
          </p:nvPr>
        </p:nvGraphicFramePr>
        <p:xfrm>
          <a:off x="2026312" y="1559004"/>
          <a:ext cx="7669112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2000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Awareness Raising on </a:t>
            </a:r>
            <a:r>
              <a:rPr lang="en-US" sz="2000" b="1" dirty="0" err="1" smtClean="0">
                <a:latin typeface="Georgia" panose="02040502050405020303" pitchFamily="18" charset="0"/>
              </a:rPr>
              <a:t>Eid-ul-Azha</a:t>
            </a:r>
            <a:r>
              <a:rPr lang="en-US" sz="2000" b="1" dirty="0" smtClean="0">
                <a:latin typeface="Georgia" panose="02040502050405020303" pitchFamily="18" charset="0"/>
              </a:rPr>
              <a:t> with STAGL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www.wwfpak.org/wwf-projects/ILES.php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65" y="1718825"/>
            <a:ext cx="2438400" cy="1371600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41" y="1723248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48" y="1739042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8" y="1729150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2" y="3334202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48" y="3334202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41" y="3334202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337719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1" y="5008782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48" y="4996664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41" y="4984749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984749"/>
            <a:ext cx="2438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12192000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Georgia" panose="02040502050405020303" pitchFamily="18" charset="0"/>
              </a:rPr>
              <a:t>Activities in Process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Green Tannery Design Guidelines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Support in implementation of Leather Working Group (LWG) Environmental Stewardship Protocol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for resource persons from leather and textile SMEs on ISO 14001:2015 Environmental Management System 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Study on Green Financing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Life Cycle Assessment (LCA) of Leather Process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of Alliance for Water Stewardship Standard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of Green Office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www.wwfpak.org/wwf-projects/ILES.php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" y="6413500"/>
            <a:ext cx="4114800" cy="365125"/>
          </a:xfrm>
        </p:spPr>
        <p:txBody>
          <a:bodyPr/>
          <a:lstStyle/>
          <a:p>
            <a:r>
              <a:rPr lang="en-US" dirty="0"/>
              <a:t>www.wwfpak.org/wwf-projects/ILES.php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37" y="81888"/>
            <a:ext cx="1202827" cy="1002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8246"/>
            <a:ext cx="1202827" cy="962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86" y="119813"/>
            <a:ext cx="1815153" cy="654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3B59BC-C52B-4F73-B1C3-160B9914C8D4}"/>
              </a:ext>
            </a:extLst>
          </p:cNvPr>
          <p:cNvSpPr txBox="1"/>
          <p:nvPr/>
        </p:nvSpPr>
        <p:spPr>
          <a:xfrm>
            <a:off x="952500" y="2724150"/>
            <a:ext cx="1032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				Thank You				</a:t>
            </a:r>
          </a:p>
          <a:p>
            <a:r>
              <a:rPr lang="en-US" sz="2400" dirty="0">
                <a:latin typeface="Georgia" panose="02040502050405020303" pitchFamily="18" charset="0"/>
              </a:rPr>
              <a:t>Panda.org</a:t>
            </a:r>
          </a:p>
        </p:txBody>
      </p:sp>
    </p:spTree>
    <p:extLst>
      <p:ext uri="{BB962C8B-B14F-4D97-AF65-F5344CB8AC3E}">
        <p14:creationId xmlns:p14="http://schemas.microsoft.com/office/powerpoint/2010/main" val="36716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9508" y="1759168"/>
            <a:ext cx="4368800" cy="1020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WWF" panose="02000000000000000000" pitchFamily="50" charset="0"/>
              </a:rPr>
              <a:t>Overall Objective</a:t>
            </a:r>
            <a:endParaRPr lang="en-US" sz="2800" dirty="0">
              <a:latin typeface="WWF" panose="020000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5601" y="2133600"/>
            <a:ext cx="8156937" cy="646331"/>
          </a:xfrm>
          <a:prstGeom prst="rect">
            <a:avLst/>
          </a:prstGeom>
          <a:solidFill>
            <a:srgbClr val="00ACCD">
              <a:alpha val="70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To support the economic integration of Pakistan into global and regional economy by increasing exports through improved compliance and competitiveness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5600" y="4221088"/>
            <a:ext cx="8026400" cy="646331"/>
          </a:xfrm>
          <a:prstGeom prst="rect">
            <a:avLst/>
          </a:prstGeom>
          <a:solidFill>
            <a:srgbClr val="00ACCD">
              <a:alpha val="70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To support the enforcement, implementation and compliance with the international labour and environmental standards (ILES) by public and private sectors in Pakistan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8000" y="4149353"/>
            <a:ext cx="345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WWF" panose="02000000000000000000" pitchFamily="50" charset="0"/>
              </a:rPr>
              <a:t>Specific Objective</a:t>
            </a:r>
            <a:endParaRPr lang="en-US" sz="2400" dirty="0">
              <a:latin typeface="WWF" panose="020000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10273141" cy="1066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chemeClr val="tx1"/>
                </a:solidFill>
              </a:rPr>
              <a:t>Capacity of Federal and Provincial Environmental Administration strengthened to enforce environmental laws and standards in Pakistan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1487488" y="2438400"/>
            <a:ext cx="9985109" cy="3798912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+mj-lt"/>
              </a:rPr>
              <a:t>Outputs</a:t>
            </a:r>
            <a:r>
              <a:rPr lang="en-US" sz="2400" dirty="0">
                <a:latin typeface="+mj-lt"/>
              </a:rPr>
              <a:t> :</a:t>
            </a:r>
          </a:p>
          <a:p>
            <a:pPr marL="571500" indent="-571500">
              <a:defRPr/>
            </a:pPr>
            <a:r>
              <a:rPr lang="en-US" sz="1800" dirty="0" smtClean="0">
                <a:latin typeface="+mj-lt"/>
              </a:rPr>
              <a:t>1.2.1 Enabling </a:t>
            </a:r>
            <a:r>
              <a:rPr lang="en-US" sz="1800" dirty="0">
                <a:latin typeface="+mj-lt"/>
              </a:rPr>
              <a:t>environment for </a:t>
            </a:r>
            <a:r>
              <a:rPr lang="en-US" sz="1800" dirty="0" smtClean="0">
                <a:latin typeface="+mj-lt"/>
              </a:rPr>
              <a:t>implementation </a:t>
            </a:r>
            <a:r>
              <a:rPr lang="en-US" sz="1800" dirty="0">
                <a:latin typeface="+mj-lt"/>
              </a:rPr>
              <a:t>of </a:t>
            </a:r>
            <a:r>
              <a:rPr lang="en-US" sz="1800" dirty="0" smtClean="0">
                <a:latin typeface="+mj-lt"/>
              </a:rPr>
              <a:t>Multilateral Environmental Agreements</a:t>
            </a:r>
          </a:p>
          <a:p>
            <a:pPr marL="571500" indent="-571500">
              <a:defRPr/>
            </a:pPr>
            <a:r>
              <a:rPr lang="en-US" sz="1800" dirty="0" smtClean="0">
                <a:latin typeface="+mj-lt"/>
              </a:rPr>
              <a:t>1.2.2.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Capacity </a:t>
            </a:r>
            <a:r>
              <a:rPr lang="en-US" sz="1800" dirty="0">
                <a:latin typeface="+mj-lt"/>
              </a:rPr>
              <a:t>development of relevant departments on </a:t>
            </a:r>
            <a:r>
              <a:rPr lang="en-US" sz="1800" dirty="0" smtClean="0">
                <a:latin typeface="+mj-lt"/>
              </a:rPr>
              <a:t>Environmental </a:t>
            </a:r>
            <a:r>
              <a:rPr lang="en-US" sz="1800" dirty="0">
                <a:latin typeface="+mj-lt"/>
              </a:rPr>
              <a:t>s</a:t>
            </a:r>
            <a:r>
              <a:rPr lang="en-US" sz="1800" dirty="0" smtClean="0">
                <a:latin typeface="+mj-lt"/>
              </a:rPr>
              <a:t>tandards and building </a:t>
            </a:r>
            <a:r>
              <a:rPr lang="en-US" sz="1800" dirty="0">
                <a:latin typeface="+mj-lt"/>
              </a:rPr>
              <a:t>capacity of relevant stakeholders on Environment, EU standards and linkages with Research &amp; Academia</a:t>
            </a:r>
          </a:p>
          <a:p>
            <a:pPr marL="571500" indent="-571500">
              <a:defRPr/>
            </a:pPr>
            <a:r>
              <a:rPr lang="en-US" sz="1800" dirty="0" smtClean="0">
                <a:latin typeface="+mj-lt"/>
              </a:rPr>
              <a:t>1.2.3.  Building capacity of Financial Institutions (FIs) and promoting green financing</a:t>
            </a:r>
          </a:p>
          <a:p>
            <a:pPr marL="571500" indent="-571500">
              <a:defRPr/>
            </a:pPr>
            <a:r>
              <a:rPr lang="en-US" sz="1800" dirty="0" smtClean="0">
                <a:latin typeface="+mj-lt"/>
              </a:rPr>
              <a:t>1.2.4.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Establishment </a:t>
            </a:r>
            <a:r>
              <a:rPr lang="en-US" sz="1800" dirty="0">
                <a:latin typeface="+mj-lt"/>
              </a:rPr>
              <a:t>of city-wide </a:t>
            </a:r>
            <a:r>
              <a:rPr lang="en-US" sz="1800" dirty="0" smtClean="0">
                <a:latin typeface="+mj-lt"/>
              </a:rPr>
              <a:t>partnerships in other cities (Faisalabad, Sialkot and Karachi)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9509" y="289409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ACCD"/>
                </a:solidFill>
                <a:latin typeface="Georgia" panose="02040502050405020303" pitchFamily="18" charset="0"/>
              </a:rPr>
              <a:t>Expected Result -1.2</a:t>
            </a:r>
            <a:endParaRPr lang="en-US" sz="2800" b="1" dirty="0">
              <a:solidFill>
                <a:srgbClr val="00ACCD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79510" y="1484784"/>
            <a:ext cx="9409045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2400" b="1" dirty="0" smtClean="0">
                <a:solidFill>
                  <a:schemeClr val="tx1"/>
                </a:solidFill>
              </a:rPr>
              <a:t>Textile &amp; Leather sector SMEs implementing low carbon production practices through reduced water and energy foot print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1679509" y="2852936"/>
            <a:ext cx="9985109" cy="3240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Outputs </a:t>
            </a:r>
          </a:p>
          <a:p>
            <a:pPr marL="571500" indent="-571500">
              <a:defRPr/>
            </a:pPr>
            <a:r>
              <a:rPr lang="en-US" sz="2400" dirty="0" smtClean="0">
                <a:latin typeface="+mj-lt"/>
              </a:rPr>
              <a:t>2.2.1 Engagement with enterprises, building capacity of industry people and developing </a:t>
            </a:r>
            <a:r>
              <a:rPr lang="en-US" sz="2400" dirty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n Integrated </a:t>
            </a:r>
            <a:r>
              <a:rPr lang="en-US" sz="2400" dirty="0">
                <a:latin typeface="+mj-lt"/>
              </a:rPr>
              <a:t>framework for </a:t>
            </a:r>
            <a:r>
              <a:rPr lang="en-US" sz="2400" dirty="0" smtClean="0">
                <a:latin typeface="+mj-lt"/>
              </a:rPr>
              <a:t>MEAs</a:t>
            </a:r>
          </a:p>
          <a:p>
            <a:pPr marL="571500" indent="-571500">
              <a:defRPr/>
            </a:pPr>
            <a:r>
              <a:rPr lang="en-US" sz="2400" dirty="0" smtClean="0">
                <a:latin typeface="+mj-lt"/>
              </a:rPr>
              <a:t>2.2.2. Implementation </a:t>
            </a:r>
            <a:r>
              <a:rPr lang="en-US" sz="2400" dirty="0">
                <a:latin typeface="+mj-lt"/>
              </a:rPr>
              <a:t>of Smart Environmental Management Practices (SEMPs) in 75 SMEs and dissemination among 500 SMEs</a:t>
            </a:r>
          </a:p>
          <a:p>
            <a:pPr marL="571500" indent="-571500">
              <a:defRPr/>
            </a:pPr>
            <a:r>
              <a:rPr lang="en-US" sz="2400" dirty="0" smtClean="0">
                <a:latin typeface="+mj-lt"/>
              </a:rPr>
              <a:t>2.2.3. Supply </a:t>
            </a:r>
            <a:r>
              <a:rPr lang="en-US" sz="2400" dirty="0">
                <a:latin typeface="+mj-lt"/>
              </a:rPr>
              <a:t>chain mapping of 5 international </a:t>
            </a:r>
            <a:r>
              <a:rPr lang="en-US" sz="2400" dirty="0" smtClean="0">
                <a:latin typeface="+mj-lt"/>
              </a:rPr>
              <a:t>brands</a:t>
            </a:r>
            <a:endParaRPr lang="en-US" sz="2400" dirty="0">
              <a:latin typeface="+mj-lt"/>
            </a:endParaRPr>
          </a:p>
          <a:p>
            <a:pPr marL="571500" indent="-571500">
              <a:defRPr/>
            </a:pPr>
            <a:r>
              <a:rPr lang="en-US" sz="2400" dirty="0" smtClean="0">
                <a:latin typeface="+mj-lt"/>
              </a:rPr>
              <a:t>2.2.4. Implementation </a:t>
            </a:r>
            <a:r>
              <a:rPr lang="en-US" sz="2400" dirty="0">
                <a:latin typeface="+mj-lt"/>
              </a:rPr>
              <a:t>of </a:t>
            </a:r>
            <a:r>
              <a:rPr lang="en-US" sz="2400" dirty="0" smtClean="0">
                <a:latin typeface="+mj-lt"/>
              </a:rPr>
              <a:t>Alliance for water stewardship (AWS) </a:t>
            </a:r>
            <a:r>
              <a:rPr lang="en-US" sz="2400" dirty="0">
                <a:latin typeface="+mj-lt"/>
              </a:rPr>
              <a:t>in SMEs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9" y="28940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ACCD"/>
                </a:solidFill>
                <a:latin typeface="Georgia" panose="02040502050405020303" pitchFamily="18" charset="0"/>
              </a:rPr>
              <a:t>Expected Result -2.2</a:t>
            </a:r>
            <a:endParaRPr lang="en-US" sz="3600" b="1" dirty="0">
              <a:solidFill>
                <a:srgbClr val="00ACCD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673" t="38541" r="11933" b="15625"/>
          <a:stretch/>
        </p:blipFill>
        <p:spPr>
          <a:xfrm>
            <a:off x="608375" y="1148319"/>
            <a:ext cx="8150343" cy="365933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b="1" dirty="0" smtClean="0"/>
              <a:t>Dissemination and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http://www.wwfpak.org/wwf-projects/ILES.php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1259" t="27083" r="50586" b="33334"/>
          <a:stretch/>
        </p:blipFill>
        <p:spPr>
          <a:xfrm>
            <a:off x="9400768" y="1461823"/>
            <a:ext cx="2473739" cy="30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81000"/>
            <a:ext cx="8016000" cy="633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Provincial stakeholders</a:t>
            </a:r>
            <a:endParaRPr lang="en-US" sz="28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9335403"/>
              </p:ext>
            </p:extLst>
          </p:nvPr>
        </p:nvGraphicFramePr>
        <p:xfrm>
          <a:off x="0" y="990600"/>
          <a:ext cx="11329259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1" y="0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WWF Pakistan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ILES Project introductory workshop at Sialkot Chamber of Commerce and Industry (SCCI) on 18 July 2017 for official launch of ILES project in Sialkot City.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1304" y="6602014"/>
            <a:ext cx="4114800" cy="365125"/>
          </a:xfrm>
        </p:spPr>
        <p:txBody>
          <a:bodyPr/>
          <a:lstStyle/>
          <a:p>
            <a:r>
              <a:rPr lang="en-US" dirty="0"/>
              <a:t>www.wwfpak.org/wwf-projects/ILES.php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A3D8E-9F0E-4390-9562-A52ED9E120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826570"/>
            <a:ext cx="2992632" cy="1821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A6F5A-2E4E-4DD2-B515-CE3DE8A463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71" b="21429"/>
          <a:stretch>
            <a:fillRect/>
          </a:stretch>
        </p:blipFill>
        <p:spPr>
          <a:xfrm>
            <a:off x="5844146" y="2818227"/>
            <a:ext cx="3025162" cy="1821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E73C90-EDA4-4EA3-A09A-C7B36C6CB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808987"/>
            <a:ext cx="2992631" cy="1821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8867"/>
            <a:ext cx="10839450" cy="91276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Engagement with stakeholders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146" y="4808988"/>
            <a:ext cx="3025162" cy="18216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MOU/LOI Signings 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Signed LOI with Pakistan Leather Garments Manufacturers &amp; Exporter Association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PLGMEA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on 7 August 2017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Signed LOI with Sialkot Tannery Association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(Guarantee) Limited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29 November 2017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Signed LOI with Pakistan Glove Manufacturers &amp; Exporters Association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PGMEA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on 31 July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www.wwfpak.org/wwf-projects/ILES.php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AF3E7D-5C19-4ED0-A6DC-915372A4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220" y="4197509"/>
            <a:ext cx="3038580" cy="2025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39D239-1966-4CF0-8E7A-4D142947D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40" y="4200730"/>
            <a:ext cx="3038580" cy="2025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4A818F-DDF9-4259-A527-9712A776C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18058"/>
            <a:ext cx="989155" cy="824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8621A7-A56A-4DF5-A195-A621FFCE2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34"/>
            <a:ext cx="847288" cy="677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A50B47-FE1B-4DB8-869F-255477165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9" y="99890"/>
            <a:ext cx="1322080" cy="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ES Presentation.potx" id="{B3EF517B-8965-487F-A11D-070BCAF1EEFD}" vid="{B66BDDE4-03F2-4C6D-8172-8917C26DFB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ILES Presentation</Template>
  <TotalTime>1280</TotalTime>
  <Words>1034</Words>
  <Application>Microsoft Office PowerPoint</Application>
  <PresentationFormat>Widescreen</PresentationFormat>
  <Paragraphs>166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Georgia</vt:lpstr>
      <vt:lpstr>Times New Roman</vt:lpstr>
      <vt:lpstr>Wingdings</vt:lpstr>
      <vt:lpstr>WWF</vt:lpstr>
      <vt:lpstr>1_Office Theme</vt:lpstr>
      <vt:lpstr>International Labour and Environmental Standards Application in Pakistan’s SMEs (ILES) </vt:lpstr>
      <vt:lpstr>Project Introduction</vt:lpstr>
      <vt:lpstr>Overall Objective</vt:lpstr>
      <vt:lpstr>Capacity of Federal and Provincial Environmental Administration strengthened to enforce environmental laws and standards in Pakistan</vt:lpstr>
      <vt:lpstr>Textile &amp; Leather sector SMEs implementing low carbon production practices through reduced water and energy foot print</vt:lpstr>
      <vt:lpstr>Dissemination and Communication http://www.wwfpak.org/wwf-projects/ILES.php </vt:lpstr>
      <vt:lpstr>Provincial stakeholders</vt:lpstr>
      <vt:lpstr>Engagement with stakeholders</vt:lpstr>
      <vt:lpstr>MOU/LOI Signings with Stakeholders</vt:lpstr>
      <vt:lpstr>Mobilization of SMEs in Sialkot</vt:lpstr>
      <vt:lpstr>PowerPoint Presentation</vt:lpstr>
      <vt:lpstr>Success Stories in Sialkot </vt:lpstr>
      <vt:lpstr>Success Stories in Sialkot</vt:lpstr>
      <vt:lpstr>PowerPoint Presentation</vt:lpstr>
      <vt:lpstr>Success Stories in Sialkot </vt:lpstr>
      <vt:lpstr>Workshops for SMEs in Sialkot</vt:lpstr>
      <vt:lpstr>PowerPoint Presentation</vt:lpstr>
      <vt:lpstr>Environmental Awareness </vt:lpstr>
      <vt:lpstr>Capacity Building of Government Sector</vt:lpstr>
      <vt:lpstr>Awareness Raising on Eid-ul-Azha with STAGL</vt:lpstr>
      <vt:lpstr>Activities in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WWF</dc:creator>
  <cp:lastModifiedBy>Windows User</cp:lastModifiedBy>
  <cp:revision>78</cp:revision>
  <dcterms:created xsi:type="dcterms:W3CDTF">2020-03-18T05:21:36Z</dcterms:created>
  <dcterms:modified xsi:type="dcterms:W3CDTF">2020-08-25T07:18:31Z</dcterms:modified>
</cp:coreProperties>
</file>