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4" r:id="rId3"/>
    <p:sldId id="275" r:id="rId4"/>
    <p:sldId id="276" r:id="rId5"/>
    <p:sldId id="277" r:id="rId6"/>
    <p:sldId id="278" r:id="rId7"/>
    <p:sldId id="279" r:id="rId8"/>
    <p:sldId id="288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6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60AA"/>
    <a:srgbClr val="EB156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2" autoAdjust="0"/>
    <p:restoredTop sz="99871" autoAdjust="0"/>
  </p:normalViewPr>
  <p:slideViewPr>
    <p:cSldViewPr snapToGrid="0">
      <p:cViewPr varScale="1">
        <p:scale>
          <a:sx n="73" d="100"/>
          <a:sy n="73" d="100"/>
        </p:scale>
        <p:origin x="61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68A1-4B87-439B-82EC-C3C09A9F3392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71EA-3A6D-44E0-AE21-1C9457776B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9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15592" y="6400892"/>
            <a:ext cx="25202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© 2018 </a:t>
            </a:r>
            <a:r>
              <a:rPr lang="en-US" sz="900" b="1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Slidefabric.com</a:t>
            </a:r>
            <a:r>
              <a:rPr lang="en-US" sz="9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 All rights reserved.</a:t>
            </a:r>
            <a:endParaRPr lang="en-US" sz="900" b="0" i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1039748" y="6377809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spc="600" dirty="0">
                <a:latin typeface="+mj-lt"/>
              </a:rPr>
              <a:t>PAGE</a:t>
            </a:r>
            <a:fld id="{1FF971EA-3A6D-44E0-AE21-1C9457776B3F}" type="slidenum">
              <a:rPr lang="en-US" sz="1200" smtClean="0">
                <a:latin typeface="+mn-lt"/>
              </a:rPr>
              <a:pPr/>
              <a:t>‹#›</a:t>
            </a:fld>
            <a:endParaRPr lang="en-US" sz="1100" dirty="0">
              <a:latin typeface="+mn-lt"/>
            </a:endParaRP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3332163"/>
          </a:xfrm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52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15592" y="6400892"/>
            <a:ext cx="25202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© 2018 </a:t>
            </a:r>
            <a:r>
              <a:rPr lang="en-US" sz="900" b="1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Slidefabric.com</a:t>
            </a:r>
            <a:r>
              <a:rPr lang="en-US" sz="9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 All rights reserved.</a:t>
            </a:r>
            <a:endParaRPr lang="en-US" sz="900" b="0" i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1039748" y="6377809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spc="600" dirty="0">
                <a:latin typeface="+mj-lt"/>
              </a:rPr>
              <a:t>PAGE</a:t>
            </a:r>
            <a:fld id="{1FF971EA-3A6D-44E0-AE21-1C9457776B3F}" type="slidenum">
              <a:rPr lang="en-US" sz="1200" smtClean="0">
                <a:latin typeface="+mn-lt"/>
              </a:rPr>
              <a:pPr/>
              <a:t>‹#›</a:t>
            </a:fld>
            <a:endParaRPr lang="en-US" sz="1100" dirty="0">
              <a:latin typeface="+mn-lt"/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7813397" y="-713781"/>
            <a:ext cx="4981868" cy="3747927"/>
            <a:chOff x="2432790" y="730250"/>
            <a:chExt cx="7132330" cy="5365749"/>
          </a:xfrm>
          <a:solidFill>
            <a:schemeClr val="accent1"/>
          </a:solidFill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3363911" y="800100"/>
              <a:ext cx="5110162" cy="5078412"/>
            </a:xfrm>
            <a:custGeom>
              <a:avLst/>
              <a:gdLst>
                <a:gd name="T0" fmla="*/ 1670 w 2447"/>
                <a:gd name="T1" fmla="*/ 937 h 2432"/>
                <a:gd name="T2" fmla="*/ 1589 w 2447"/>
                <a:gd name="T3" fmla="*/ 957 h 2432"/>
                <a:gd name="T4" fmla="*/ 1551 w 2447"/>
                <a:gd name="T5" fmla="*/ 930 h 2432"/>
                <a:gd name="T6" fmla="*/ 1550 w 2447"/>
                <a:gd name="T7" fmla="*/ 929 h 2432"/>
                <a:gd name="T8" fmla="*/ 1423 w 2447"/>
                <a:gd name="T9" fmla="*/ 929 h 2432"/>
                <a:gd name="T10" fmla="*/ 1311 w 2447"/>
                <a:gd name="T11" fmla="*/ 1041 h 2432"/>
                <a:gd name="T12" fmla="*/ 1183 w 2447"/>
                <a:gd name="T13" fmla="*/ 1041 h 2432"/>
                <a:gd name="T14" fmla="*/ 1183 w 2447"/>
                <a:gd name="T15" fmla="*/ 913 h 2432"/>
                <a:gd name="T16" fmla="*/ 1550 w 2447"/>
                <a:gd name="T17" fmla="*/ 546 h 2432"/>
                <a:gd name="T18" fmla="*/ 1555 w 2447"/>
                <a:gd name="T19" fmla="*/ 423 h 2432"/>
                <a:gd name="T20" fmla="*/ 1555 w 2447"/>
                <a:gd name="T21" fmla="*/ 423 h 2432"/>
                <a:gd name="T22" fmla="*/ 1523 w 2447"/>
                <a:gd name="T23" fmla="*/ 380 h 2432"/>
                <a:gd name="T24" fmla="*/ 1543 w 2447"/>
                <a:gd name="T25" fmla="*/ 299 h 2432"/>
                <a:gd name="T26" fmla="*/ 1678 w 2447"/>
                <a:gd name="T27" fmla="*/ 163 h 2432"/>
                <a:gd name="T28" fmla="*/ 1678 w 2447"/>
                <a:gd name="T29" fmla="*/ 36 h 2432"/>
                <a:gd name="T30" fmla="*/ 1550 w 2447"/>
                <a:gd name="T31" fmla="*/ 36 h 2432"/>
                <a:gd name="T32" fmla="*/ 1462 w 2447"/>
                <a:gd name="T33" fmla="*/ 124 h 2432"/>
                <a:gd name="T34" fmla="*/ 1381 w 2447"/>
                <a:gd name="T35" fmla="*/ 143 h 2432"/>
                <a:gd name="T36" fmla="*/ 1348 w 2447"/>
                <a:gd name="T37" fmla="*/ 121 h 2432"/>
                <a:gd name="T38" fmla="*/ 1343 w 2447"/>
                <a:gd name="T39" fmla="*/ 115 h 2432"/>
                <a:gd name="T40" fmla="*/ 1215 w 2447"/>
                <a:gd name="T41" fmla="*/ 115 h 2432"/>
                <a:gd name="T42" fmla="*/ 35 w 2447"/>
                <a:gd name="T43" fmla="*/ 1296 h 2432"/>
                <a:gd name="T44" fmla="*/ 35 w 2447"/>
                <a:gd name="T45" fmla="*/ 1424 h 2432"/>
                <a:gd name="T46" fmla="*/ 162 w 2447"/>
                <a:gd name="T47" fmla="*/ 1424 h 2432"/>
                <a:gd name="T48" fmla="*/ 266 w 2447"/>
                <a:gd name="T49" fmla="*/ 1320 h 2432"/>
                <a:gd name="T50" fmla="*/ 394 w 2447"/>
                <a:gd name="T51" fmla="*/ 1320 h 2432"/>
                <a:gd name="T52" fmla="*/ 394 w 2447"/>
                <a:gd name="T53" fmla="*/ 1447 h 2432"/>
                <a:gd name="T54" fmla="*/ 178 w 2447"/>
                <a:gd name="T55" fmla="*/ 1663 h 2432"/>
                <a:gd name="T56" fmla="*/ 178 w 2447"/>
                <a:gd name="T57" fmla="*/ 1790 h 2432"/>
                <a:gd name="T58" fmla="*/ 306 w 2447"/>
                <a:gd name="T59" fmla="*/ 1790 h 2432"/>
                <a:gd name="T60" fmla="*/ 497 w 2447"/>
                <a:gd name="T61" fmla="*/ 1599 h 2432"/>
                <a:gd name="T62" fmla="*/ 625 w 2447"/>
                <a:gd name="T63" fmla="*/ 1599 h 2432"/>
                <a:gd name="T64" fmla="*/ 625 w 2447"/>
                <a:gd name="T65" fmla="*/ 1727 h 2432"/>
                <a:gd name="T66" fmla="*/ 178 w 2447"/>
                <a:gd name="T67" fmla="*/ 2173 h 2432"/>
                <a:gd name="T68" fmla="*/ 178 w 2447"/>
                <a:gd name="T69" fmla="*/ 2301 h 2432"/>
                <a:gd name="T70" fmla="*/ 306 w 2447"/>
                <a:gd name="T71" fmla="*/ 2301 h 2432"/>
                <a:gd name="T72" fmla="*/ 673 w 2447"/>
                <a:gd name="T73" fmla="*/ 1934 h 2432"/>
                <a:gd name="T74" fmla="*/ 801 w 2447"/>
                <a:gd name="T75" fmla="*/ 1934 h 2432"/>
                <a:gd name="T76" fmla="*/ 801 w 2447"/>
                <a:gd name="T77" fmla="*/ 2062 h 2432"/>
                <a:gd name="T78" fmla="*/ 815 w 2447"/>
                <a:gd name="T79" fmla="*/ 2047 h 2432"/>
                <a:gd name="T80" fmla="*/ 815 w 2447"/>
                <a:gd name="T81" fmla="*/ 2175 h 2432"/>
                <a:gd name="T82" fmla="*/ 942 w 2447"/>
                <a:gd name="T83" fmla="*/ 2175 h 2432"/>
                <a:gd name="T84" fmla="*/ 968 w 2447"/>
                <a:gd name="T85" fmla="*/ 2149 h 2432"/>
                <a:gd name="T86" fmla="*/ 1096 w 2447"/>
                <a:gd name="T87" fmla="*/ 2149 h 2432"/>
                <a:gd name="T88" fmla="*/ 1096 w 2447"/>
                <a:gd name="T89" fmla="*/ 2277 h 2432"/>
                <a:gd name="T90" fmla="*/ 1104 w 2447"/>
                <a:gd name="T91" fmla="*/ 2269 h 2432"/>
                <a:gd name="T92" fmla="*/ 1104 w 2447"/>
                <a:gd name="T93" fmla="*/ 2397 h 2432"/>
                <a:gd name="T94" fmla="*/ 1231 w 2447"/>
                <a:gd name="T95" fmla="*/ 2397 h 2432"/>
                <a:gd name="T96" fmla="*/ 2412 w 2447"/>
                <a:gd name="T97" fmla="*/ 1216 h 2432"/>
                <a:gd name="T98" fmla="*/ 2412 w 2447"/>
                <a:gd name="T99" fmla="*/ 1089 h 2432"/>
                <a:gd name="T100" fmla="*/ 2284 w 2447"/>
                <a:gd name="T101" fmla="*/ 1089 h 2432"/>
                <a:gd name="T102" fmla="*/ 2252 w 2447"/>
                <a:gd name="T103" fmla="*/ 1120 h 2432"/>
                <a:gd name="T104" fmla="*/ 2125 w 2447"/>
                <a:gd name="T105" fmla="*/ 1120 h 2432"/>
                <a:gd name="T106" fmla="*/ 2125 w 2447"/>
                <a:gd name="T107" fmla="*/ 993 h 2432"/>
                <a:gd name="T108" fmla="*/ 2334 w 2447"/>
                <a:gd name="T109" fmla="*/ 784 h 2432"/>
                <a:gd name="T110" fmla="*/ 2334 w 2447"/>
                <a:gd name="T111" fmla="*/ 656 h 2432"/>
                <a:gd name="T112" fmla="*/ 2206 w 2447"/>
                <a:gd name="T113" fmla="*/ 656 h 2432"/>
                <a:gd name="T114" fmla="*/ 2196 w 2447"/>
                <a:gd name="T115" fmla="*/ 666 h 2432"/>
                <a:gd name="T116" fmla="*/ 2123 w 2447"/>
                <a:gd name="T117" fmla="*/ 678 h 2432"/>
                <a:gd name="T118" fmla="*/ 2088 w 2447"/>
                <a:gd name="T119" fmla="*/ 653 h 2432"/>
                <a:gd name="T120" fmla="*/ 2085 w 2447"/>
                <a:gd name="T121" fmla="*/ 650 h 2432"/>
                <a:gd name="T122" fmla="*/ 1957 w 2447"/>
                <a:gd name="T123" fmla="*/ 650 h 2432"/>
                <a:gd name="T124" fmla="*/ 1670 w 2447"/>
                <a:gd name="T125" fmla="*/ 937 h 2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47" h="2432">
                  <a:moveTo>
                    <a:pt x="1670" y="937"/>
                  </a:moveTo>
                  <a:cubicBezTo>
                    <a:pt x="1635" y="970"/>
                    <a:pt x="1604" y="963"/>
                    <a:pt x="1589" y="957"/>
                  </a:cubicBezTo>
                  <a:cubicBezTo>
                    <a:pt x="1569" y="948"/>
                    <a:pt x="1564" y="942"/>
                    <a:pt x="1551" y="930"/>
                  </a:cubicBezTo>
                  <a:cubicBezTo>
                    <a:pt x="1551" y="930"/>
                    <a:pt x="1551" y="929"/>
                    <a:pt x="1550" y="929"/>
                  </a:cubicBezTo>
                  <a:cubicBezTo>
                    <a:pt x="1515" y="894"/>
                    <a:pt x="1458" y="894"/>
                    <a:pt x="1423" y="929"/>
                  </a:cubicBezTo>
                  <a:cubicBezTo>
                    <a:pt x="1311" y="1041"/>
                    <a:pt x="1311" y="1041"/>
                    <a:pt x="1311" y="1041"/>
                  </a:cubicBezTo>
                  <a:cubicBezTo>
                    <a:pt x="1276" y="1076"/>
                    <a:pt x="1219" y="1076"/>
                    <a:pt x="1183" y="1041"/>
                  </a:cubicBezTo>
                  <a:cubicBezTo>
                    <a:pt x="1148" y="1005"/>
                    <a:pt x="1148" y="948"/>
                    <a:pt x="1183" y="913"/>
                  </a:cubicBezTo>
                  <a:cubicBezTo>
                    <a:pt x="1550" y="546"/>
                    <a:pt x="1550" y="546"/>
                    <a:pt x="1550" y="546"/>
                  </a:cubicBezTo>
                  <a:cubicBezTo>
                    <a:pt x="1584" y="512"/>
                    <a:pt x="1585" y="459"/>
                    <a:pt x="1555" y="423"/>
                  </a:cubicBezTo>
                  <a:cubicBezTo>
                    <a:pt x="1555" y="423"/>
                    <a:pt x="1555" y="423"/>
                    <a:pt x="1555" y="423"/>
                  </a:cubicBezTo>
                  <a:cubicBezTo>
                    <a:pt x="1539" y="406"/>
                    <a:pt x="1533" y="402"/>
                    <a:pt x="1523" y="380"/>
                  </a:cubicBezTo>
                  <a:cubicBezTo>
                    <a:pt x="1516" y="365"/>
                    <a:pt x="1510" y="334"/>
                    <a:pt x="1543" y="299"/>
                  </a:cubicBezTo>
                  <a:cubicBezTo>
                    <a:pt x="1678" y="163"/>
                    <a:pt x="1678" y="163"/>
                    <a:pt x="1678" y="163"/>
                  </a:cubicBezTo>
                  <a:cubicBezTo>
                    <a:pt x="1713" y="128"/>
                    <a:pt x="1713" y="71"/>
                    <a:pt x="1678" y="36"/>
                  </a:cubicBezTo>
                  <a:cubicBezTo>
                    <a:pt x="1643" y="0"/>
                    <a:pt x="1586" y="0"/>
                    <a:pt x="1550" y="36"/>
                  </a:cubicBezTo>
                  <a:cubicBezTo>
                    <a:pt x="1462" y="124"/>
                    <a:pt x="1462" y="124"/>
                    <a:pt x="1462" y="124"/>
                  </a:cubicBezTo>
                  <a:cubicBezTo>
                    <a:pt x="1427" y="156"/>
                    <a:pt x="1396" y="150"/>
                    <a:pt x="1381" y="143"/>
                  </a:cubicBezTo>
                  <a:cubicBezTo>
                    <a:pt x="1364" y="136"/>
                    <a:pt x="1358" y="130"/>
                    <a:pt x="1348" y="121"/>
                  </a:cubicBezTo>
                  <a:cubicBezTo>
                    <a:pt x="1346" y="119"/>
                    <a:pt x="1345" y="117"/>
                    <a:pt x="1343" y="115"/>
                  </a:cubicBezTo>
                  <a:cubicBezTo>
                    <a:pt x="1308" y="80"/>
                    <a:pt x="1251" y="80"/>
                    <a:pt x="1215" y="115"/>
                  </a:cubicBezTo>
                  <a:cubicBezTo>
                    <a:pt x="35" y="1296"/>
                    <a:pt x="35" y="1296"/>
                    <a:pt x="35" y="1296"/>
                  </a:cubicBezTo>
                  <a:cubicBezTo>
                    <a:pt x="0" y="1331"/>
                    <a:pt x="0" y="1388"/>
                    <a:pt x="35" y="1424"/>
                  </a:cubicBezTo>
                  <a:cubicBezTo>
                    <a:pt x="70" y="1459"/>
                    <a:pt x="127" y="1459"/>
                    <a:pt x="162" y="1424"/>
                  </a:cubicBezTo>
                  <a:cubicBezTo>
                    <a:pt x="266" y="1320"/>
                    <a:pt x="266" y="1320"/>
                    <a:pt x="266" y="1320"/>
                  </a:cubicBezTo>
                  <a:cubicBezTo>
                    <a:pt x="301" y="1285"/>
                    <a:pt x="359" y="1285"/>
                    <a:pt x="394" y="1320"/>
                  </a:cubicBezTo>
                  <a:cubicBezTo>
                    <a:pt x="429" y="1355"/>
                    <a:pt x="429" y="1412"/>
                    <a:pt x="394" y="1447"/>
                  </a:cubicBezTo>
                  <a:cubicBezTo>
                    <a:pt x="178" y="1663"/>
                    <a:pt x="178" y="1663"/>
                    <a:pt x="178" y="1663"/>
                  </a:cubicBezTo>
                  <a:cubicBezTo>
                    <a:pt x="143" y="1698"/>
                    <a:pt x="143" y="1755"/>
                    <a:pt x="178" y="1790"/>
                  </a:cubicBezTo>
                  <a:cubicBezTo>
                    <a:pt x="214" y="1826"/>
                    <a:pt x="271" y="1826"/>
                    <a:pt x="306" y="1790"/>
                  </a:cubicBezTo>
                  <a:cubicBezTo>
                    <a:pt x="497" y="1599"/>
                    <a:pt x="497" y="1599"/>
                    <a:pt x="497" y="1599"/>
                  </a:cubicBezTo>
                  <a:cubicBezTo>
                    <a:pt x="533" y="1564"/>
                    <a:pt x="590" y="1564"/>
                    <a:pt x="625" y="1599"/>
                  </a:cubicBezTo>
                  <a:cubicBezTo>
                    <a:pt x="660" y="1634"/>
                    <a:pt x="660" y="1691"/>
                    <a:pt x="625" y="1727"/>
                  </a:cubicBezTo>
                  <a:cubicBezTo>
                    <a:pt x="178" y="2173"/>
                    <a:pt x="178" y="2173"/>
                    <a:pt x="178" y="2173"/>
                  </a:cubicBezTo>
                  <a:cubicBezTo>
                    <a:pt x="143" y="2209"/>
                    <a:pt x="143" y="2266"/>
                    <a:pt x="178" y="2301"/>
                  </a:cubicBezTo>
                  <a:cubicBezTo>
                    <a:pt x="214" y="2336"/>
                    <a:pt x="271" y="2336"/>
                    <a:pt x="306" y="2301"/>
                  </a:cubicBezTo>
                  <a:cubicBezTo>
                    <a:pt x="673" y="1934"/>
                    <a:pt x="673" y="1934"/>
                    <a:pt x="673" y="1934"/>
                  </a:cubicBezTo>
                  <a:cubicBezTo>
                    <a:pt x="708" y="1899"/>
                    <a:pt x="765" y="1899"/>
                    <a:pt x="801" y="1934"/>
                  </a:cubicBezTo>
                  <a:cubicBezTo>
                    <a:pt x="836" y="1969"/>
                    <a:pt x="836" y="2026"/>
                    <a:pt x="801" y="2062"/>
                  </a:cubicBezTo>
                  <a:cubicBezTo>
                    <a:pt x="815" y="2047"/>
                    <a:pt x="815" y="2047"/>
                    <a:pt x="815" y="2047"/>
                  </a:cubicBezTo>
                  <a:cubicBezTo>
                    <a:pt x="779" y="2083"/>
                    <a:pt x="779" y="2140"/>
                    <a:pt x="815" y="2175"/>
                  </a:cubicBezTo>
                  <a:cubicBezTo>
                    <a:pt x="850" y="2210"/>
                    <a:pt x="907" y="2210"/>
                    <a:pt x="942" y="2175"/>
                  </a:cubicBezTo>
                  <a:cubicBezTo>
                    <a:pt x="968" y="2149"/>
                    <a:pt x="968" y="2149"/>
                    <a:pt x="968" y="2149"/>
                  </a:cubicBezTo>
                  <a:cubicBezTo>
                    <a:pt x="1003" y="2114"/>
                    <a:pt x="1060" y="2114"/>
                    <a:pt x="1096" y="2149"/>
                  </a:cubicBezTo>
                  <a:cubicBezTo>
                    <a:pt x="1131" y="2185"/>
                    <a:pt x="1131" y="2242"/>
                    <a:pt x="1096" y="2277"/>
                  </a:cubicBezTo>
                  <a:cubicBezTo>
                    <a:pt x="1104" y="2269"/>
                    <a:pt x="1104" y="2269"/>
                    <a:pt x="1104" y="2269"/>
                  </a:cubicBezTo>
                  <a:cubicBezTo>
                    <a:pt x="1068" y="2304"/>
                    <a:pt x="1068" y="2361"/>
                    <a:pt x="1104" y="2397"/>
                  </a:cubicBezTo>
                  <a:cubicBezTo>
                    <a:pt x="1139" y="2432"/>
                    <a:pt x="1196" y="2432"/>
                    <a:pt x="1231" y="2397"/>
                  </a:cubicBezTo>
                  <a:cubicBezTo>
                    <a:pt x="2412" y="1216"/>
                    <a:pt x="2412" y="1216"/>
                    <a:pt x="2412" y="1216"/>
                  </a:cubicBezTo>
                  <a:cubicBezTo>
                    <a:pt x="2447" y="1181"/>
                    <a:pt x="2447" y="1124"/>
                    <a:pt x="2412" y="1089"/>
                  </a:cubicBezTo>
                  <a:cubicBezTo>
                    <a:pt x="2377" y="1053"/>
                    <a:pt x="2319" y="1053"/>
                    <a:pt x="2284" y="1089"/>
                  </a:cubicBezTo>
                  <a:cubicBezTo>
                    <a:pt x="2252" y="1120"/>
                    <a:pt x="2252" y="1120"/>
                    <a:pt x="2252" y="1120"/>
                  </a:cubicBezTo>
                  <a:cubicBezTo>
                    <a:pt x="2217" y="1156"/>
                    <a:pt x="2160" y="1156"/>
                    <a:pt x="2125" y="1120"/>
                  </a:cubicBezTo>
                  <a:cubicBezTo>
                    <a:pt x="2089" y="1085"/>
                    <a:pt x="2089" y="1028"/>
                    <a:pt x="2125" y="993"/>
                  </a:cubicBezTo>
                  <a:cubicBezTo>
                    <a:pt x="2334" y="784"/>
                    <a:pt x="2334" y="784"/>
                    <a:pt x="2334" y="784"/>
                  </a:cubicBezTo>
                  <a:cubicBezTo>
                    <a:pt x="2369" y="748"/>
                    <a:pt x="2369" y="691"/>
                    <a:pt x="2334" y="656"/>
                  </a:cubicBezTo>
                  <a:cubicBezTo>
                    <a:pt x="2299" y="621"/>
                    <a:pt x="2241" y="621"/>
                    <a:pt x="2206" y="656"/>
                  </a:cubicBezTo>
                  <a:cubicBezTo>
                    <a:pt x="2196" y="666"/>
                    <a:pt x="2196" y="666"/>
                    <a:pt x="2196" y="666"/>
                  </a:cubicBezTo>
                  <a:cubicBezTo>
                    <a:pt x="2164" y="690"/>
                    <a:pt x="2137" y="684"/>
                    <a:pt x="2123" y="678"/>
                  </a:cubicBezTo>
                  <a:cubicBezTo>
                    <a:pt x="2105" y="670"/>
                    <a:pt x="2100" y="664"/>
                    <a:pt x="2088" y="653"/>
                  </a:cubicBezTo>
                  <a:cubicBezTo>
                    <a:pt x="2087" y="652"/>
                    <a:pt x="2086" y="651"/>
                    <a:pt x="2085" y="650"/>
                  </a:cubicBezTo>
                  <a:cubicBezTo>
                    <a:pt x="2049" y="615"/>
                    <a:pt x="1992" y="615"/>
                    <a:pt x="1957" y="650"/>
                  </a:cubicBezTo>
                  <a:lnTo>
                    <a:pt x="1670" y="93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8165702" y="2195512"/>
              <a:ext cx="700088" cy="700088"/>
            </a:xfrm>
            <a:custGeom>
              <a:avLst/>
              <a:gdLst>
                <a:gd name="T0" fmla="*/ 328 w 335"/>
                <a:gd name="T1" fmla="*/ 56 h 335"/>
                <a:gd name="T2" fmla="*/ 299 w 335"/>
                <a:gd name="T3" fmla="*/ 57 h 335"/>
                <a:gd name="T4" fmla="*/ 274 w 335"/>
                <a:gd name="T5" fmla="*/ 57 h 335"/>
                <a:gd name="T6" fmla="*/ 274 w 335"/>
                <a:gd name="T7" fmla="*/ 81 h 335"/>
                <a:gd name="T8" fmla="*/ 273 w 335"/>
                <a:gd name="T9" fmla="*/ 110 h 335"/>
                <a:gd name="T10" fmla="*/ 245 w 335"/>
                <a:gd name="T11" fmla="*/ 111 h 335"/>
                <a:gd name="T12" fmla="*/ 220 w 335"/>
                <a:gd name="T13" fmla="*/ 111 h 335"/>
                <a:gd name="T14" fmla="*/ 220 w 335"/>
                <a:gd name="T15" fmla="*/ 136 h 335"/>
                <a:gd name="T16" fmla="*/ 219 w 335"/>
                <a:gd name="T17" fmla="*/ 164 h 335"/>
                <a:gd name="T18" fmla="*/ 190 w 335"/>
                <a:gd name="T19" fmla="*/ 165 h 335"/>
                <a:gd name="T20" fmla="*/ 166 w 335"/>
                <a:gd name="T21" fmla="*/ 166 h 335"/>
                <a:gd name="T22" fmla="*/ 165 w 335"/>
                <a:gd name="T23" fmla="*/ 190 h 335"/>
                <a:gd name="T24" fmla="*/ 164 w 335"/>
                <a:gd name="T25" fmla="*/ 219 h 335"/>
                <a:gd name="T26" fmla="*/ 136 w 335"/>
                <a:gd name="T27" fmla="*/ 220 h 335"/>
                <a:gd name="T28" fmla="*/ 111 w 335"/>
                <a:gd name="T29" fmla="*/ 220 h 335"/>
                <a:gd name="T30" fmla="*/ 111 w 335"/>
                <a:gd name="T31" fmla="*/ 245 h 335"/>
                <a:gd name="T32" fmla="*/ 110 w 335"/>
                <a:gd name="T33" fmla="*/ 273 h 335"/>
                <a:gd name="T34" fmla="*/ 81 w 335"/>
                <a:gd name="T35" fmla="*/ 274 h 335"/>
                <a:gd name="T36" fmla="*/ 57 w 335"/>
                <a:gd name="T37" fmla="*/ 274 h 335"/>
                <a:gd name="T38" fmla="*/ 57 w 335"/>
                <a:gd name="T39" fmla="*/ 299 h 335"/>
                <a:gd name="T40" fmla="*/ 56 w 335"/>
                <a:gd name="T41" fmla="*/ 327 h 335"/>
                <a:gd name="T42" fmla="*/ 27 w 335"/>
                <a:gd name="T43" fmla="*/ 329 h 335"/>
                <a:gd name="T44" fmla="*/ 2 w 335"/>
                <a:gd name="T45" fmla="*/ 329 h 335"/>
                <a:gd name="T46" fmla="*/ 0 w 335"/>
                <a:gd name="T47" fmla="*/ 326 h 335"/>
                <a:gd name="T48" fmla="*/ 28 w 335"/>
                <a:gd name="T49" fmla="*/ 325 h 335"/>
                <a:gd name="T50" fmla="*/ 53 w 335"/>
                <a:gd name="T51" fmla="*/ 325 h 335"/>
                <a:gd name="T52" fmla="*/ 53 w 335"/>
                <a:gd name="T53" fmla="*/ 300 h 335"/>
                <a:gd name="T54" fmla="*/ 54 w 335"/>
                <a:gd name="T55" fmla="*/ 271 h 335"/>
                <a:gd name="T56" fmla="*/ 83 w 335"/>
                <a:gd name="T57" fmla="*/ 270 h 335"/>
                <a:gd name="T58" fmla="*/ 107 w 335"/>
                <a:gd name="T59" fmla="*/ 270 h 335"/>
                <a:gd name="T60" fmla="*/ 107 w 335"/>
                <a:gd name="T61" fmla="*/ 246 h 335"/>
                <a:gd name="T62" fmla="*/ 108 w 335"/>
                <a:gd name="T63" fmla="*/ 217 h 335"/>
                <a:gd name="T64" fmla="*/ 137 w 335"/>
                <a:gd name="T65" fmla="*/ 216 h 335"/>
                <a:gd name="T66" fmla="*/ 162 w 335"/>
                <a:gd name="T67" fmla="*/ 216 h 335"/>
                <a:gd name="T68" fmla="*/ 162 w 335"/>
                <a:gd name="T69" fmla="*/ 191 h 335"/>
                <a:gd name="T70" fmla="*/ 163 w 335"/>
                <a:gd name="T71" fmla="*/ 163 h 335"/>
                <a:gd name="T72" fmla="*/ 191 w 335"/>
                <a:gd name="T73" fmla="*/ 162 h 335"/>
                <a:gd name="T74" fmla="*/ 216 w 335"/>
                <a:gd name="T75" fmla="*/ 162 h 335"/>
                <a:gd name="T76" fmla="*/ 216 w 335"/>
                <a:gd name="T77" fmla="*/ 137 h 335"/>
                <a:gd name="T78" fmla="*/ 217 w 335"/>
                <a:gd name="T79" fmla="*/ 108 h 335"/>
                <a:gd name="T80" fmla="*/ 246 w 335"/>
                <a:gd name="T81" fmla="*/ 107 h 335"/>
                <a:gd name="T82" fmla="*/ 270 w 335"/>
                <a:gd name="T83" fmla="*/ 107 h 335"/>
                <a:gd name="T84" fmla="*/ 270 w 335"/>
                <a:gd name="T85" fmla="*/ 83 h 335"/>
                <a:gd name="T86" fmla="*/ 271 w 335"/>
                <a:gd name="T87" fmla="*/ 54 h 335"/>
                <a:gd name="T88" fmla="*/ 300 w 335"/>
                <a:gd name="T89" fmla="*/ 53 h 335"/>
                <a:gd name="T90" fmla="*/ 325 w 335"/>
                <a:gd name="T91" fmla="*/ 53 h 335"/>
                <a:gd name="T92" fmla="*/ 325 w 335"/>
                <a:gd name="T93" fmla="*/ 28 h 335"/>
                <a:gd name="T94" fmla="*/ 326 w 335"/>
                <a:gd name="T95" fmla="*/ 0 h 335"/>
                <a:gd name="T96" fmla="*/ 329 w 335"/>
                <a:gd name="T97" fmla="*/ 2 h 335"/>
                <a:gd name="T98" fmla="*/ 329 w 335"/>
                <a:gd name="T99" fmla="*/ 27 h 335"/>
                <a:gd name="T100" fmla="*/ 328 w 335"/>
                <a:gd name="T101" fmla="*/ 5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5" h="335">
                  <a:moveTo>
                    <a:pt x="328" y="56"/>
                  </a:moveTo>
                  <a:cubicBezTo>
                    <a:pt x="320" y="63"/>
                    <a:pt x="309" y="60"/>
                    <a:pt x="299" y="57"/>
                  </a:cubicBezTo>
                  <a:cubicBezTo>
                    <a:pt x="289" y="54"/>
                    <a:pt x="280" y="51"/>
                    <a:pt x="274" y="57"/>
                  </a:cubicBezTo>
                  <a:cubicBezTo>
                    <a:pt x="268" y="63"/>
                    <a:pt x="271" y="72"/>
                    <a:pt x="274" y="81"/>
                  </a:cubicBezTo>
                  <a:cubicBezTo>
                    <a:pt x="277" y="92"/>
                    <a:pt x="281" y="102"/>
                    <a:pt x="273" y="110"/>
                  </a:cubicBezTo>
                  <a:cubicBezTo>
                    <a:pt x="265" y="118"/>
                    <a:pt x="255" y="114"/>
                    <a:pt x="245" y="111"/>
                  </a:cubicBezTo>
                  <a:cubicBezTo>
                    <a:pt x="235" y="108"/>
                    <a:pt x="226" y="105"/>
                    <a:pt x="220" y="111"/>
                  </a:cubicBezTo>
                  <a:cubicBezTo>
                    <a:pt x="214" y="117"/>
                    <a:pt x="217" y="126"/>
                    <a:pt x="220" y="136"/>
                  </a:cubicBezTo>
                  <a:cubicBezTo>
                    <a:pt x="223" y="146"/>
                    <a:pt x="226" y="157"/>
                    <a:pt x="219" y="164"/>
                  </a:cubicBezTo>
                  <a:cubicBezTo>
                    <a:pt x="211" y="172"/>
                    <a:pt x="200" y="169"/>
                    <a:pt x="190" y="165"/>
                  </a:cubicBezTo>
                  <a:cubicBezTo>
                    <a:pt x="181" y="162"/>
                    <a:pt x="171" y="160"/>
                    <a:pt x="166" y="166"/>
                  </a:cubicBezTo>
                  <a:cubicBezTo>
                    <a:pt x="160" y="171"/>
                    <a:pt x="162" y="181"/>
                    <a:pt x="165" y="190"/>
                  </a:cubicBezTo>
                  <a:cubicBezTo>
                    <a:pt x="169" y="200"/>
                    <a:pt x="172" y="211"/>
                    <a:pt x="164" y="219"/>
                  </a:cubicBezTo>
                  <a:cubicBezTo>
                    <a:pt x="157" y="226"/>
                    <a:pt x="146" y="223"/>
                    <a:pt x="136" y="220"/>
                  </a:cubicBezTo>
                  <a:cubicBezTo>
                    <a:pt x="126" y="217"/>
                    <a:pt x="117" y="214"/>
                    <a:pt x="111" y="220"/>
                  </a:cubicBezTo>
                  <a:cubicBezTo>
                    <a:pt x="105" y="226"/>
                    <a:pt x="108" y="235"/>
                    <a:pt x="111" y="245"/>
                  </a:cubicBezTo>
                  <a:cubicBezTo>
                    <a:pt x="114" y="255"/>
                    <a:pt x="118" y="265"/>
                    <a:pt x="110" y="273"/>
                  </a:cubicBezTo>
                  <a:cubicBezTo>
                    <a:pt x="102" y="281"/>
                    <a:pt x="92" y="277"/>
                    <a:pt x="81" y="274"/>
                  </a:cubicBezTo>
                  <a:cubicBezTo>
                    <a:pt x="72" y="271"/>
                    <a:pt x="63" y="268"/>
                    <a:pt x="57" y="274"/>
                  </a:cubicBezTo>
                  <a:cubicBezTo>
                    <a:pt x="51" y="280"/>
                    <a:pt x="54" y="289"/>
                    <a:pt x="57" y="299"/>
                  </a:cubicBezTo>
                  <a:cubicBezTo>
                    <a:pt x="60" y="309"/>
                    <a:pt x="63" y="320"/>
                    <a:pt x="56" y="327"/>
                  </a:cubicBezTo>
                  <a:cubicBezTo>
                    <a:pt x="48" y="335"/>
                    <a:pt x="37" y="332"/>
                    <a:pt x="27" y="329"/>
                  </a:cubicBezTo>
                  <a:cubicBezTo>
                    <a:pt x="17" y="326"/>
                    <a:pt x="8" y="323"/>
                    <a:pt x="2" y="329"/>
                  </a:cubicBezTo>
                  <a:cubicBezTo>
                    <a:pt x="0" y="326"/>
                    <a:pt x="0" y="326"/>
                    <a:pt x="0" y="326"/>
                  </a:cubicBezTo>
                  <a:cubicBezTo>
                    <a:pt x="7" y="318"/>
                    <a:pt x="18" y="322"/>
                    <a:pt x="28" y="325"/>
                  </a:cubicBezTo>
                  <a:cubicBezTo>
                    <a:pt x="38" y="328"/>
                    <a:pt x="47" y="331"/>
                    <a:pt x="53" y="325"/>
                  </a:cubicBezTo>
                  <a:cubicBezTo>
                    <a:pt x="59" y="319"/>
                    <a:pt x="56" y="310"/>
                    <a:pt x="53" y="300"/>
                  </a:cubicBezTo>
                  <a:cubicBezTo>
                    <a:pt x="50" y="290"/>
                    <a:pt x="46" y="279"/>
                    <a:pt x="54" y="271"/>
                  </a:cubicBezTo>
                  <a:cubicBezTo>
                    <a:pt x="62" y="264"/>
                    <a:pt x="72" y="267"/>
                    <a:pt x="83" y="270"/>
                  </a:cubicBezTo>
                  <a:cubicBezTo>
                    <a:pt x="92" y="273"/>
                    <a:pt x="101" y="276"/>
                    <a:pt x="107" y="270"/>
                  </a:cubicBezTo>
                  <a:cubicBezTo>
                    <a:pt x="113" y="264"/>
                    <a:pt x="110" y="255"/>
                    <a:pt x="107" y="246"/>
                  </a:cubicBezTo>
                  <a:cubicBezTo>
                    <a:pt x="104" y="235"/>
                    <a:pt x="101" y="225"/>
                    <a:pt x="108" y="217"/>
                  </a:cubicBezTo>
                  <a:cubicBezTo>
                    <a:pt x="116" y="209"/>
                    <a:pt x="127" y="213"/>
                    <a:pt x="137" y="216"/>
                  </a:cubicBezTo>
                  <a:cubicBezTo>
                    <a:pt x="147" y="219"/>
                    <a:pt x="156" y="222"/>
                    <a:pt x="162" y="216"/>
                  </a:cubicBezTo>
                  <a:cubicBezTo>
                    <a:pt x="168" y="210"/>
                    <a:pt x="165" y="201"/>
                    <a:pt x="162" y="191"/>
                  </a:cubicBezTo>
                  <a:cubicBezTo>
                    <a:pt x="158" y="181"/>
                    <a:pt x="155" y="170"/>
                    <a:pt x="163" y="163"/>
                  </a:cubicBezTo>
                  <a:cubicBezTo>
                    <a:pt x="170" y="155"/>
                    <a:pt x="181" y="158"/>
                    <a:pt x="191" y="162"/>
                  </a:cubicBezTo>
                  <a:cubicBezTo>
                    <a:pt x="201" y="165"/>
                    <a:pt x="210" y="168"/>
                    <a:pt x="216" y="162"/>
                  </a:cubicBezTo>
                  <a:cubicBezTo>
                    <a:pt x="222" y="156"/>
                    <a:pt x="219" y="147"/>
                    <a:pt x="216" y="137"/>
                  </a:cubicBezTo>
                  <a:cubicBezTo>
                    <a:pt x="213" y="127"/>
                    <a:pt x="209" y="116"/>
                    <a:pt x="217" y="108"/>
                  </a:cubicBezTo>
                  <a:cubicBezTo>
                    <a:pt x="225" y="101"/>
                    <a:pt x="235" y="104"/>
                    <a:pt x="246" y="107"/>
                  </a:cubicBezTo>
                  <a:cubicBezTo>
                    <a:pt x="255" y="110"/>
                    <a:pt x="264" y="113"/>
                    <a:pt x="270" y="107"/>
                  </a:cubicBezTo>
                  <a:cubicBezTo>
                    <a:pt x="276" y="101"/>
                    <a:pt x="273" y="92"/>
                    <a:pt x="270" y="83"/>
                  </a:cubicBezTo>
                  <a:cubicBezTo>
                    <a:pt x="267" y="72"/>
                    <a:pt x="264" y="62"/>
                    <a:pt x="271" y="54"/>
                  </a:cubicBezTo>
                  <a:cubicBezTo>
                    <a:pt x="279" y="46"/>
                    <a:pt x="290" y="50"/>
                    <a:pt x="300" y="53"/>
                  </a:cubicBezTo>
                  <a:cubicBezTo>
                    <a:pt x="310" y="56"/>
                    <a:pt x="319" y="59"/>
                    <a:pt x="325" y="53"/>
                  </a:cubicBezTo>
                  <a:cubicBezTo>
                    <a:pt x="331" y="47"/>
                    <a:pt x="328" y="38"/>
                    <a:pt x="325" y="28"/>
                  </a:cubicBezTo>
                  <a:cubicBezTo>
                    <a:pt x="322" y="18"/>
                    <a:pt x="318" y="7"/>
                    <a:pt x="326" y="0"/>
                  </a:cubicBezTo>
                  <a:cubicBezTo>
                    <a:pt x="329" y="2"/>
                    <a:pt x="329" y="2"/>
                    <a:pt x="329" y="2"/>
                  </a:cubicBezTo>
                  <a:cubicBezTo>
                    <a:pt x="323" y="8"/>
                    <a:pt x="326" y="17"/>
                    <a:pt x="329" y="27"/>
                  </a:cubicBezTo>
                  <a:cubicBezTo>
                    <a:pt x="332" y="37"/>
                    <a:pt x="335" y="48"/>
                    <a:pt x="328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878262" y="5394324"/>
              <a:ext cx="701675" cy="701675"/>
            </a:xfrm>
            <a:custGeom>
              <a:avLst/>
              <a:gdLst>
                <a:gd name="T0" fmla="*/ 8 w 336"/>
                <a:gd name="T1" fmla="*/ 280 h 336"/>
                <a:gd name="T2" fmla="*/ 36 w 336"/>
                <a:gd name="T3" fmla="*/ 279 h 336"/>
                <a:gd name="T4" fmla="*/ 61 w 336"/>
                <a:gd name="T5" fmla="*/ 279 h 336"/>
                <a:gd name="T6" fmla="*/ 61 w 336"/>
                <a:gd name="T7" fmla="*/ 254 h 336"/>
                <a:gd name="T8" fmla="*/ 62 w 336"/>
                <a:gd name="T9" fmla="*/ 225 h 336"/>
                <a:gd name="T10" fmla="*/ 91 w 336"/>
                <a:gd name="T11" fmla="*/ 224 h 336"/>
                <a:gd name="T12" fmla="*/ 115 w 336"/>
                <a:gd name="T13" fmla="*/ 224 h 336"/>
                <a:gd name="T14" fmla="*/ 115 w 336"/>
                <a:gd name="T15" fmla="*/ 200 h 336"/>
                <a:gd name="T16" fmla="*/ 117 w 336"/>
                <a:gd name="T17" fmla="*/ 171 h 336"/>
                <a:gd name="T18" fmla="*/ 145 w 336"/>
                <a:gd name="T19" fmla="*/ 170 h 336"/>
                <a:gd name="T20" fmla="*/ 170 w 336"/>
                <a:gd name="T21" fmla="*/ 170 h 336"/>
                <a:gd name="T22" fmla="*/ 170 w 336"/>
                <a:gd name="T23" fmla="*/ 145 h 336"/>
                <a:gd name="T24" fmla="*/ 171 w 336"/>
                <a:gd name="T25" fmla="*/ 117 h 336"/>
                <a:gd name="T26" fmla="*/ 199 w 336"/>
                <a:gd name="T27" fmla="*/ 116 h 336"/>
                <a:gd name="T28" fmla="*/ 224 w 336"/>
                <a:gd name="T29" fmla="*/ 115 h 336"/>
                <a:gd name="T30" fmla="*/ 224 w 336"/>
                <a:gd name="T31" fmla="*/ 91 h 336"/>
                <a:gd name="T32" fmla="*/ 225 w 336"/>
                <a:gd name="T33" fmla="*/ 62 h 336"/>
                <a:gd name="T34" fmla="*/ 254 w 336"/>
                <a:gd name="T35" fmla="*/ 61 h 336"/>
                <a:gd name="T36" fmla="*/ 278 w 336"/>
                <a:gd name="T37" fmla="*/ 61 h 336"/>
                <a:gd name="T38" fmla="*/ 279 w 336"/>
                <a:gd name="T39" fmla="*/ 36 h 336"/>
                <a:gd name="T40" fmla="*/ 280 w 336"/>
                <a:gd name="T41" fmla="*/ 8 h 336"/>
                <a:gd name="T42" fmla="*/ 308 w 336"/>
                <a:gd name="T43" fmla="*/ 7 h 336"/>
                <a:gd name="T44" fmla="*/ 333 w 336"/>
                <a:gd name="T45" fmla="*/ 7 h 336"/>
                <a:gd name="T46" fmla="*/ 336 w 336"/>
                <a:gd name="T47" fmla="*/ 10 h 336"/>
                <a:gd name="T48" fmla="*/ 307 w 336"/>
                <a:gd name="T49" fmla="*/ 11 h 336"/>
                <a:gd name="T50" fmla="*/ 282 w 336"/>
                <a:gd name="T51" fmla="*/ 11 h 336"/>
                <a:gd name="T52" fmla="*/ 282 w 336"/>
                <a:gd name="T53" fmla="*/ 35 h 336"/>
                <a:gd name="T54" fmla="*/ 281 w 336"/>
                <a:gd name="T55" fmla="*/ 64 h 336"/>
                <a:gd name="T56" fmla="*/ 253 w 336"/>
                <a:gd name="T57" fmla="*/ 65 h 336"/>
                <a:gd name="T58" fmla="*/ 228 w 336"/>
                <a:gd name="T59" fmla="*/ 65 h 336"/>
                <a:gd name="T60" fmla="*/ 228 w 336"/>
                <a:gd name="T61" fmla="*/ 90 h 336"/>
                <a:gd name="T62" fmla="*/ 227 w 336"/>
                <a:gd name="T63" fmla="*/ 118 h 336"/>
                <a:gd name="T64" fmla="*/ 198 w 336"/>
                <a:gd name="T65" fmla="*/ 119 h 336"/>
                <a:gd name="T66" fmla="*/ 174 w 336"/>
                <a:gd name="T67" fmla="*/ 119 h 336"/>
                <a:gd name="T68" fmla="*/ 174 w 336"/>
                <a:gd name="T69" fmla="*/ 144 h 336"/>
                <a:gd name="T70" fmla="*/ 173 w 336"/>
                <a:gd name="T71" fmla="*/ 173 h 336"/>
                <a:gd name="T72" fmla="*/ 144 w 336"/>
                <a:gd name="T73" fmla="*/ 174 h 336"/>
                <a:gd name="T74" fmla="*/ 119 w 336"/>
                <a:gd name="T75" fmla="*/ 174 h 336"/>
                <a:gd name="T76" fmla="*/ 119 w 336"/>
                <a:gd name="T77" fmla="*/ 198 h 336"/>
                <a:gd name="T78" fmla="*/ 118 w 336"/>
                <a:gd name="T79" fmla="*/ 227 h 336"/>
                <a:gd name="T80" fmla="*/ 90 w 336"/>
                <a:gd name="T81" fmla="*/ 228 h 336"/>
                <a:gd name="T82" fmla="*/ 65 w 336"/>
                <a:gd name="T83" fmla="*/ 228 h 336"/>
                <a:gd name="T84" fmla="*/ 65 w 336"/>
                <a:gd name="T85" fmla="*/ 253 h 336"/>
                <a:gd name="T86" fmla="*/ 64 w 336"/>
                <a:gd name="T87" fmla="*/ 281 h 336"/>
                <a:gd name="T88" fmla="*/ 35 w 336"/>
                <a:gd name="T89" fmla="*/ 282 h 336"/>
                <a:gd name="T90" fmla="*/ 11 w 336"/>
                <a:gd name="T91" fmla="*/ 283 h 336"/>
                <a:gd name="T92" fmla="*/ 10 w 336"/>
                <a:gd name="T93" fmla="*/ 307 h 336"/>
                <a:gd name="T94" fmla="*/ 9 w 336"/>
                <a:gd name="T95" fmla="*/ 336 h 336"/>
                <a:gd name="T96" fmla="*/ 7 w 336"/>
                <a:gd name="T97" fmla="*/ 333 h 336"/>
                <a:gd name="T98" fmla="*/ 7 w 336"/>
                <a:gd name="T99" fmla="*/ 308 h 336"/>
                <a:gd name="T100" fmla="*/ 8 w 336"/>
                <a:gd name="T101" fmla="*/ 28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6" h="336">
                  <a:moveTo>
                    <a:pt x="8" y="280"/>
                  </a:moveTo>
                  <a:cubicBezTo>
                    <a:pt x="15" y="272"/>
                    <a:pt x="26" y="275"/>
                    <a:pt x="36" y="279"/>
                  </a:cubicBezTo>
                  <a:cubicBezTo>
                    <a:pt x="46" y="282"/>
                    <a:pt x="55" y="285"/>
                    <a:pt x="61" y="279"/>
                  </a:cubicBezTo>
                  <a:cubicBezTo>
                    <a:pt x="67" y="273"/>
                    <a:pt x="64" y="264"/>
                    <a:pt x="61" y="254"/>
                  </a:cubicBezTo>
                  <a:cubicBezTo>
                    <a:pt x="58" y="244"/>
                    <a:pt x="54" y="233"/>
                    <a:pt x="62" y="225"/>
                  </a:cubicBezTo>
                  <a:cubicBezTo>
                    <a:pt x="70" y="218"/>
                    <a:pt x="80" y="221"/>
                    <a:pt x="91" y="224"/>
                  </a:cubicBezTo>
                  <a:cubicBezTo>
                    <a:pt x="100" y="227"/>
                    <a:pt x="109" y="230"/>
                    <a:pt x="115" y="224"/>
                  </a:cubicBezTo>
                  <a:cubicBezTo>
                    <a:pt x="121" y="218"/>
                    <a:pt x="118" y="209"/>
                    <a:pt x="115" y="200"/>
                  </a:cubicBezTo>
                  <a:cubicBezTo>
                    <a:pt x="112" y="189"/>
                    <a:pt x="109" y="179"/>
                    <a:pt x="117" y="171"/>
                  </a:cubicBezTo>
                  <a:cubicBezTo>
                    <a:pt x="124" y="163"/>
                    <a:pt x="135" y="167"/>
                    <a:pt x="145" y="170"/>
                  </a:cubicBezTo>
                  <a:cubicBezTo>
                    <a:pt x="155" y="173"/>
                    <a:pt x="164" y="176"/>
                    <a:pt x="170" y="170"/>
                  </a:cubicBezTo>
                  <a:cubicBezTo>
                    <a:pt x="176" y="164"/>
                    <a:pt x="173" y="155"/>
                    <a:pt x="170" y="145"/>
                  </a:cubicBezTo>
                  <a:cubicBezTo>
                    <a:pt x="167" y="135"/>
                    <a:pt x="163" y="124"/>
                    <a:pt x="171" y="117"/>
                  </a:cubicBezTo>
                  <a:cubicBezTo>
                    <a:pt x="179" y="109"/>
                    <a:pt x="189" y="112"/>
                    <a:pt x="199" y="116"/>
                  </a:cubicBezTo>
                  <a:cubicBezTo>
                    <a:pt x="209" y="119"/>
                    <a:pt x="218" y="121"/>
                    <a:pt x="224" y="115"/>
                  </a:cubicBezTo>
                  <a:cubicBezTo>
                    <a:pt x="230" y="110"/>
                    <a:pt x="227" y="100"/>
                    <a:pt x="224" y="91"/>
                  </a:cubicBezTo>
                  <a:cubicBezTo>
                    <a:pt x="221" y="81"/>
                    <a:pt x="218" y="70"/>
                    <a:pt x="225" y="62"/>
                  </a:cubicBezTo>
                  <a:cubicBezTo>
                    <a:pt x="233" y="55"/>
                    <a:pt x="244" y="58"/>
                    <a:pt x="254" y="61"/>
                  </a:cubicBezTo>
                  <a:cubicBezTo>
                    <a:pt x="263" y="64"/>
                    <a:pt x="273" y="67"/>
                    <a:pt x="278" y="61"/>
                  </a:cubicBezTo>
                  <a:cubicBezTo>
                    <a:pt x="284" y="55"/>
                    <a:pt x="282" y="46"/>
                    <a:pt x="279" y="36"/>
                  </a:cubicBezTo>
                  <a:cubicBezTo>
                    <a:pt x="275" y="26"/>
                    <a:pt x="272" y="15"/>
                    <a:pt x="280" y="8"/>
                  </a:cubicBezTo>
                  <a:cubicBezTo>
                    <a:pt x="287" y="0"/>
                    <a:pt x="298" y="4"/>
                    <a:pt x="308" y="7"/>
                  </a:cubicBezTo>
                  <a:cubicBezTo>
                    <a:pt x="318" y="10"/>
                    <a:pt x="327" y="13"/>
                    <a:pt x="333" y="7"/>
                  </a:cubicBezTo>
                  <a:cubicBezTo>
                    <a:pt x="336" y="10"/>
                    <a:pt x="336" y="10"/>
                    <a:pt x="336" y="10"/>
                  </a:cubicBezTo>
                  <a:cubicBezTo>
                    <a:pt x="328" y="17"/>
                    <a:pt x="317" y="14"/>
                    <a:pt x="307" y="11"/>
                  </a:cubicBezTo>
                  <a:cubicBezTo>
                    <a:pt x="297" y="8"/>
                    <a:pt x="288" y="5"/>
                    <a:pt x="282" y="11"/>
                  </a:cubicBezTo>
                  <a:cubicBezTo>
                    <a:pt x="276" y="17"/>
                    <a:pt x="279" y="26"/>
                    <a:pt x="282" y="35"/>
                  </a:cubicBezTo>
                  <a:cubicBezTo>
                    <a:pt x="286" y="46"/>
                    <a:pt x="289" y="56"/>
                    <a:pt x="281" y="64"/>
                  </a:cubicBezTo>
                  <a:cubicBezTo>
                    <a:pt x="274" y="72"/>
                    <a:pt x="263" y="68"/>
                    <a:pt x="253" y="65"/>
                  </a:cubicBezTo>
                  <a:cubicBezTo>
                    <a:pt x="243" y="62"/>
                    <a:pt x="234" y="59"/>
                    <a:pt x="228" y="65"/>
                  </a:cubicBezTo>
                  <a:cubicBezTo>
                    <a:pt x="222" y="71"/>
                    <a:pt x="225" y="80"/>
                    <a:pt x="228" y="90"/>
                  </a:cubicBezTo>
                  <a:cubicBezTo>
                    <a:pt x="231" y="100"/>
                    <a:pt x="235" y="111"/>
                    <a:pt x="227" y="118"/>
                  </a:cubicBezTo>
                  <a:cubicBezTo>
                    <a:pt x="219" y="126"/>
                    <a:pt x="209" y="123"/>
                    <a:pt x="198" y="119"/>
                  </a:cubicBezTo>
                  <a:cubicBezTo>
                    <a:pt x="189" y="116"/>
                    <a:pt x="180" y="113"/>
                    <a:pt x="174" y="119"/>
                  </a:cubicBezTo>
                  <a:cubicBezTo>
                    <a:pt x="168" y="125"/>
                    <a:pt x="171" y="134"/>
                    <a:pt x="174" y="144"/>
                  </a:cubicBezTo>
                  <a:cubicBezTo>
                    <a:pt x="177" y="154"/>
                    <a:pt x="180" y="165"/>
                    <a:pt x="173" y="173"/>
                  </a:cubicBezTo>
                  <a:cubicBezTo>
                    <a:pt x="165" y="180"/>
                    <a:pt x="154" y="177"/>
                    <a:pt x="144" y="174"/>
                  </a:cubicBezTo>
                  <a:cubicBezTo>
                    <a:pt x="134" y="171"/>
                    <a:pt x="125" y="168"/>
                    <a:pt x="119" y="174"/>
                  </a:cubicBezTo>
                  <a:cubicBezTo>
                    <a:pt x="113" y="180"/>
                    <a:pt x="116" y="189"/>
                    <a:pt x="119" y="198"/>
                  </a:cubicBezTo>
                  <a:cubicBezTo>
                    <a:pt x="122" y="209"/>
                    <a:pt x="126" y="219"/>
                    <a:pt x="118" y="227"/>
                  </a:cubicBezTo>
                  <a:cubicBezTo>
                    <a:pt x="111" y="235"/>
                    <a:pt x="100" y="231"/>
                    <a:pt x="90" y="228"/>
                  </a:cubicBezTo>
                  <a:cubicBezTo>
                    <a:pt x="80" y="225"/>
                    <a:pt x="71" y="222"/>
                    <a:pt x="65" y="228"/>
                  </a:cubicBezTo>
                  <a:cubicBezTo>
                    <a:pt x="59" y="234"/>
                    <a:pt x="62" y="243"/>
                    <a:pt x="65" y="253"/>
                  </a:cubicBezTo>
                  <a:cubicBezTo>
                    <a:pt x="68" y="263"/>
                    <a:pt x="71" y="274"/>
                    <a:pt x="64" y="281"/>
                  </a:cubicBezTo>
                  <a:cubicBezTo>
                    <a:pt x="56" y="289"/>
                    <a:pt x="45" y="286"/>
                    <a:pt x="35" y="282"/>
                  </a:cubicBezTo>
                  <a:cubicBezTo>
                    <a:pt x="26" y="279"/>
                    <a:pt x="17" y="277"/>
                    <a:pt x="11" y="283"/>
                  </a:cubicBezTo>
                  <a:cubicBezTo>
                    <a:pt x="5" y="288"/>
                    <a:pt x="7" y="298"/>
                    <a:pt x="10" y="307"/>
                  </a:cubicBezTo>
                  <a:cubicBezTo>
                    <a:pt x="14" y="317"/>
                    <a:pt x="17" y="328"/>
                    <a:pt x="9" y="336"/>
                  </a:cubicBezTo>
                  <a:cubicBezTo>
                    <a:pt x="7" y="333"/>
                    <a:pt x="7" y="333"/>
                    <a:pt x="7" y="333"/>
                  </a:cubicBezTo>
                  <a:cubicBezTo>
                    <a:pt x="13" y="327"/>
                    <a:pt x="10" y="318"/>
                    <a:pt x="7" y="308"/>
                  </a:cubicBezTo>
                  <a:cubicBezTo>
                    <a:pt x="3" y="298"/>
                    <a:pt x="0" y="287"/>
                    <a:pt x="8" y="28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370637" y="1084263"/>
              <a:ext cx="1590675" cy="1590675"/>
            </a:xfrm>
            <a:custGeom>
              <a:avLst/>
              <a:gdLst>
                <a:gd name="T0" fmla="*/ 727 w 762"/>
                <a:gd name="T1" fmla="*/ 35 h 762"/>
                <a:gd name="T2" fmla="*/ 727 w 762"/>
                <a:gd name="T3" fmla="*/ 163 h 762"/>
                <a:gd name="T4" fmla="*/ 163 w 762"/>
                <a:gd name="T5" fmla="*/ 727 h 762"/>
                <a:gd name="T6" fmla="*/ 36 w 762"/>
                <a:gd name="T7" fmla="*/ 727 h 762"/>
                <a:gd name="T8" fmla="*/ 36 w 762"/>
                <a:gd name="T9" fmla="*/ 727 h 762"/>
                <a:gd name="T10" fmla="*/ 36 w 762"/>
                <a:gd name="T11" fmla="*/ 599 h 762"/>
                <a:gd name="T12" fmla="*/ 599 w 762"/>
                <a:gd name="T13" fmla="*/ 35 h 762"/>
                <a:gd name="T14" fmla="*/ 727 w 762"/>
                <a:gd name="T15" fmla="*/ 35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2" h="762">
                  <a:moveTo>
                    <a:pt x="727" y="35"/>
                  </a:moveTo>
                  <a:cubicBezTo>
                    <a:pt x="762" y="71"/>
                    <a:pt x="762" y="128"/>
                    <a:pt x="727" y="163"/>
                  </a:cubicBezTo>
                  <a:cubicBezTo>
                    <a:pt x="163" y="727"/>
                    <a:pt x="163" y="727"/>
                    <a:pt x="163" y="727"/>
                  </a:cubicBezTo>
                  <a:cubicBezTo>
                    <a:pt x="128" y="762"/>
                    <a:pt x="71" y="762"/>
                    <a:pt x="36" y="727"/>
                  </a:cubicBezTo>
                  <a:cubicBezTo>
                    <a:pt x="36" y="727"/>
                    <a:pt x="36" y="727"/>
                    <a:pt x="36" y="727"/>
                  </a:cubicBezTo>
                  <a:cubicBezTo>
                    <a:pt x="0" y="691"/>
                    <a:pt x="0" y="634"/>
                    <a:pt x="36" y="599"/>
                  </a:cubicBezTo>
                  <a:cubicBezTo>
                    <a:pt x="599" y="35"/>
                    <a:pt x="599" y="35"/>
                    <a:pt x="599" y="35"/>
                  </a:cubicBezTo>
                  <a:cubicBezTo>
                    <a:pt x="635" y="0"/>
                    <a:pt x="692" y="0"/>
                    <a:pt x="727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8306592" y="1171575"/>
              <a:ext cx="950913" cy="954088"/>
            </a:xfrm>
            <a:custGeom>
              <a:avLst/>
              <a:gdLst>
                <a:gd name="T0" fmla="*/ 421 w 456"/>
                <a:gd name="T1" fmla="*/ 35 h 457"/>
                <a:gd name="T2" fmla="*/ 421 w 456"/>
                <a:gd name="T3" fmla="*/ 163 h 457"/>
                <a:gd name="T4" fmla="*/ 162 w 456"/>
                <a:gd name="T5" fmla="*/ 422 h 457"/>
                <a:gd name="T6" fmla="*/ 35 w 456"/>
                <a:gd name="T7" fmla="*/ 422 h 457"/>
                <a:gd name="T8" fmla="*/ 35 w 456"/>
                <a:gd name="T9" fmla="*/ 422 h 457"/>
                <a:gd name="T10" fmla="*/ 35 w 456"/>
                <a:gd name="T11" fmla="*/ 294 h 457"/>
                <a:gd name="T12" fmla="*/ 294 w 456"/>
                <a:gd name="T13" fmla="*/ 35 h 457"/>
                <a:gd name="T14" fmla="*/ 421 w 456"/>
                <a:gd name="T15" fmla="*/ 35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6" h="457">
                  <a:moveTo>
                    <a:pt x="421" y="35"/>
                  </a:moveTo>
                  <a:cubicBezTo>
                    <a:pt x="456" y="71"/>
                    <a:pt x="456" y="128"/>
                    <a:pt x="421" y="163"/>
                  </a:cubicBezTo>
                  <a:cubicBezTo>
                    <a:pt x="162" y="422"/>
                    <a:pt x="162" y="422"/>
                    <a:pt x="162" y="422"/>
                  </a:cubicBezTo>
                  <a:cubicBezTo>
                    <a:pt x="127" y="457"/>
                    <a:pt x="70" y="457"/>
                    <a:pt x="35" y="422"/>
                  </a:cubicBezTo>
                  <a:cubicBezTo>
                    <a:pt x="35" y="422"/>
                    <a:pt x="35" y="422"/>
                    <a:pt x="35" y="422"/>
                  </a:cubicBezTo>
                  <a:cubicBezTo>
                    <a:pt x="0" y="387"/>
                    <a:pt x="0" y="329"/>
                    <a:pt x="35" y="294"/>
                  </a:cubicBezTo>
                  <a:cubicBezTo>
                    <a:pt x="294" y="35"/>
                    <a:pt x="294" y="35"/>
                    <a:pt x="294" y="35"/>
                  </a:cubicBezTo>
                  <a:cubicBezTo>
                    <a:pt x="329" y="0"/>
                    <a:pt x="386" y="0"/>
                    <a:pt x="421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3743324" y="1357313"/>
              <a:ext cx="1344612" cy="1343025"/>
            </a:xfrm>
            <a:custGeom>
              <a:avLst/>
              <a:gdLst>
                <a:gd name="T0" fmla="*/ 609 w 644"/>
                <a:gd name="T1" fmla="*/ 35 h 643"/>
                <a:gd name="T2" fmla="*/ 609 w 644"/>
                <a:gd name="T3" fmla="*/ 163 h 643"/>
                <a:gd name="T4" fmla="*/ 163 w 644"/>
                <a:gd name="T5" fmla="*/ 608 h 643"/>
                <a:gd name="T6" fmla="*/ 36 w 644"/>
                <a:gd name="T7" fmla="*/ 608 h 643"/>
                <a:gd name="T8" fmla="*/ 36 w 644"/>
                <a:gd name="T9" fmla="*/ 608 h 643"/>
                <a:gd name="T10" fmla="*/ 36 w 644"/>
                <a:gd name="T11" fmla="*/ 481 h 643"/>
                <a:gd name="T12" fmla="*/ 481 w 644"/>
                <a:gd name="T13" fmla="*/ 35 h 643"/>
                <a:gd name="T14" fmla="*/ 609 w 644"/>
                <a:gd name="T15" fmla="*/ 35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4" h="643">
                  <a:moveTo>
                    <a:pt x="609" y="35"/>
                  </a:moveTo>
                  <a:cubicBezTo>
                    <a:pt x="644" y="70"/>
                    <a:pt x="644" y="127"/>
                    <a:pt x="609" y="163"/>
                  </a:cubicBezTo>
                  <a:cubicBezTo>
                    <a:pt x="163" y="608"/>
                    <a:pt x="163" y="608"/>
                    <a:pt x="163" y="608"/>
                  </a:cubicBezTo>
                  <a:cubicBezTo>
                    <a:pt x="128" y="643"/>
                    <a:pt x="71" y="643"/>
                    <a:pt x="36" y="608"/>
                  </a:cubicBezTo>
                  <a:cubicBezTo>
                    <a:pt x="36" y="608"/>
                    <a:pt x="36" y="608"/>
                    <a:pt x="36" y="608"/>
                  </a:cubicBezTo>
                  <a:cubicBezTo>
                    <a:pt x="0" y="573"/>
                    <a:pt x="0" y="516"/>
                    <a:pt x="36" y="481"/>
                  </a:cubicBezTo>
                  <a:cubicBezTo>
                    <a:pt x="481" y="35"/>
                    <a:pt x="481" y="35"/>
                    <a:pt x="481" y="35"/>
                  </a:cubicBezTo>
                  <a:cubicBezTo>
                    <a:pt x="516" y="0"/>
                    <a:pt x="573" y="0"/>
                    <a:pt x="609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6724649" y="4189412"/>
              <a:ext cx="1344612" cy="1343025"/>
            </a:xfrm>
            <a:custGeom>
              <a:avLst/>
              <a:gdLst>
                <a:gd name="T0" fmla="*/ 609 w 644"/>
                <a:gd name="T1" fmla="*/ 35 h 643"/>
                <a:gd name="T2" fmla="*/ 609 w 644"/>
                <a:gd name="T3" fmla="*/ 163 h 643"/>
                <a:gd name="T4" fmla="*/ 163 w 644"/>
                <a:gd name="T5" fmla="*/ 608 h 643"/>
                <a:gd name="T6" fmla="*/ 35 w 644"/>
                <a:gd name="T7" fmla="*/ 608 h 643"/>
                <a:gd name="T8" fmla="*/ 35 w 644"/>
                <a:gd name="T9" fmla="*/ 608 h 643"/>
                <a:gd name="T10" fmla="*/ 35 w 644"/>
                <a:gd name="T11" fmla="*/ 480 h 643"/>
                <a:gd name="T12" fmla="*/ 481 w 644"/>
                <a:gd name="T13" fmla="*/ 35 h 643"/>
                <a:gd name="T14" fmla="*/ 609 w 644"/>
                <a:gd name="T15" fmla="*/ 35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4" h="643">
                  <a:moveTo>
                    <a:pt x="609" y="35"/>
                  </a:moveTo>
                  <a:cubicBezTo>
                    <a:pt x="644" y="70"/>
                    <a:pt x="644" y="127"/>
                    <a:pt x="609" y="163"/>
                  </a:cubicBezTo>
                  <a:cubicBezTo>
                    <a:pt x="163" y="608"/>
                    <a:pt x="163" y="608"/>
                    <a:pt x="163" y="608"/>
                  </a:cubicBezTo>
                  <a:cubicBezTo>
                    <a:pt x="128" y="643"/>
                    <a:pt x="71" y="643"/>
                    <a:pt x="35" y="608"/>
                  </a:cubicBezTo>
                  <a:cubicBezTo>
                    <a:pt x="35" y="608"/>
                    <a:pt x="35" y="608"/>
                    <a:pt x="35" y="608"/>
                  </a:cubicBezTo>
                  <a:cubicBezTo>
                    <a:pt x="0" y="573"/>
                    <a:pt x="0" y="516"/>
                    <a:pt x="35" y="480"/>
                  </a:cubicBezTo>
                  <a:cubicBezTo>
                    <a:pt x="481" y="35"/>
                    <a:pt x="481" y="35"/>
                    <a:pt x="481" y="35"/>
                  </a:cubicBezTo>
                  <a:cubicBezTo>
                    <a:pt x="516" y="0"/>
                    <a:pt x="573" y="0"/>
                    <a:pt x="609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933698" y="3802585"/>
              <a:ext cx="430213" cy="430213"/>
            </a:xfrm>
            <a:custGeom>
              <a:avLst/>
              <a:gdLst>
                <a:gd name="T0" fmla="*/ 170 w 206"/>
                <a:gd name="T1" fmla="*/ 37 h 206"/>
                <a:gd name="T2" fmla="*/ 170 w 206"/>
                <a:gd name="T3" fmla="*/ 170 h 206"/>
                <a:gd name="T4" fmla="*/ 37 w 206"/>
                <a:gd name="T5" fmla="*/ 170 h 206"/>
                <a:gd name="T6" fmla="*/ 37 w 206"/>
                <a:gd name="T7" fmla="*/ 37 h 206"/>
                <a:gd name="T8" fmla="*/ 170 w 206"/>
                <a:gd name="T9" fmla="*/ 3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170" y="37"/>
                  </a:moveTo>
                  <a:cubicBezTo>
                    <a:pt x="206" y="74"/>
                    <a:pt x="206" y="133"/>
                    <a:pt x="170" y="170"/>
                  </a:cubicBezTo>
                  <a:cubicBezTo>
                    <a:pt x="133" y="206"/>
                    <a:pt x="73" y="206"/>
                    <a:pt x="37" y="170"/>
                  </a:cubicBezTo>
                  <a:cubicBezTo>
                    <a:pt x="0" y="133"/>
                    <a:pt x="0" y="74"/>
                    <a:pt x="37" y="37"/>
                  </a:cubicBezTo>
                  <a:cubicBezTo>
                    <a:pt x="73" y="0"/>
                    <a:pt x="133" y="0"/>
                    <a:pt x="170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5180158" y="948820"/>
              <a:ext cx="330055" cy="301354"/>
            </a:xfrm>
            <a:custGeom>
              <a:avLst/>
              <a:gdLst>
                <a:gd name="T0" fmla="*/ 123 w 245"/>
                <a:gd name="T1" fmla="*/ 223 h 223"/>
                <a:gd name="T2" fmla="*/ 44 w 245"/>
                <a:gd name="T3" fmla="*/ 190 h 223"/>
                <a:gd name="T4" fmla="*/ 44 w 245"/>
                <a:gd name="T5" fmla="*/ 32 h 223"/>
                <a:gd name="T6" fmla="*/ 123 w 245"/>
                <a:gd name="T7" fmla="*/ 0 h 223"/>
                <a:gd name="T8" fmla="*/ 202 w 245"/>
                <a:gd name="T9" fmla="*/ 32 h 223"/>
                <a:gd name="T10" fmla="*/ 202 w 245"/>
                <a:gd name="T11" fmla="*/ 32 h 223"/>
                <a:gd name="T12" fmla="*/ 202 w 245"/>
                <a:gd name="T13" fmla="*/ 190 h 223"/>
                <a:gd name="T14" fmla="*/ 123 w 245"/>
                <a:gd name="T15" fmla="*/ 223 h 223"/>
                <a:gd name="T16" fmla="*/ 123 w 245"/>
                <a:gd name="T17" fmla="*/ 36 h 223"/>
                <a:gd name="T18" fmla="*/ 69 w 245"/>
                <a:gd name="T19" fmla="*/ 58 h 223"/>
                <a:gd name="T20" fmla="*/ 69 w 245"/>
                <a:gd name="T21" fmla="*/ 165 h 223"/>
                <a:gd name="T22" fmla="*/ 123 w 245"/>
                <a:gd name="T23" fmla="*/ 187 h 223"/>
                <a:gd name="T24" fmla="*/ 176 w 245"/>
                <a:gd name="T25" fmla="*/ 165 h 223"/>
                <a:gd name="T26" fmla="*/ 176 w 245"/>
                <a:gd name="T27" fmla="*/ 58 h 223"/>
                <a:gd name="T28" fmla="*/ 123 w 245"/>
                <a:gd name="T29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5" h="223">
                  <a:moveTo>
                    <a:pt x="123" y="223"/>
                  </a:moveTo>
                  <a:cubicBezTo>
                    <a:pt x="93" y="223"/>
                    <a:pt x="65" y="212"/>
                    <a:pt x="44" y="190"/>
                  </a:cubicBezTo>
                  <a:cubicBezTo>
                    <a:pt x="0" y="147"/>
                    <a:pt x="0" y="76"/>
                    <a:pt x="44" y="32"/>
                  </a:cubicBezTo>
                  <a:cubicBezTo>
                    <a:pt x="65" y="11"/>
                    <a:pt x="93" y="0"/>
                    <a:pt x="123" y="0"/>
                  </a:cubicBezTo>
                  <a:cubicBezTo>
                    <a:pt x="153" y="0"/>
                    <a:pt x="181" y="11"/>
                    <a:pt x="202" y="32"/>
                  </a:cubicBezTo>
                  <a:cubicBezTo>
                    <a:pt x="202" y="32"/>
                    <a:pt x="202" y="32"/>
                    <a:pt x="202" y="32"/>
                  </a:cubicBezTo>
                  <a:cubicBezTo>
                    <a:pt x="245" y="76"/>
                    <a:pt x="245" y="147"/>
                    <a:pt x="202" y="190"/>
                  </a:cubicBezTo>
                  <a:cubicBezTo>
                    <a:pt x="181" y="212"/>
                    <a:pt x="153" y="223"/>
                    <a:pt x="123" y="223"/>
                  </a:cubicBezTo>
                  <a:close/>
                  <a:moveTo>
                    <a:pt x="123" y="36"/>
                  </a:moveTo>
                  <a:cubicBezTo>
                    <a:pt x="103" y="36"/>
                    <a:pt x="84" y="43"/>
                    <a:pt x="69" y="58"/>
                  </a:cubicBezTo>
                  <a:cubicBezTo>
                    <a:pt x="40" y="87"/>
                    <a:pt x="40" y="135"/>
                    <a:pt x="69" y="165"/>
                  </a:cubicBezTo>
                  <a:cubicBezTo>
                    <a:pt x="84" y="179"/>
                    <a:pt x="103" y="187"/>
                    <a:pt x="123" y="187"/>
                  </a:cubicBezTo>
                  <a:cubicBezTo>
                    <a:pt x="143" y="187"/>
                    <a:pt x="162" y="179"/>
                    <a:pt x="176" y="165"/>
                  </a:cubicBezTo>
                  <a:cubicBezTo>
                    <a:pt x="206" y="135"/>
                    <a:pt x="206" y="87"/>
                    <a:pt x="176" y="58"/>
                  </a:cubicBezTo>
                  <a:cubicBezTo>
                    <a:pt x="162" y="43"/>
                    <a:pt x="143" y="36"/>
                    <a:pt x="123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7873998" y="730250"/>
              <a:ext cx="430213" cy="430213"/>
            </a:xfrm>
            <a:custGeom>
              <a:avLst/>
              <a:gdLst>
                <a:gd name="T0" fmla="*/ 169 w 206"/>
                <a:gd name="T1" fmla="*/ 37 h 206"/>
                <a:gd name="T2" fmla="*/ 169 w 206"/>
                <a:gd name="T3" fmla="*/ 170 h 206"/>
                <a:gd name="T4" fmla="*/ 37 w 206"/>
                <a:gd name="T5" fmla="*/ 170 h 206"/>
                <a:gd name="T6" fmla="*/ 37 w 206"/>
                <a:gd name="T7" fmla="*/ 37 h 206"/>
                <a:gd name="T8" fmla="*/ 169 w 206"/>
                <a:gd name="T9" fmla="*/ 3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169" y="37"/>
                  </a:moveTo>
                  <a:cubicBezTo>
                    <a:pt x="206" y="74"/>
                    <a:pt x="206" y="133"/>
                    <a:pt x="169" y="170"/>
                  </a:cubicBezTo>
                  <a:cubicBezTo>
                    <a:pt x="133" y="206"/>
                    <a:pt x="73" y="206"/>
                    <a:pt x="37" y="170"/>
                  </a:cubicBezTo>
                  <a:cubicBezTo>
                    <a:pt x="0" y="133"/>
                    <a:pt x="0" y="74"/>
                    <a:pt x="37" y="37"/>
                  </a:cubicBezTo>
                  <a:cubicBezTo>
                    <a:pt x="73" y="0"/>
                    <a:pt x="133" y="0"/>
                    <a:pt x="169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6345237" y="5465761"/>
              <a:ext cx="430213" cy="430213"/>
            </a:xfrm>
            <a:custGeom>
              <a:avLst/>
              <a:gdLst>
                <a:gd name="T0" fmla="*/ 170 w 206"/>
                <a:gd name="T1" fmla="*/ 37 h 206"/>
                <a:gd name="T2" fmla="*/ 170 w 206"/>
                <a:gd name="T3" fmla="*/ 170 h 206"/>
                <a:gd name="T4" fmla="*/ 37 w 206"/>
                <a:gd name="T5" fmla="*/ 170 h 206"/>
                <a:gd name="T6" fmla="*/ 37 w 206"/>
                <a:gd name="T7" fmla="*/ 37 h 206"/>
                <a:gd name="T8" fmla="*/ 170 w 206"/>
                <a:gd name="T9" fmla="*/ 3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170" y="37"/>
                  </a:moveTo>
                  <a:cubicBezTo>
                    <a:pt x="206" y="74"/>
                    <a:pt x="206" y="133"/>
                    <a:pt x="170" y="170"/>
                  </a:cubicBezTo>
                  <a:cubicBezTo>
                    <a:pt x="133" y="206"/>
                    <a:pt x="73" y="206"/>
                    <a:pt x="37" y="170"/>
                  </a:cubicBezTo>
                  <a:cubicBezTo>
                    <a:pt x="0" y="133"/>
                    <a:pt x="0" y="74"/>
                    <a:pt x="37" y="37"/>
                  </a:cubicBezTo>
                  <a:cubicBezTo>
                    <a:pt x="73" y="0"/>
                    <a:pt x="133" y="0"/>
                    <a:pt x="170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5051425" y="5585890"/>
              <a:ext cx="330055" cy="301354"/>
            </a:xfrm>
            <a:custGeom>
              <a:avLst/>
              <a:gdLst>
                <a:gd name="T0" fmla="*/ 123 w 245"/>
                <a:gd name="T1" fmla="*/ 223 h 223"/>
                <a:gd name="T2" fmla="*/ 44 w 245"/>
                <a:gd name="T3" fmla="*/ 190 h 223"/>
                <a:gd name="T4" fmla="*/ 44 w 245"/>
                <a:gd name="T5" fmla="*/ 32 h 223"/>
                <a:gd name="T6" fmla="*/ 123 w 245"/>
                <a:gd name="T7" fmla="*/ 0 h 223"/>
                <a:gd name="T8" fmla="*/ 202 w 245"/>
                <a:gd name="T9" fmla="*/ 32 h 223"/>
                <a:gd name="T10" fmla="*/ 202 w 245"/>
                <a:gd name="T11" fmla="*/ 32 h 223"/>
                <a:gd name="T12" fmla="*/ 202 w 245"/>
                <a:gd name="T13" fmla="*/ 190 h 223"/>
                <a:gd name="T14" fmla="*/ 123 w 245"/>
                <a:gd name="T15" fmla="*/ 223 h 223"/>
                <a:gd name="T16" fmla="*/ 123 w 245"/>
                <a:gd name="T17" fmla="*/ 36 h 223"/>
                <a:gd name="T18" fmla="*/ 69 w 245"/>
                <a:gd name="T19" fmla="*/ 58 h 223"/>
                <a:gd name="T20" fmla="*/ 69 w 245"/>
                <a:gd name="T21" fmla="*/ 165 h 223"/>
                <a:gd name="T22" fmla="*/ 123 w 245"/>
                <a:gd name="T23" fmla="*/ 187 h 223"/>
                <a:gd name="T24" fmla="*/ 176 w 245"/>
                <a:gd name="T25" fmla="*/ 165 h 223"/>
                <a:gd name="T26" fmla="*/ 176 w 245"/>
                <a:gd name="T27" fmla="*/ 58 h 223"/>
                <a:gd name="T28" fmla="*/ 123 w 245"/>
                <a:gd name="T29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5" h="223">
                  <a:moveTo>
                    <a:pt x="123" y="223"/>
                  </a:moveTo>
                  <a:cubicBezTo>
                    <a:pt x="93" y="223"/>
                    <a:pt x="65" y="212"/>
                    <a:pt x="44" y="190"/>
                  </a:cubicBezTo>
                  <a:cubicBezTo>
                    <a:pt x="0" y="147"/>
                    <a:pt x="0" y="76"/>
                    <a:pt x="44" y="32"/>
                  </a:cubicBezTo>
                  <a:cubicBezTo>
                    <a:pt x="65" y="11"/>
                    <a:pt x="93" y="0"/>
                    <a:pt x="123" y="0"/>
                  </a:cubicBezTo>
                  <a:cubicBezTo>
                    <a:pt x="153" y="0"/>
                    <a:pt x="181" y="11"/>
                    <a:pt x="202" y="32"/>
                  </a:cubicBezTo>
                  <a:cubicBezTo>
                    <a:pt x="202" y="32"/>
                    <a:pt x="202" y="32"/>
                    <a:pt x="202" y="32"/>
                  </a:cubicBezTo>
                  <a:cubicBezTo>
                    <a:pt x="245" y="76"/>
                    <a:pt x="245" y="147"/>
                    <a:pt x="202" y="190"/>
                  </a:cubicBezTo>
                  <a:cubicBezTo>
                    <a:pt x="181" y="212"/>
                    <a:pt x="153" y="223"/>
                    <a:pt x="123" y="223"/>
                  </a:cubicBezTo>
                  <a:close/>
                  <a:moveTo>
                    <a:pt x="123" y="36"/>
                  </a:moveTo>
                  <a:cubicBezTo>
                    <a:pt x="103" y="36"/>
                    <a:pt x="84" y="43"/>
                    <a:pt x="69" y="58"/>
                  </a:cubicBezTo>
                  <a:cubicBezTo>
                    <a:pt x="40" y="87"/>
                    <a:pt x="40" y="135"/>
                    <a:pt x="69" y="165"/>
                  </a:cubicBezTo>
                  <a:cubicBezTo>
                    <a:pt x="84" y="179"/>
                    <a:pt x="103" y="187"/>
                    <a:pt x="123" y="187"/>
                  </a:cubicBezTo>
                  <a:cubicBezTo>
                    <a:pt x="143" y="187"/>
                    <a:pt x="162" y="179"/>
                    <a:pt x="176" y="165"/>
                  </a:cubicBezTo>
                  <a:cubicBezTo>
                    <a:pt x="206" y="135"/>
                    <a:pt x="206" y="87"/>
                    <a:pt x="176" y="58"/>
                  </a:cubicBezTo>
                  <a:cubicBezTo>
                    <a:pt x="162" y="43"/>
                    <a:pt x="143" y="36"/>
                    <a:pt x="123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9"/>
            <p:cNvSpPr>
              <a:spLocks/>
            </p:cNvSpPr>
            <p:nvPr/>
          </p:nvSpPr>
          <p:spPr bwMode="auto">
            <a:xfrm>
              <a:off x="8183994" y="3779475"/>
              <a:ext cx="950913" cy="954088"/>
            </a:xfrm>
            <a:custGeom>
              <a:avLst/>
              <a:gdLst>
                <a:gd name="T0" fmla="*/ 421 w 456"/>
                <a:gd name="T1" fmla="*/ 35 h 457"/>
                <a:gd name="T2" fmla="*/ 421 w 456"/>
                <a:gd name="T3" fmla="*/ 163 h 457"/>
                <a:gd name="T4" fmla="*/ 162 w 456"/>
                <a:gd name="T5" fmla="*/ 422 h 457"/>
                <a:gd name="T6" fmla="*/ 35 w 456"/>
                <a:gd name="T7" fmla="*/ 422 h 457"/>
                <a:gd name="T8" fmla="*/ 35 w 456"/>
                <a:gd name="T9" fmla="*/ 422 h 457"/>
                <a:gd name="T10" fmla="*/ 35 w 456"/>
                <a:gd name="T11" fmla="*/ 294 h 457"/>
                <a:gd name="T12" fmla="*/ 294 w 456"/>
                <a:gd name="T13" fmla="*/ 35 h 457"/>
                <a:gd name="T14" fmla="*/ 421 w 456"/>
                <a:gd name="T15" fmla="*/ 35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6" h="457">
                  <a:moveTo>
                    <a:pt x="421" y="35"/>
                  </a:moveTo>
                  <a:cubicBezTo>
                    <a:pt x="456" y="71"/>
                    <a:pt x="456" y="128"/>
                    <a:pt x="421" y="163"/>
                  </a:cubicBezTo>
                  <a:cubicBezTo>
                    <a:pt x="162" y="422"/>
                    <a:pt x="162" y="422"/>
                    <a:pt x="162" y="422"/>
                  </a:cubicBezTo>
                  <a:cubicBezTo>
                    <a:pt x="127" y="457"/>
                    <a:pt x="70" y="457"/>
                    <a:pt x="35" y="422"/>
                  </a:cubicBezTo>
                  <a:cubicBezTo>
                    <a:pt x="35" y="422"/>
                    <a:pt x="35" y="422"/>
                    <a:pt x="35" y="422"/>
                  </a:cubicBezTo>
                  <a:cubicBezTo>
                    <a:pt x="0" y="387"/>
                    <a:pt x="0" y="329"/>
                    <a:pt x="35" y="294"/>
                  </a:cubicBezTo>
                  <a:cubicBezTo>
                    <a:pt x="294" y="35"/>
                    <a:pt x="294" y="35"/>
                    <a:pt x="294" y="35"/>
                  </a:cubicBezTo>
                  <a:cubicBezTo>
                    <a:pt x="329" y="0"/>
                    <a:pt x="386" y="0"/>
                    <a:pt x="421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9134907" y="3349262"/>
              <a:ext cx="430213" cy="430213"/>
            </a:xfrm>
            <a:custGeom>
              <a:avLst/>
              <a:gdLst>
                <a:gd name="T0" fmla="*/ 169 w 206"/>
                <a:gd name="T1" fmla="*/ 37 h 206"/>
                <a:gd name="T2" fmla="*/ 169 w 206"/>
                <a:gd name="T3" fmla="*/ 170 h 206"/>
                <a:gd name="T4" fmla="*/ 37 w 206"/>
                <a:gd name="T5" fmla="*/ 170 h 206"/>
                <a:gd name="T6" fmla="*/ 37 w 206"/>
                <a:gd name="T7" fmla="*/ 37 h 206"/>
                <a:gd name="T8" fmla="*/ 169 w 206"/>
                <a:gd name="T9" fmla="*/ 3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169" y="37"/>
                  </a:moveTo>
                  <a:cubicBezTo>
                    <a:pt x="206" y="74"/>
                    <a:pt x="206" y="133"/>
                    <a:pt x="169" y="170"/>
                  </a:cubicBezTo>
                  <a:cubicBezTo>
                    <a:pt x="133" y="206"/>
                    <a:pt x="73" y="206"/>
                    <a:pt x="37" y="170"/>
                  </a:cubicBezTo>
                  <a:cubicBezTo>
                    <a:pt x="0" y="133"/>
                    <a:pt x="0" y="74"/>
                    <a:pt x="37" y="37"/>
                  </a:cubicBezTo>
                  <a:cubicBezTo>
                    <a:pt x="73" y="0"/>
                    <a:pt x="133" y="0"/>
                    <a:pt x="169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9"/>
            <p:cNvSpPr>
              <a:spLocks/>
            </p:cNvSpPr>
            <p:nvPr/>
          </p:nvSpPr>
          <p:spPr bwMode="auto">
            <a:xfrm>
              <a:off x="2764576" y="1879599"/>
              <a:ext cx="950913" cy="954088"/>
            </a:xfrm>
            <a:custGeom>
              <a:avLst/>
              <a:gdLst>
                <a:gd name="T0" fmla="*/ 421 w 456"/>
                <a:gd name="T1" fmla="*/ 35 h 457"/>
                <a:gd name="T2" fmla="*/ 421 w 456"/>
                <a:gd name="T3" fmla="*/ 163 h 457"/>
                <a:gd name="T4" fmla="*/ 162 w 456"/>
                <a:gd name="T5" fmla="*/ 422 h 457"/>
                <a:gd name="T6" fmla="*/ 35 w 456"/>
                <a:gd name="T7" fmla="*/ 422 h 457"/>
                <a:gd name="T8" fmla="*/ 35 w 456"/>
                <a:gd name="T9" fmla="*/ 422 h 457"/>
                <a:gd name="T10" fmla="*/ 35 w 456"/>
                <a:gd name="T11" fmla="*/ 294 h 457"/>
                <a:gd name="T12" fmla="*/ 294 w 456"/>
                <a:gd name="T13" fmla="*/ 35 h 457"/>
                <a:gd name="T14" fmla="*/ 421 w 456"/>
                <a:gd name="T15" fmla="*/ 35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6" h="457">
                  <a:moveTo>
                    <a:pt x="421" y="35"/>
                  </a:moveTo>
                  <a:cubicBezTo>
                    <a:pt x="456" y="71"/>
                    <a:pt x="456" y="128"/>
                    <a:pt x="421" y="163"/>
                  </a:cubicBezTo>
                  <a:cubicBezTo>
                    <a:pt x="162" y="422"/>
                    <a:pt x="162" y="422"/>
                    <a:pt x="162" y="422"/>
                  </a:cubicBezTo>
                  <a:cubicBezTo>
                    <a:pt x="127" y="457"/>
                    <a:pt x="70" y="457"/>
                    <a:pt x="35" y="422"/>
                  </a:cubicBezTo>
                  <a:cubicBezTo>
                    <a:pt x="35" y="422"/>
                    <a:pt x="35" y="422"/>
                    <a:pt x="35" y="422"/>
                  </a:cubicBezTo>
                  <a:cubicBezTo>
                    <a:pt x="0" y="387"/>
                    <a:pt x="0" y="329"/>
                    <a:pt x="35" y="294"/>
                  </a:cubicBezTo>
                  <a:cubicBezTo>
                    <a:pt x="294" y="35"/>
                    <a:pt x="294" y="35"/>
                    <a:pt x="294" y="35"/>
                  </a:cubicBezTo>
                  <a:cubicBezTo>
                    <a:pt x="329" y="0"/>
                    <a:pt x="386" y="0"/>
                    <a:pt x="421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/>
            <p:cNvSpPr>
              <a:spLocks noEditPoints="1"/>
            </p:cNvSpPr>
            <p:nvPr/>
          </p:nvSpPr>
          <p:spPr bwMode="auto">
            <a:xfrm>
              <a:off x="2432790" y="2824939"/>
              <a:ext cx="330055" cy="301354"/>
            </a:xfrm>
            <a:custGeom>
              <a:avLst/>
              <a:gdLst>
                <a:gd name="T0" fmla="*/ 123 w 245"/>
                <a:gd name="T1" fmla="*/ 223 h 223"/>
                <a:gd name="T2" fmla="*/ 44 w 245"/>
                <a:gd name="T3" fmla="*/ 190 h 223"/>
                <a:gd name="T4" fmla="*/ 44 w 245"/>
                <a:gd name="T5" fmla="*/ 32 h 223"/>
                <a:gd name="T6" fmla="*/ 123 w 245"/>
                <a:gd name="T7" fmla="*/ 0 h 223"/>
                <a:gd name="T8" fmla="*/ 202 w 245"/>
                <a:gd name="T9" fmla="*/ 32 h 223"/>
                <a:gd name="T10" fmla="*/ 202 w 245"/>
                <a:gd name="T11" fmla="*/ 32 h 223"/>
                <a:gd name="T12" fmla="*/ 202 w 245"/>
                <a:gd name="T13" fmla="*/ 190 h 223"/>
                <a:gd name="T14" fmla="*/ 123 w 245"/>
                <a:gd name="T15" fmla="*/ 223 h 223"/>
                <a:gd name="T16" fmla="*/ 123 w 245"/>
                <a:gd name="T17" fmla="*/ 36 h 223"/>
                <a:gd name="T18" fmla="*/ 69 w 245"/>
                <a:gd name="T19" fmla="*/ 58 h 223"/>
                <a:gd name="T20" fmla="*/ 69 w 245"/>
                <a:gd name="T21" fmla="*/ 165 h 223"/>
                <a:gd name="T22" fmla="*/ 123 w 245"/>
                <a:gd name="T23" fmla="*/ 187 h 223"/>
                <a:gd name="T24" fmla="*/ 176 w 245"/>
                <a:gd name="T25" fmla="*/ 165 h 223"/>
                <a:gd name="T26" fmla="*/ 176 w 245"/>
                <a:gd name="T27" fmla="*/ 58 h 223"/>
                <a:gd name="T28" fmla="*/ 123 w 245"/>
                <a:gd name="T29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5" h="223">
                  <a:moveTo>
                    <a:pt x="123" y="223"/>
                  </a:moveTo>
                  <a:cubicBezTo>
                    <a:pt x="93" y="223"/>
                    <a:pt x="65" y="212"/>
                    <a:pt x="44" y="190"/>
                  </a:cubicBezTo>
                  <a:cubicBezTo>
                    <a:pt x="0" y="147"/>
                    <a:pt x="0" y="76"/>
                    <a:pt x="44" y="32"/>
                  </a:cubicBezTo>
                  <a:cubicBezTo>
                    <a:pt x="65" y="11"/>
                    <a:pt x="93" y="0"/>
                    <a:pt x="123" y="0"/>
                  </a:cubicBezTo>
                  <a:cubicBezTo>
                    <a:pt x="153" y="0"/>
                    <a:pt x="181" y="11"/>
                    <a:pt x="202" y="32"/>
                  </a:cubicBezTo>
                  <a:cubicBezTo>
                    <a:pt x="202" y="32"/>
                    <a:pt x="202" y="32"/>
                    <a:pt x="202" y="32"/>
                  </a:cubicBezTo>
                  <a:cubicBezTo>
                    <a:pt x="245" y="76"/>
                    <a:pt x="245" y="147"/>
                    <a:pt x="202" y="190"/>
                  </a:cubicBezTo>
                  <a:cubicBezTo>
                    <a:pt x="181" y="212"/>
                    <a:pt x="153" y="223"/>
                    <a:pt x="123" y="223"/>
                  </a:cubicBezTo>
                  <a:close/>
                  <a:moveTo>
                    <a:pt x="123" y="36"/>
                  </a:moveTo>
                  <a:cubicBezTo>
                    <a:pt x="103" y="36"/>
                    <a:pt x="84" y="43"/>
                    <a:pt x="69" y="58"/>
                  </a:cubicBezTo>
                  <a:cubicBezTo>
                    <a:pt x="40" y="87"/>
                    <a:pt x="40" y="135"/>
                    <a:pt x="69" y="165"/>
                  </a:cubicBezTo>
                  <a:cubicBezTo>
                    <a:pt x="84" y="179"/>
                    <a:pt x="103" y="187"/>
                    <a:pt x="123" y="187"/>
                  </a:cubicBezTo>
                  <a:cubicBezTo>
                    <a:pt x="143" y="187"/>
                    <a:pt x="162" y="179"/>
                    <a:pt x="176" y="165"/>
                  </a:cubicBezTo>
                  <a:cubicBezTo>
                    <a:pt x="206" y="135"/>
                    <a:pt x="206" y="87"/>
                    <a:pt x="176" y="58"/>
                  </a:cubicBezTo>
                  <a:cubicBezTo>
                    <a:pt x="162" y="43"/>
                    <a:pt x="143" y="36"/>
                    <a:pt x="123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"/>
            <p:cNvSpPr>
              <a:spLocks/>
            </p:cNvSpPr>
            <p:nvPr/>
          </p:nvSpPr>
          <p:spPr bwMode="auto">
            <a:xfrm>
              <a:off x="7440141" y="4765674"/>
              <a:ext cx="700088" cy="700088"/>
            </a:xfrm>
            <a:custGeom>
              <a:avLst/>
              <a:gdLst>
                <a:gd name="T0" fmla="*/ 328 w 335"/>
                <a:gd name="T1" fmla="*/ 56 h 335"/>
                <a:gd name="T2" fmla="*/ 299 w 335"/>
                <a:gd name="T3" fmla="*/ 57 h 335"/>
                <a:gd name="T4" fmla="*/ 274 w 335"/>
                <a:gd name="T5" fmla="*/ 57 h 335"/>
                <a:gd name="T6" fmla="*/ 274 w 335"/>
                <a:gd name="T7" fmla="*/ 81 h 335"/>
                <a:gd name="T8" fmla="*/ 273 w 335"/>
                <a:gd name="T9" fmla="*/ 110 h 335"/>
                <a:gd name="T10" fmla="*/ 245 w 335"/>
                <a:gd name="T11" fmla="*/ 111 h 335"/>
                <a:gd name="T12" fmla="*/ 220 w 335"/>
                <a:gd name="T13" fmla="*/ 111 h 335"/>
                <a:gd name="T14" fmla="*/ 220 w 335"/>
                <a:gd name="T15" fmla="*/ 136 h 335"/>
                <a:gd name="T16" fmla="*/ 219 w 335"/>
                <a:gd name="T17" fmla="*/ 164 h 335"/>
                <a:gd name="T18" fmla="*/ 190 w 335"/>
                <a:gd name="T19" fmla="*/ 165 h 335"/>
                <a:gd name="T20" fmla="*/ 166 w 335"/>
                <a:gd name="T21" fmla="*/ 166 h 335"/>
                <a:gd name="T22" fmla="*/ 165 w 335"/>
                <a:gd name="T23" fmla="*/ 190 h 335"/>
                <a:gd name="T24" fmla="*/ 164 w 335"/>
                <a:gd name="T25" fmla="*/ 219 h 335"/>
                <a:gd name="T26" fmla="*/ 136 w 335"/>
                <a:gd name="T27" fmla="*/ 220 h 335"/>
                <a:gd name="T28" fmla="*/ 111 w 335"/>
                <a:gd name="T29" fmla="*/ 220 h 335"/>
                <a:gd name="T30" fmla="*/ 111 w 335"/>
                <a:gd name="T31" fmla="*/ 245 h 335"/>
                <a:gd name="T32" fmla="*/ 110 w 335"/>
                <a:gd name="T33" fmla="*/ 273 h 335"/>
                <a:gd name="T34" fmla="*/ 81 w 335"/>
                <a:gd name="T35" fmla="*/ 274 h 335"/>
                <a:gd name="T36" fmla="*/ 57 w 335"/>
                <a:gd name="T37" fmla="*/ 274 h 335"/>
                <a:gd name="T38" fmla="*/ 57 w 335"/>
                <a:gd name="T39" fmla="*/ 299 h 335"/>
                <a:gd name="T40" fmla="*/ 56 w 335"/>
                <a:gd name="T41" fmla="*/ 327 h 335"/>
                <a:gd name="T42" fmla="*/ 27 w 335"/>
                <a:gd name="T43" fmla="*/ 329 h 335"/>
                <a:gd name="T44" fmla="*/ 2 w 335"/>
                <a:gd name="T45" fmla="*/ 329 h 335"/>
                <a:gd name="T46" fmla="*/ 0 w 335"/>
                <a:gd name="T47" fmla="*/ 326 h 335"/>
                <a:gd name="T48" fmla="*/ 28 w 335"/>
                <a:gd name="T49" fmla="*/ 325 h 335"/>
                <a:gd name="T50" fmla="*/ 53 w 335"/>
                <a:gd name="T51" fmla="*/ 325 h 335"/>
                <a:gd name="T52" fmla="*/ 53 w 335"/>
                <a:gd name="T53" fmla="*/ 300 h 335"/>
                <a:gd name="T54" fmla="*/ 54 w 335"/>
                <a:gd name="T55" fmla="*/ 271 h 335"/>
                <a:gd name="T56" fmla="*/ 83 w 335"/>
                <a:gd name="T57" fmla="*/ 270 h 335"/>
                <a:gd name="T58" fmla="*/ 107 w 335"/>
                <a:gd name="T59" fmla="*/ 270 h 335"/>
                <a:gd name="T60" fmla="*/ 107 w 335"/>
                <a:gd name="T61" fmla="*/ 246 h 335"/>
                <a:gd name="T62" fmla="*/ 108 w 335"/>
                <a:gd name="T63" fmla="*/ 217 h 335"/>
                <a:gd name="T64" fmla="*/ 137 w 335"/>
                <a:gd name="T65" fmla="*/ 216 h 335"/>
                <a:gd name="T66" fmla="*/ 162 w 335"/>
                <a:gd name="T67" fmla="*/ 216 h 335"/>
                <a:gd name="T68" fmla="*/ 162 w 335"/>
                <a:gd name="T69" fmla="*/ 191 h 335"/>
                <a:gd name="T70" fmla="*/ 163 w 335"/>
                <a:gd name="T71" fmla="*/ 163 h 335"/>
                <a:gd name="T72" fmla="*/ 191 w 335"/>
                <a:gd name="T73" fmla="*/ 162 h 335"/>
                <a:gd name="T74" fmla="*/ 216 w 335"/>
                <a:gd name="T75" fmla="*/ 162 h 335"/>
                <a:gd name="T76" fmla="*/ 216 w 335"/>
                <a:gd name="T77" fmla="*/ 137 h 335"/>
                <a:gd name="T78" fmla="*/ 217 w 335"/>
                <a:gd name="T79" fmla="*/ 108 h 335"/>
                <a:gd name="T80" fmla="*/ 246 w 335"/>
                <a:gd name="T81" fmla="*/ 107 h 335"/>
                <a:gd name="T82" fmla="*/ 270 w 335"/>
                <a:gd name="T83" fmla="*/ 107 h 335"/>
                <a:gd name="T84" fmla="*/ 270 w 335"/>
                <a:gd name="T85" fmla="*/ 83 h 335"/>
                <a:gd name="T86" fmla="*/ 271 w 335"/>
                <a:gd name="T87" fmla="*/ 54 h 335"/>
                <a:gd name="T88" fmla="*/ 300 w 335"/>
                <a:gd name="T89" fmla="*/ 53 h 335"/>
                <a:gd name="T90" fmla="*/ 325 w 335"/>
                <a:gd name="T91" fmla="*/ 53 h 335"/>
                <a:gd name="T92" fmla="*/ 325 w 335"/>
                <a:gd name="T93" fmla="*/ 28 h 335"/>
                <a:gd name="T94" fmla="*/ 326 w 335"/>
                <a:gd name="T95" fmla="*/ 0 h 335"/>
                <a:gd name="T96" fmla="*/ 329 w 335"/>
                <a:gd name="T97" fmla="*/ 2 h 335"/>
                <a:gd name="T98" fmla="*/ 329 w 335"/>
                <a:gd name="T99" fmla="*/ 27 h 335"/>
                <a:gd name="T100" fmla="*/ 328 w 335"/>
                <a:gd name="T101" fmla="*/ 5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5" h="335">
                  <a:moveTo>
                    <a:pt x="328" y="56"/>
                  </a:moveTo>
                  <a:cubicBezTo>
                    <a:pt x="320" y="63"/>
                    <a:pt x="309" y="60"/>
                    <a:pt x="299" y="57"/>
                  </a:cubicBezTo>
                  <a:cubicBezTo>
                    <a:pt x="289" y="54"/>
                    <a:pt x="280" y="51"/>
                    <a:pt x="274" y="57"/>
                  </a:cubicBezTo>
                  <a:cubicBezTo>
                    <a:pt x="268" y="63"/>
                    <a:pt x="271" y="72"/>
                    <a:pt x="274" y="81"/>
                  </a:cubicBezTo>
                  <a:cubicBezTo>
                    <a:pt x="277" y="92"/>
                    <a:pt x="281" y="102"/>
                    <a:pt x="273" y="110"/>
                  </a:cubicBezTo>
                  <a:cubicBezTo>
                    <a:pt x="265" y="118"/>
                    <a:pt x="255" y="114"/>
                    <a:pt x="245" y="111"/>
                  </a:cubicBezTo>
                  <a:cubicBezTo>
                    <a:pt x="235" y="108"/>
                    <a:pt x="226" y="105"/>
                    <a:pt x="220" y="111"/>
                  </a:cubicBezTo>
                  <a:cubicBezTo>
                    <a:pt x="214" y="117"/>
                    <a:pt x="217" y="126"/>
                    <a:pt x="220" y="136"/>
                  </a:cubicBezTo>
                  <a:cubicBezTo>
                    <a:pt x="223" y="146"/>
                    <a:pt x="226" y="157"/>
                    <a:pt x="219" y="164"/>
                  </a:cubicBezTo>
                  <a:cubicBezTo>
                    <a:pt x="211" y="172"/>
                    <a:pt x="200" y="169"/>
                    <a:pt x="190" y="165"/>
                  </a:cubicBezTo>
                  <a:cubicBezTo>
                    <a:pt x="181" y="162"/>
                    <a:pt x="171" y="160"/>
                    <a:pt x="166" y="166"/>
                  </a:cubicBezTo>
                  <a:cubicBezTo>
                    <a:pt x="160" y="171"/>
                    <a:pt x="162" y="181"/>
                    <a:pt x="165" y="190"/>
                  </a:cubicBezTo>
                  <a:cubicBezTo>
                    <a:pt x="169" y="200"/>
                    <a:pt x="172" y="211"/>
                    <a:pt x="164" y="219"/>
                  </a:cubicBezTo>
                  <a:cubicBezTo>
                    <a:pt x="157" y="226"/>
                    <a:pt x="146" y="223"/>
                    <a:pt x="136" y="220"/>
                  </a:cubicBezTo>
                  <a:cubicBezTo>
                    <a:pt x="126" y="217"/>
                    <a:pt x="117" y="214"/>
                    <a:pt x="111" y="220"/>
                  </a:cubicBezTo>
                  <a:cubicBezTo>
                    <a:pt x="105" y="226"/>
                    <a:pt x="108" y="235"/>
                    <a:pt x="111" y="245"/>
                  </a:cubicBezTo>
                  <a:cubicBezTo>
                    <a:pt x="114" y="255"/>
                    <a:pt x="118" y="265"/>
                    <a:pt x="110" y="273"/>
                  </a:cubicBezTo>
                  <a:cubicBezTo>
                    <a:pt x="102" y="281"/>
                    <a:pt x="92" y="277"/>
                    <a:pt x="81" y="274"/>
                  </a:cubicBezTo>
                  <a:cubicBezTo>
                    <a:pt x="72" y="271"/>
                    <a:pt x="63" y="268"/>
                    <a:pt x="57" y="274"/>
                  </a:cubicBezTo>
                  <a:cubicBezTo>
                    <a:pt x="51" y="280"/>
                    <a:pt x="54" y="289"/>
                    <a:pt x="57" y="299"/>
                  </a:cubicBezTo>
                  <a:cubicBezTo>
                    <a:pt x="60" y="309"/>
                    <a:pt x="63" y="320"/>
                    <a:pt x="56" y="327"/>
                  </a:cubicBezTo>
                  <a:cubicBezTo>
                    <a:pt x="48" y="335"/>
                    <a:pt x="37" y="332"/>
                    <a:pt x="27" y="329"/>
                  </a:cubicBezTo>
                  <a:cubicBezTo>
                    <a:pt x="17" y="326"/>
                    <a:pt x="8" y="323"/>
                    <a:pt x="2" y="329"/>
                  </a:cubicBezTo>
                  <a:cubicBezTo>
                    <a:pt x="0" y="326"/>
                    <a:pt x="0" y="326"/>
                    <a:pt x="0" y="326"/>
                  </a:cubicBezTo>
                  <a:cubicBezTo>
                    <a:pt x="7" y="318"/>
                    <a:pt x="18" y="322"/>
                    <a:pt x="28" y="325"/>
                  </a:cubicBezTo>
                  <a:cubicBezTo>
                    <a:pt x="38" y="328"/>
                    <a:pt x="47" y="331"/>
                    <a:pt x="53" y="325"/>
                  </a:cubicBezTo>
                  <a:cubicBezTo>
                    <a:pt x="59" y="319"/>
                    <a:pt x="56" y="310"/>
                    <a:pt x="53" y="300"/>
                  </a:cubicBezTo>
                  <a:cubicBezTo>
                    <a:pt x="50" y="290"/>
                    <a:pt x="46" y="279"/>
                    <a:pt x="54" y="271"/>
                  </a:cubicBezTo>
                  <a:cubicBezTo>
                    <a:pt x="62" y="264"/>
                    <a:pt x="72" y="267"/>
                    <a:pt x="83" y="270"/>
                  </a:cubicBezTo>
                  <a:cubicBezTo>
                    <a:pt x="92" y="273"/>
                    <a:pt x="101" y="276"/>
                    <a:pt x="107" y="270"/>
                  </a:cubicBezTo>
                  <a:cubicBezTo>
                    <a:pt x="113" y="264"/>
                    <a:pt x="110" y="255"/>
                    <a:pt x="107" y="246"/>
                  </a:cubicBezTo>
                  <a:cubicBezTo>
                    <a:pt x="104" y="235"/>
                    <a:pt x="101" y="225"/>
                    <a:pt x="108" y="217"/>
                  </a:cubicBezTo>
                  <a:cubicBezTo>
                    <a:pt x="116" y="209"/>
                    <a:pt x="127" y="213"/>
                    <a:pt x="137" y="216"/>
                  </a:cubicBezTo>
                  <a:cubicBezTo>
                    <a:pt x="147" y="219"/>
                    <a:pt x="156" y="222"/>
                    <a:pt x="162" y="216"/>
                  </a:cubicBezTo>
                  <a:cubicBezTo>
                    <a:pt x="168" y="210"/>
                    <a:pt x="165" y="201"/>
                    <a:pt x="162" y="191"/>
                  </a:cubicBezTo>
                  <a:cubicBezTo>
                    <a:pt x="158" y="181"/>
                    <a:pt x="155" y="170"/>
                    <a:pt x="163" y="163"/>
                  </a:cubicBezTo>
                  <a:cubicBezTo>
                    <a:pt x="170" y="155"/>
                    <a:pt x="181" y="158"/>
                    <a:pt x="191" y="162"/>
                  </a:cubicBezTo>
                  <a:cubicBezTo>
                    <a:pt x="201" y="165"/>
                    <a:pt x="210" y="168"/>
                    <a:pt x="216" y="162"/>
                  </a:cubicBezTo>
                  <a:cubicBezTo>
                    <a:pt x="222" y="156"/>
                    <a:pt x="219" y="147"/>
                    <a:pt x="216" y="137"/>
                  </a:cubicBezTo>
                  <a:cubicBezTo>
                    <a:pt x="213" y="127"/>
                    <a:pt x="209" y="116"/>
                    <a:pt x="217" y="108"/>
                  </a:cubicBezTo>
                  <a:cubicBezTo>
                    <a:pt x="225" y="101"/>
                    <a:pt x="235" y="104"/>
                    <a:pt x="246" y="107"/>
                  </a:cubicBezTo>
                  <a:cubicBezTo>
                    <a:pt x="255" y="110"/>
                    <a:pt x="264" y="113"/>
                    <a:pt x="270" y="107"/>
                  </a:cubicBezTo>
                  <a:cubicBezTo>
                    <a:pt x="276" y="101"/>
                    <a:pt x="273" y="92"/>
                    <a:pt x="270" y="83"/>
                  </a:cubicBezTo>
                  <a:cubicBezTo>
                    <a:pt x="267" y="72"/>
                    <a:pt x="264" y="62"/>
                    <a:pt x="271" y="54"/>
                  </a:cubicBezTo>
                  <a:cubicBezTo>
                    <a:pt x="279" y="46"/>
                    <a:pt x="290" y="50"/>
                    <a:pt x="300" y="53"/>
                  </a:cubicBezTo>
                  <a:cubicBezTo>
                    <a:pt x="310" y="56"/>
                    <a:pt x="319" y="59"/>
                    <a:pt x="325" y="53"/>
                  </a:cubicBezTo>
                  <a:cubicBezTo>
                    <a:pt x="331" y="47"/>
                    <a:pt x="328" y="38"/>
                    <a:pt x="325" y="28"/>
                  </a:cubicBezTo>
                  <a:cubicBezTo>
                    <a:pt x="322" y="18"/>
                    <a:pt x="318" y="7"/>
                    <a:pt x="326" y="0"/>
                  </a:cubicBezTo>
                  <a:cubicBezTo>
                    <a:pt x="329" y="2"/>
                    <a:pt x="329" y="2"/>
                    <a:pt x="329" y="2"/>
                  </a:cubicBezTo>
                  <a:cubicBezTo>
                    <a:pt x="323" y="8"/>
                    <a:pt x="326" y="17"/>
                    <a:pt x="329" y="27"/>
                  </a:cubicBezTo>
                  <a:cubicBezTo>
                    <a:pt x="332" y="37"/>
                    <a:pt x="335" y="48"/>
                    <a:pt x="328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"/>
            <p:cNvSpPr>
              <a:spLocks/>
            </p:cNvSpPr>
            <p:nvPr/>
          </p:nvSpPr>
          <p:spPr bwMode="auto">
            <a:xfrm>
              <a:off x="3756966" y="1084263"/>
              <a:ext cx="700088" cy="700088"/>
            </a:xfrm>
            <a:custGeom>
              <a:avLst/>
              <a:gdLst>
                <a:gd name="T0" fmla="*/ 328 w 335"/>
                <a:gd name="T1" fmla="*/ 56 h 335"/>
                <a:gd name="T2" fmla="*/ 299 w 335"/>
                <a:gd name="T3" fmla="*/ 57 h 335"/>
                <a:gd name="T4" fmla="*/ 274 w 335"/>
                <a:gd name="T5" fmla="*/ 57 h 335"/>
                <a:gd name="T6" fmla="*/ 274 w 335"/>
                <a:gd name="T7" fmla="*/ 81 h 335"/>
                <a:gd name="T8" fmla="*/ 273 w 335"/>
                <a:gd name="T9" fmla="*/ 110 h 335"/>
                <a:gd name="T10" fmla="*/ 245 w 335"/>
                <a:gd name="T11" fmla="*/ 111 h 335"/>
                <a:gd name="T12" fmla="*/ 220 w 335"/>
                <a:gd name="T13" fmla="*/ 111 h 335"/>
                <a:gd name="T14" fmla="*/ 220 w 335"/>
                <a:gd name="T15" fmla="*/ 136 h 335"/>
                <a:gd name="T16" fmla="*/ 219 w 335"/>
                <a:gd name="T17" fmla="*/ 164 h 335"/>
                <a:gd name="T18" fmla="*/ 190 w 335"/>
                <a:gd name="T19" fmla="*/ 165 h 335"/>
                <a:gd name="T20" fmla="*/ 166 w 335"/>
                <a:gd name="T21" fmla="*/ 166 h 335"/>
                <a:gd name="T22" fmla="*/ 165 w 335"/>
                <a:gd name="T23" fmla="*/ 190 h 335"/>
                <a:gd name="T24" fmla="*/ 164 w 335"/>
                <a:gd name="T25" fmla="*/ 219 h 335"/>
                <a:gd name="T26" fmla="*/ 136 w 335"/>
                <a:gd name="T27" fmla="*/ 220 h 335"/>
                <a:gd name="T28" fmla="*/ 111 w 335"/>
                <a:gd name="T29" fmla="*/ 220 h 335"/>
                <a:gd name="T30" fmla="*/ 111 w 335"/>
                <a:gd name="T31" fmla="*/ 245 h 335"/>
                <a:gd name="T32" fmla="*/ 110 w 335"/>
                <a:gd name="T33" fmla="*/ 273 h 335"/>
                <a:gd name="T34" fmla="*/ 81 w 335"/>
                <a:gd name="T35" fmla="*/ 274 h 335"/>
                <a:gd name="T36" fmla="*/ 57 w 335"/>
                <a:gd name="T37" fmla="*/ 274 h 335"/>
                <a:gd name="T38" fmla="*/ 57 w 335"/>
                <a:gd name="T39" fmla="*/ 299 h 335"/>
                <a:gd name="T40" fmla="*/ 56 w 335"/>
                <a:gd name="T41" fmla="*/ 327 h 335"/>
                <a:gd name="T42" fmla="*/ 27 w 335"/>
                <a:gd name="T43" fmla="*/ 329 h 335"/>
                <a:gd name="T44" fmla="*/ 2 w 335"/>
                <a:gd name="T45" fmla="*/ 329 h 335"/>
                <a:gd name="T46" fmla="*/ 0 w 335"/>
                <a:gd name="T47" fmla="*/ 326 h 335"/>
                <a:gd name="T48" fmla="*/ 28 w 335"/>
                <a:gd name="T49" fmla="*/ 325 h 335"/>
                <a:gd name="T50" fmla="*/ 53 w 335"/>
                <a:gd name="T51" fmla="*/ 325 h 335"/>
                <a:gd name="T52" fmla="*/ 53 w 335"/>
                <a:gd name="T53" fmla="*/ 300 h 335"/>
                <a:gd name="T54" fmla="*/ 54 w 335"/>
                <a:gd name="T55" fmla="*/ 271 h 335"/>
                <a:gd name="T56" fmla="*/ 83 w 335"/>
                <a:gd name="T57" fmla="*/ 270 h 335"/>
                <a:gd name="T58" fmla="*/ 107 w 335"/>
                <a:gd name="T59" fmla="*/ 270 h 335"/>
                <a:gd name="T60" fmla="*/ 107 w 335"/>
                <a:gd name="T61" fmla="*/ 246 h 335"/>
                <a:gd name="T62" fmla="*/ 108 w 335"/>
                <a:gd name="T63" fmla="*/ 217 h 335"/>
                <a:gd name="T64" fmla="*/ 137 w 335"/>
                <a:gd name="T65" fmla="*/ 216 h 335"/>
                <a:gd name="T66" fmla="*/ 162 w 335"/>
                <a:gd name="T67" fmla="*/ 216 h 335"/>
                <a:gd name="T68" fmla="*/ 162 w 335"/>
                <a:gd name="T69" fmla="*/ 191 h 335"/>
                <a:gd name="T70" fmla="*/ 163 w 335"/>
                <a:gd name="T71" fmla="*/ 163 h 335"/>
                <a:gd name="T72" fmla="*/ 191 w 335"/>
                <a:gd name="T73" fmla="*/ 162 h 335"/>
                <a:gd name="T74" fmla="*/ 216 w 335"/>
                <a:gd name="T75" fmla="*/ 162 h 335"/>
                <a:gd name="T76" fmla="*/ 216 w 335"/>
                <a:gd name="T77" fmla="*/ 137 h 335"/>
                <a:gd name="T78" fmla="*/ 217 w 335"/>
                <a:gd name="T79" fmla="*/ 108 h 335"/>
                <a:gd name="T80" fmla="*/ 246 w 335"/>
                <a:gd name="T81" fmla="*/ 107 h 335"/>
                <a:gd name="T82" fmla="*/ 270 w 335"/>
                <a:gd name="T83" fmla="*/ 107 h 335"/>
                <a:gd name="T84" fmla="*/ 270 w 335"/>
                <a:gd name="T85" fmla="*/ 83 h 335"/>
                <a:gd name="T86" fmla="*/ 271 w 335"/>
                <a:gd name="T87" fmla="*/ 54 h 335"/>
                <a:gd name="T88" fmla="*/ 300 w 335"/>
                <a:gd name="T89" fmla="*/ 53 h 335"/>
                <a:gd name="T90" fmla="*/ 325 w 335"/>
                <a:gd name="T91" fmla="*/ 53 h 335"/>
                <a:gd name="T92" fmla="*/ 325 w 335"/>
                <a:gd name="T93" fmla="*/ 28 h 335"/>
                <a:gd name="T94" fmla="*/ 326 w 335"/>
                <a:gd name="T95" fmla="*/ 0 h 335"/>
                <a:gd name="T96" fmla="*/ 329 w 335"/>
                <a:gd name="T97" fmla="*/ 2 h 335"/>
                <a:gd name="T98" fmla="*/ 329 w 335"/>
                <a:gd name="T99" fmla="*/ 27 h 335"/>
                <a:gd name="T100" fmla="*/ 328 w 335"/>
                <a:gd name="T101" fmla="*/ 5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5" h="335">
                  <a:moveTo>
                    <a:pt x="328" y="56"/>
                  </a:moveTo>
                  <a:cubicBezTo>
                    <a:pt x="320" y="63"/>
                    <a:pt x="309" y="60"/>
                    <a:pt x="299" y="57"/>
                  </a:cubicBezTo>
                  <a:cubicBezTo>
                    <a:pt x="289" y="54"/>
                    <a:pt x="280" y="51"/>
                    <a:pt x="274" y="57"/>
                  </a:cubicBezTo>
                  <a:cubicBezTo>
                    <a:pt x="268" y="63"/>
                    <a:pt x="271" y="72"/>
                    <a:pt x="274" y="81"/>
                  </a:cubicBezTo>
                  <a:cubicBezTo>
                    <a:pt x="277" y="92"/>
                    <a:pt x="281" y="102"/>
                    <a:pt x="273" y="110"/>
                  </a:cubicBezTo>
                  <a:cubicBezTo>
                    <a:pt x="265" y="118"/>
                    <a:pt x="255" y="114"/>
                    <a:pt x="245" y="111"/>
                  </a:cubicBezTo>
                  <a:cubicBezTo>
                    <a:pt x="235" y="108"/>
                    <a:pt x="226" y="105"/>
                    <a:pt x="220" y="111"/>
                  </a:cubicBezTo>
                  <a:cubicBezTo>
                    <a:pt x="214" y="117"/>
                    <a:pt x="217" y="126"/>
                    <a:pt x="220" y="136"/>
                  </a:cubicBezTo>
                  <a:cubicBezTo>
                    <a:pt x="223" y="146"/>
                    <a:pt x="226" y="157"/>
                    <a:pt x="219" y="164"/>
                  </a:cubicBezTo>
                  <a:cubicBezTo>
                    <a:pt x="211" y="172"/>
                    <a:pt x="200" y="169"/>
                    <a:pt x="190" y="165"/>
                  </a:cubicBezTo>
                  <a:cubicBezTo>
                    <a:pt x="181" y="162"/>
                    <a:pt x="171" y="160"/>
                    <a:pt x="166" y="166"/>
                  </a:cubicBezTo>
                  <a:cubicBezTo>
                    <a:pt x="160" y="171"/>
                    <a:pt x="162" y="181"/>
                    <a:pt x="165" y="190"/>
                  </a:cubicBezTo>
                  <a:cubicBezTo>
                    <a:pt x="169" y="200"/>
                    <a:pt x="172" y="211"/>
                    <a:pt x="164" y="219"/>
                  </a:cubicBezTo>
                  <a:cubicBezTo>
                    <a:pt x="157" y="226"/>
                    <a:pt x="146" y="223"/>
                    <a:pt x="136" y="220"/>
                  </a:cubicBezTo>
                  <a:cubicBezTo>
                    <a:pt x="126" y="217"/>
                    <a:pt x="117" y="214"/>
                    <a:pt x="111" y="220"/>
                  </a:cubicBezTo>
                  <a:cubicBezTo>
                    <a:pt x="105" y="226"/>
                    <a:pt x="108" y="235"/>
                    <a:pt x="111" y="245"/>
                  </a:cubicBezTo>
                  <a:cubicBezTo>
                    <a:pt x="114" y="255"/>
                    <a:pt x="118" y="265"/>
                    <a:pt x="110" y="273"/>
                  </a:cubicBezTo>
                  <a:cubicBezTo>
                    <a:pt x="102" y="281"/>
                    <a:pt x="92" y="277"/>
                    <a:pt x="81" y="274"/>
                  </a:cubicBezTo>
                  <a:cubicBezTo>
                    <a:pt x="72" y="271"/>
                    <a:pt x="63" y="268"/>
                    <a:pt x="57" y="274"/>
                  </a:cubicBezTo>
                  <a:cubicBezTo>
                    <a:pt x="51" y="280"/>
                    <a:pt x="54" y="289"/>
                    <a:pt x="57" y="299"/>
                  </a:cubicBezTo>
                  <a:cubicBezTo>
                    <a:pt x="60" y="309"/>
                    <a:pt x="63" y="320"/>
                    <a:pt x="56" y="327"/>
                  </a:cubicBezTo>
                  <a:cubicBezTo>
                    <a:pt x="48" y="335"/>
                    <a:pt x="37" y="332"/>
                    <a:pt x="27" y="329"/>
                  </a:cubicBezTo>
                  <a:cubicBezTo>
                    <a:pt x="17" y="326"/>
                    <a:pt x="8" y="323"/>
                    <a:pt x="2" y="329"/>
                  </a:cubicBezTo>
                  <a:cubicBezTo>
                    <a:pt x="0" y="326"/>
                    <a:pt x="0" y="326"/>
                    <a:pt x="0" y="326"/>
                  </a:cubicBezTo>
                  <a:cubicBezTo>
                    <a:pt x="7" y="318"/>
                    <a:pt x="18" y="322"/>
                    <a:pt x="28" y="325"/>
                  </a:cubicBezTo>
                  <a:cubicBezTo>
                    <a:pt x="38" y="328"/>
                    <a:pt x="47" y="331"/>
                    <a:pt x="53" y="325"/>
                  </a:cubicBezTo>
                  <a:cubicBezTo>
                    <a:pt x="59" y="319"/>
                    <a:pt x="56" y="310"/>
                    <a:pt x="53" y="300"/>
                  </a:cubicBezTo>
                  <a:cubicBezTo>
                    <a:pt x="50" y="290"/>
                    <a:pt x="46" y="279"/>
                    <a:pt x="54" y="271"/>
                  </a:cubicBezTo>
                  <a:cubicBezTo>
                    <a:pt x="62" y="264"/>
                    <a:pt x="72" y="267"/>
                    <a:pt x="83" y="270"/>
                  </a:cubicBezTo>
                  <a:cubicBezTo>
                    <a:pt x="92" y="273"/>
                    <a:pt x="101" y="276"/>
                    <a:pt x="107" y="270"/>
                  </a:cubicBezTo>
                  <a:cubicBezTo>
                    <a:pt x="113" y="264"/>
                    <a:pt x="110" y="255"/>
                    <a:pt x="107" y="246"/>
                  </a:cubicBezTo>
                  <a:cubicBezTo>
                    <a:pt x="104" y="235"/>
                    <a:pt x="101" y="225"/>
                    <a:pt x="108" y="217"/>
                  </a:cubicBezTo>
                  <a:cubicBezTo>
                    <a:pt x="116" y="209"/>
                    <a:pt x="127" y="213"/>
                    <a:pt x="137" y="216"/>
                  </a:cubicBezTo>
                  <a:cubicBezTo>
                    <a:pt x="147" y="219"/>
                    <a:pt x="156" y="222"/>
                    <a:pt x="162" y="216"/>
                  </a:cubicBezTo>
                  <a:cubicBezTo>
                    <a:pt x="168" y="210"/>
                    <a:pt x="165" y="201"/>
                    <a:pt x="162" y="191"/>
                  </a:cubicBezTo>
                  <a:cubicBezTo>
                    <a:pt x="158" y="181"/>
                    <a:pt x="155" y="170"/>
                    <a:pt x="163" y="163"/>
                  </a:cubicBezTo>
                  <a:cubicBezTo>
                    <a:pt x="170" y="155"/>
                    <a:pt x="181" y="158"/>
                    <a:pt x="191" y="162"/>
                  </a:cubicBezTo>
                  <a:cubicBezTo>
                    <a:pt x="201" y="165"/>
                    <a:pt x="210" y="168"/>
                    <a:pt x="216" y="162"/>
                  </a:cubicBezTo>
                  <a:cubicBezTo>
                    <a:pt x="222" y="156"/>
                    <a:pt x="219" y="147"/>
                    <a:pt x="216" y="137"/>
                  </a:cubicBezTo>
                  <a:cubicBezTo>
                    <a:pt x="213" y="127"/>
                    <a:pt x="209" y="116"/>
                    <a:pt x="217" y="108"/>
                  </a:cubicBezTo>
                  <a:cubicBezTo>
                    <a:pt x="225" y="101"/>
                    <a:pt x="235" y="104"/>
                    <a:pt x="246" y="107"/>
                  </a:cubicBezTo>
                  <a:cubicBezTo>
                    <a:pt x="255" y="110"/>
                    <a:pt x="264" y="113"/>
                    <a:pt x="270" y="107"/>
                  </a:cubicBezTo>
                  <a:cubicBezTo>
                    <a:pt x="276" y="101"/>
                    <a:pt x="273" y="92"/>
                    <a:pt x="270" y="83"/>
                  </a:cubicBezTo>
                  <a:cubicBezTo>
                    <a:pt x="267" y="72"/>
                    <a:pt x="264" y="62"/>
                    <a:pt x="271" y="54"/>
                  </a:cubicBezTo>
                  <a:cubicBezTo>
                    <a:pt x="279" y="46"/>
                    <a:pt x="290" y="50"/>
                    <a:pt x="300" y="53"/>
                  </a:cubicBezTo>
                  <a:cubicBezTo>
                    <a:pt x="310" y="56"/>
                    <a:pt x="319" y="59"/>
                    <a:pt x="325" y="53"/>
                  </a:cubicBezTo>
                  <a:cubicBezTo>
                    <a:pt x="331" y="47"/>
                    <a:pt x="328" y="38"/>
                    <a:pt x="325" y="28"/>
                  </a:cubicBezTo>
                  <a:cubicBezTo>
                    <a:pt x="322" y="18"/>
                    <a:pt x="318" y="7"/>
                    <a:pt x="326" y="0"/>
                  </a:cubicBezTo>
                  <a:cubicBezTo>
                    <a:pt x="329" y="2"/>
                    <a:pt x="329" y="2"/>
                    <a:pt x="329" y="2"/>
                  </a:cubicBezTo>
                  <a:cubicBezTo>
                    <a:pt x="323" y="8"/>
                    <a:pt x="326" y="17"/>
                    <a:pt x="329" y="27"/>
                  </a:cubicBezTo>
                  <a:cubicBezTo>
                    <a:pt x="332" y="37"/>
                    <a:pt x="335" y="48"/>
                    <a:pt x="328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74425" y="678232"/>
            <a:ext cx="4233011" cy="6179768"/>
          </a:xfrm>
          <a:prstGeom prst="rect">
            <a:avLst/>
          </a:prstGeom>
        </p:spPr>
      </p:pic>
      <p:sp>
        <p:nvSpPr>
          <p:cNvPr id="25" name="Picture Placeholder 24"/>
          <p:cNvSpPr>
            <a:spLocks noGrp="1"/>
          </p:cNvSpPr>
          <p:nvPr>
            <p:ph type="pic" sz="quarter" idx="10"/>
          </p:nvPr>
        </p:nvSpPr>
        <p:spPr>
          <a:xfrm>
            <a:off x="6927850" y="1365722"/>
            <a:ext cx="2084388" cy="368411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0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15592" y="6400892"/>
            <a:ext cx="25202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© 2018 </a:t>
            </a:r>
            <a:r>
              <a:rPr lang="en-US" sz="900" b="1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Slidefabric.com</a:t>
            </a:r>
            <a:r>
              <a:rPr lang="en-US" sz="9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 All rights reserved.</a:t>
            </a:r>
            <a:endParaRPr lang="en-US" sz="900" b="0" i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1039748" y="6377809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spc="600" dirty="0">
                <a:latin typeface="+mj-lt"/>
              </a:rPr>
              <a:t>PAGE</a:t>
            </a:r>
            <a:fld id="{1FF971EA-3A6D-44E0-AE21-1C9457776B3F}" type="slidenum">
              <a:rPr lang="en-US" sz="1200" smtClean="0">
                <a:latin typeface="+mn-lt"/>
              </a:rPr>
              <a:pPr/>
              <a:t>‹#›</a:t>
            </a:fld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8490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15592" y="6400892"/>
            <a:ext cx="25202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0" i="0" dirty="0">
                <a:solidFill>
                  <a:schemeClr val="bg1"/>
                </a:solidFill>
                <a:effectLst/>
                <a:latin typeface="+mn-lt"/>
              </a:rPr>
              <a:t>© 2018 </a:t>
            </a:r>
            <a:r>
              <a:rPr lang="en-US" sz="900" b="1" i="0" dirty="0">
                <a:solidFill>
                  <a:schemeClr val="bg1"/>
                </a:solidFill>
                <a:effectLst/>
                <a:latin typeface="+mj-lt"/>
              </a:rPr>
              <a:t>Slidefabric.com</a:t>
            </a:r>
            <a:r>
              <a:rPr lang="en-US" sz="900" b="0" i="0" dirty="0">
                <a:solidFill>
                  <a:schemeClr val="bg1"/>
                </a:solidFill>
                <a:effectLst/>
                <a:latin typeface="+mj-lt"/>
              </a:rPr>
              <a:t> All rights reserved.</a:t>
            </a:r>
            <a:endParaRPr lang="en-US" sz="900" b="0" i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1039748" y="6377809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spc="600" dirty="0">
                <a:solidFill>
                  <a:schemeClr val="bg1"/>
                </a:solidFill>
                <a:latin typeface="+mj-lt"/>
              </a:rPr>
              <a:t>PAGE</a:t>
            </a:r>
            <a:fld id="{1FF971EA-3A6D-44E0-AE21-1C9457776B3F}" type="slidenum">
              <a:rPr lang="en-US" sz="1200" smtClean="0">
                <a:solidFill>
                  <a:schemeClr val="bg1"/>
                </a:solidFill>
                <a:latin typeface="+mn-lt"/>
              </a:rPr>
              <a:pPr/>
              <a:t>‹#›</a:t>
            </a:fld>
            <a:endParaRPr lang="en-US" sz="11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543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icture Placeholder 34"/>
          <p:cNvSpPr>
            <a:spLocks noGrp="1"/>
          </p:cNvSpPr>
          <p:nvPr>
            <p:ph type="pic" sz="quarter" idx="10"/>
          </p:nvPr>
        </p:nvSpPr>
        <p:spPr>
          <a:xfrm>
            <a:off x="5368636" y="49729"/>
            <a:ext cx="7549834" cy="6751747"/>
          </a:xfrm>
          <a:custGeom>
            <a:avLst/>
            <a:gdLst>
              <a:gd name="connsiteX0" fmla="*/ 2777634 w 3757402"/>
              <a:gd name="connsiteY0" fmla="*/ 0 h 3360210"/>
              <a:gd name="connsiteX1" fmla="*/ 2917880 w 3757402"/>
              <a:gd name="connsiteY1" fmla="*/ 58483 h 3360210"/>
              <a:gd name="connsiteX2" fmla="*/ 2917880 w 3757402"/>
              <a:gd name="connsiteY2" fmla="*/ 339205 h 3360210"/>
              <a:gd name="connsiteX3" fmla="*/ 2881520 w 3757402"/>
              <a:gd name="connsiteY3" fmla="*/ 378194 h 3360210"/>
              <a:gd name="connsiteX4" fmla="*/ 2881520 w 3757402"/>
              <a:gd name="connsiteY4" fmla="*/ 534150 h 3360210"/>
              <a:gd name="connsiteX5" fmla="*/ 3037348 w 3757402"/>
              <a:gd name="connsiteY5" fmla="*/ 534150 h 3360210"/>
              <a:gd name="connsiteX6" fmla="*/ 3084096 w 3757402"/>
              <a:gd name="connsiteY6" fmla="*/ 487363 h 3360210"/>
              <a:gd name="connsiteX7" fmla="*/ 3250313 w 3757402"/>
              <a:gd name="connsiteY7" fmla="*/ 487363 h 3360210"/>
              <a:gd name="connsiteX8" fmla="*/ 3250313 w 3757402"/>
              <a:gd name="connsiteY8" fmla="*/ 653717 h 3360210"/>
              <a:gd name="connsiteX9" fmla="*/ 3213953 w 3757402"/>
              <a:gd name="connsiteY9" fmla="*/ 690107 h 3360210"/>
              <a:gd name="connsiteX10" fmla="*/ 3213953 w 3757402"/>
              <a:gd name="connsiteY10" fmla="*/ 747291 h 3360210"/>
              <a:gd name="connsiteX11" fmla="*/ 3271090 w 3757402"/>
              <a:gd name="connsiteY11" fmla="*/ 747291 h 3360210"/>
              <a:gd name="connsiteX12" fmla="*/ 3458083 w 3757402"/>
              <a:gd name="connsiteY12" fmla="*/ 560143 h 3360210"/>
              <a:gd name="connsiteX13" fmla="*/ 3624300 w 3757402"/>
              <a:gd name="connsiteY13" fmla="*/ 560143 h 3360210"/>
              <a:gd name="connsiteX14" fmla="*/ 3624300 w 3757402"/>
              <a:gd name="connsiteY14" fmla="*/ 723897 h 3360210"/>
              <a:gd name="connsiteX15" fmla="*/ 3242521 w 3757402"/>
              <a:gd name="connsiteY15" fmla="*/ 1103391 h 3360210"/>
              <a:gd name="connsiteX16" fmla="*/ 3242521 w 3757402"/>
              <a:gd name="connsiteY16" fmla="*/ 1248950 h 3360210"/>
              <a:gd name="connsiteX17" fmla="*/ 3242521 w 3757402"/>
              <a:gd name="connsiteY17" fmla="*/ 1386712 h 3360210"/>
              <a:gd name="connsiteX18" fmla="*/ 3149024 w 3757402"/>
              <a:gd name="connsiteY18" fmla="*/ 1482885 h 3360210"/>
              <a:gd name="connsiteX19" fmla="*/ 3149024 w 3757402"/>
              <a:gd name="connsiteY19" fmla="*/ 1592055 h 3360210"/>
              <a:gd name="connsiteX20" fmla="*/ 3255507 w 3757402"/>
              <a:gd name="connsiteY20" fmla="*/ 1592055 h 3360210"/>
              <a:gd name="connsiteX21" fmla="*/ 3471069 w 3757402"/>
              <a:gd name="connsiteY21" fmla="*/ 1378914 h 3360210"/>
              <a:gd name="connsiteX22" fmla="*/ 3632091 w 3757402"/>
              <a:gd name="connsiteY22" fmla="*/ 1378914 h 3360210"/>
              <a:gd name="connsiteX23" fmla="*/ 3632091 w 3757402"/>
              <a:gd name="connsiteY23" fmla="*/ 1540069 h 3360210"/>
              <a:gd name="connsiteX24" fmla="*/ 3372378 w 3757402"/>
              <a:gd name="connsiteY24" fmla="*/ 1799996 h 3360210"/>
              <a:gd name="connsiteX25" fmla="*/ 3372378 w 3757402"/>
              <a:gd name="connsiteY25" fmla="*/ 1927361 h 3360210"/>
              <a:gd name="connsiteX26" fmla="*/ 3502234 w 3757402"/>
              <a:gd name="connsiteY26" fmla="*/ 1927361 h 3360210"/>
              <a:gd name="connsiteX27" fmla="*/ 3585343 w 3757402"/>
              <a:gd name="connsiteY27" fmla="*/ 1844184 h 3360210"/>
              <a:gd name="connsiteX28" fmla="*/ 3728185 w 3757402"/>
              <a:gd name="connsiteY28" fmla="*/ 1844184 h 3360210"/>
              <a:gd name="connsiteX29" fmla="*/ 3728185 w 3757402"/>
              <a:gd name="connsiteY29" fmla="*/ 1989743 h 3360210"/>
              <a:gd name="connsiteX30" fmla="*/ 2543892 w 3757402"/>
              <a:gd name="connsiteY30" fmla="*/ 3175012 h 3360210"/>
              <a:gd name="connsiteX31" fmla="*/ 2320539 w 3757402"/>
              <a:gd name="connsiteY31" fmla="*/ 3175012 h 3360210"/>
              <a:gd name="connsiteX32" fmla="*/ 2133545 w 3757402"/>
              <a:gd name="connsiteY32" fmla="*/ 3175012 h 3360210"/>
              <a:gd name="connsiteX33" fmla="*/ 2001092 w 3757402"/>
              <a:gd name="connsiteY33" fmla="*/ 3307575 h 3360210"/>
              <a:gd name="connsiteX34" fmla="*/ 1746573 w 3757402"/>
              <a:gd name="connsiteY34" fmla="*/ 3307575 h 3360210"/>
              <a:gd name="connsiteX35" fmla="*/ 1746573 w 3757402"/>
              <a:gd name="connsiteY35" fmla="*/ 3055445 h 3360210"/>
              <a:gd name="connsiteX36" fmla="*/ 1749170 w 3757402"/>
              <a:gd name="connsiteY36" fmla="*/ 3050247 h 3360210"/>
              <a:gd name="connsiteX37" fmla="*/ 1743975 w 3757402"/>
              <a:gd name="connsiteY37" fmla="*/ 2800716 h 3360210"/>
              <a:gd name="connsiteX38" fmla="*/ 1497248 w 3757402"/>
              <a:gd name="connsiteY38" fmla="*/ 2800716 h 3360210"/>
              <a:gd name="connsiteX39" fmla="*/ 1193383 w 3757402"/>
              <a:gd name="connsiteY39" fmla="*/ 3104831 h 3360210"/>
              <a:gd name="connsiteX40" fmla="*/ 1003792 w 3757402"/>
              <a:gd name="connsiteY40" fmla="*/ 3104831 h 3360210"/>
              <a:gd name="connsiteX41" fmla="*/ 1003792 w 3757402"/>
              <a:gd name="connsiteY41" fmla="*/ 2915085 h 3360210"/>
              <a:gd name="connsiteX42" fmla="*/ 1164815 w 3757402"/>
              <a:gd name="connsiteY42" fmla="*/ 2753930 h 3360210"/>
              <a:gd name="connsiteX43" fmla="*/ 1164815 w 3757402"/>
              <a:gd name="connsiteY43" fmla="*/ 2616168 h 3360210"/>
              <a:gd name="connsiteX44" fmla="*/ 1164815 w 3757402"/>
              <a:gd name="connsiteY44" fmla="*/ 2431620 h 3360210"/>
              <a:gd name="connsiteX45" fmla="*/ 1164815 w 3757402"/>
              <a:gd name="connsiteY45" fmla="*/ 2306855 h 3360210"/>
              <a:gd name="connsiteX46" fmla="*/ 1040152 w 3757402"/>
              <a:gd name="connsiteY46" fmla="*/ 2306855 h 3360210"/>
              <a:gd name="connsiteX47" fmla="*/ 783036 w 3757402"/>
              <a:gd name="connsiteY47" fmla="*/ 2564183 h 3360210"/>
              <a:gd name="connsiteX48" fmla="*/ 627208 w 3757402"/>
              <a:gd name="connsiteY48" fmla="*/ 2564183 h 3360210"/>
              <a:gd name="connsiteX49" fmla="*/ 627208 w 3757402"/>
              <a:gd name="connsiteY49" fmla="*/ 2408226 h 3360210"/>
              <a:gd name="connsiteX50" fmla="*/ 980418 w 3757402"/>
              <a:gd name="connsiteY50" fmla="*/ 2054725 h 3360210"/>
              <a:gd name="connsiteX51" fmla="*/ 980418 w 3757402"/>
              <a:gd name="connsiteY51" fmla="*/ 1953354 h 3360210"/>
              <a:gd name="connsiteX52" fmla="*/ 876533 w 3757402"/>
              <a:gd name="connsiteY52" fmla="*/ 1953354 h 3360210"/>
              <a:gd name="connsiteX53" fmla="*/ 255818 w 3757402"/>
              <a:gd name="connsiteY53" fmla="*/ 2574580 h 3360210"/>
              <a:gd name="connsiteX54" fmla="*/ 42853 w 3757402"/>
              <a:gd name="connsiteY54" fmla="*/ 2574580 h 3360210"/>
              <a:gd name="connsiteX55" fmla="*/ 42853 w 3757402"/>
              <a:gd name="connsiteY55" fmla="*/ 2361439 h 3360210"/>
              <a:gd name="connsiteX56" fmla="*/ 554488 w 3757402"/>
              <a:gd name="connsiteY56" fmla="*/ 1849383 h 3360210"/>
              <a:gd name="connsiteX57" fmla="*/ 554488 w 3757402"/>
              <a:gd name="connsiteY57" fmla="*/ 1779202 h 3360210"/>
              <a:gd name="connsiteX58" fmla="*/ 484366 w 3757402"/>
              <a:gd name="connsiteY58" fmla="*/ 1779202 h 3360210"/>
              <a:gd name="connsiteX59" fmla="*/ 320746 w 3757402"/>
              <a:gd name="connsiteY59" fmla="*/ 1942956 h 3360210"/>
              <a:gd name="connsiteX60" fmla="*/ 112976 w 3757402"/>
              <a:gd name="connsiteY60" fmla="*/ 1942956 h 3360210"/>
              <a:gd name="connsiteX61" fmla="*/ 112976 w 3757402"/>
              <a:gd name="connsiteY61" fmla="*/ 1735015 h 3360210"/>
              <a:gd name="connsiteX62" fmla="*/ 177904 w 3757402"/>
              <a:gd name="connsiteY62" fmla="*/ 1670033 h 3360210"/>
              <a:gd name="connsiteX63" fmla="*/ 177904 w 3757402"/>
              <a:gd name="connsiteY63" fmla="*/ 1485484 h 3360210"/>
              <a:gd name="connsiteX64" fmla="*/ 177904 w 3757402"/>
              <a:gd name="connsiteY64" fmla="*/ 1311333 h 3360210"/>
              <a:gd name="connsiteX65" fmla="*/ 175307 w 3757402"/>
              <a:gd name="connsiteY65" fmla="*/ 1134582 h 3360210"/>
              <a:gd name="connsiteX66" fmla="*/ 175307 w 3757402"/>
              <a:gd name="connsiteY66" fmla="*/ 947435 h 3360210"/>
              <a:gd name="connsiteX67" fmla="*/ 1058332 w 3757402"/>
              <a:gd name="connsiteY67" fmla="*/ 100072 h 3360210"/>
              <a:gd name="connsiteX68" fmla="*/ 1250520 w 3757402"/>
              <a:gd name="connsiteY68" fmla="*/ 102671 h 3360210"/>
              <a:gd name="connsiteX69" fmla="*/ 1250520 w 3757402"/>
              <a:gd name="connsiteY69" fmla="*/ 295017 h 3360210"/>
              <a:gd name="connsiteX70" fmla="*/ 1159620 w 3757402"/>
              <a:gd name="connsiteY70" fmla="*/ 385992 h 3360210"/>
              <a:gd name="connsiteX71" fmla="*/ 1159620 w 3757402"/>
              <a:gd name="connsiteY71" fmla="*/ 531551 h 3360210"/>
              <a:gd name="connsiteX72" fmla="*/ 1305060 w 3757402"/>
              <a:gd name="connsiteY72" fmla="*/ 531551 h 3360210"/>
              <a:gd name="connsiteX73" fmla="*/ 1585550 w 3757402"/>
              <a:gd name="connsiteY73" fmla="*/ 248230 h 3360210"/>
              <a:gd name="connsiteX74" fmla="*/ 1767350 w 3757402"/>
              <a:gd name="connsiteY74" fmla="*/ 248230 h 3360210"/>
              <a:gd name="connsiteX75" fmla="*/ 1946552 w 3757402"/>
              <a:gd name="connsiteY75" fmla="*/ 248230 h 3360210"/>
              <a:gd name="connsiteX76" fmla="*/ 2123157 w 3757402"/>
              <a:gd name="connsiteY76" fmla="*/ 71480 h 3360210"/>
              <a:gd name="connsiteX77" fmla="*/ 2291970 w 3757402"/>
              <a:gd name="connsiteY77" fmla="*/ 71480 h 3360210"/>
              <a:gd name="connsiteX78" fmla="*/ 2291970 w 3757402"/>
              <a:gd name="connsiteY78" fmla="*/ 240432 h 3360210"/>
              <a:gd name="connsiteX79" fmla="*/ 2214056 w 3757402"/>
              <a:gd name="connsiteY79" fmla="*/ 318411 h 3360210"/>
              <a:gd name="connsiteX80" fmla="*/ 2214056 w 3757402"/>
              <a:gd name="connsiteY80" fmla="*/ 401587 h 3360210"/>
              <a:gd name="connsiteX81" fmla="*/ 2297165 w 3757402"/>
              <a:gd name="connsiteY81" fmla="*/ 401587 h 3360210"/>
              <a:gd name="connsiteX82" fmla="*/ 2637389 w 3757402"/>
              <a:gd name="connsiteY82" fmla="*/ 58483 h 3360210"/>
              <a:gd name="connsiteX83" fmla="*/ 2777634 w 3757402"/>
              <a:gd name="connsiteY83" fmla="*/ 0 h 336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757402" h="3360210">
                <a:moveTo>
                  <a:pt x="2777634" y="0"/>
                </a:moveTo>
                <a:cubicBezTo>
                  <a:pt x="2828279" y="0"/>
                  <a:pt x="2878923" y="19494"/>
                  <a:pt x="2917880" y="58483"/>
                </a:cubicBezTo>
                <a:cubicBezTo>
                  <a:pt x="2995794" y="136462"/>
                  <a:pt x="2995794" y="261227"/>
                  <a:pt x="2917880" y="339205"/>
                </a:cubicBezTo>
                <a:cubicBezTo>
                  <a:pt x="2917880" y="339205"/>
                  <a:pt x="2917880" y="339205"/>
                  <a:pt x="2881520" y="378194"/>
                </a:cubicBezTo>
                <a:cubicBezTo>
                  <a:pt x="2837368" y="419782"/>
                  <a:pt x="2837368" y="489963"/>
                  <a:pt x="2881520" y="534150"/>
                </a:cubicBezTo>
                <a:cubicBezTo>
                  <a:pt x="2925671" y="578338"/>
                  <a:pt x="2995794" y="578338"/>
                  <a:pt x="3037348" y="534150"/>
                </a:cubicBezTo>
                <a:cubicBezTo>
                  <a:pt x="3037348" y="534150"/>
                  <a:pt x="3037348" y="534150"/>
                  <a:pt x="3084096" y="487363"/>
                </a:cubicBezTo>
                <a:cubicBezTo>
                  <a:pt x="3130844" y="440576"/>
                  <a:pt x="3206161" y="440576"/>
                  <a:pt x="3250313" y="487363"/>
                </a:cubicBezTo>
                <a:cubicBezTo>
                  <a:pt x="3297061" y="531551"/>
                  <a:pt x="3297061" y="606930"/>
                  <a:pt x="3250313" y="653717"/>
                </a:cubicBezTo>
                <a:cubicBezTo>
                  <a:pt x="3250313" y="653717"/>
                  <a:pt x="3250313" y="653717"/>
                  <a:pt x="3213953" y="690107"/>
                </a:cubicBezTo>
                <a:cubicBezTo>
                  <a:pt x="3198370" y="705702"/>
                  <a:pt x="3198370" y="731695"/>
                  <a:pt x="3213953" y="747291"/>
                </a:cubicBezTo>
                <a:cubicBezTo>
                  <a:pt x="3229536" y="762886"/>
                  <a:pt x="3255507" y="762886"/>
                  <a:pt x="3271090" y="747291"/>
                </a:cubicBezTo>
                <a:cubicBezTo>
                  <a:pt x="3271090" y="747291"/>
                  <a:pt x="3271090" y="747291"/>
                  <a:pt x="3458083" y="560143"/>
                </a:cubicBezTo>
                <a:cubicBezTo>
                  <a:pt x="3504832" y="515955"/>
                  <a:pt x="3577551" y="515955"/>
                  <a:pt x="3624300" y="560143"/>
                </a:cubicBezTo>
                <a:cubicBezTo>
                  <a:pt x="3668451" y="604331"/>
                  <a:pt x="3668451" y="679710"/>
                  <a:pt x="3624300" y="723897"/>
                </a:cubicBezTo>
                <a:cubicBezTo>
                  <a:pt x="3624300" y="723897"/>
                  <a:pt x="3624300" y="723897"/>
                  <a:pt x="3242521" y="1103391"/>
                </a:cubicBezTo>
                <a:cubicBezTo>
                  <a:pt x="3203564" y="1144980"/>
                  <a:pt x="3203564" y="1209961"/>
                  <a:pt x="3242521" y="1248950"/>
                </a:cubicBezTo>
                <a:cubicBezTo>
                  <a:pt x="3281478" y="1287940"/>
                  <a:pt x="3281478" y="1350322"/>
                  <a:pt x="3242521" y="1386712"/>
                </a:cubicBezTo>
                <a:cubicBezTo>
                  <a:pt x="3242521" y="1386712"/>
                  <a:pt x="3242521" y="1386712"/>
                  <a:pt x="3149024" y="1482885"/>
                </a:cubicBezTo>
                <a:cubicBezTo>
                  <a:pt x="3117859" y="1514076"/>
                  <a:pt x="3117859" y="1563463"/>
                  <a:pt x="3149024" y="1592055"/>
                </a:cubicBezTo>
                <a:cubicBezTo>
                  <a:pt x="3177593" y="1623246"/>
                  <a:pt x="3226938" y="1623246"/>
                  <a:pt x="3255507" y="1592055"/>
                </a:cubicBezTo>
                <a:cubicBezTo>
                  <a:pt x="3255507" y="1592055"/>
                  <a:pt x="3255507" y="1592055"/>
                  <a:pt x="3471069" y="1378914"/>
                </a:cubicBezTo>
                <a:cubicBezTo>
                  <a:pt x="3515220" y="1332127"/>
                  <a:pt x="3587940" y="1332127"/>
                  <a:pt x="3632091" y="1378914"/>
                </a:cubicBezTo>
                <a:cubicBezTo>
                  <a:pt x="3676242" y="1423102"/>
                  <a:pt x="3676242" y="1495881"/>
                  <a:pt x="3632091" y="1540069"/>
                </a:cubicBezTo>
                <a:cubicBezTo>
                  <a:pt x="3632091" y="1540069"/>
                  <a:pt x="3632091" y="1540069"/>
                  <a:pt x="3372378" y="1799996"/>
                </a:cubicBezTo>
                <a:cubicBezTo>
                  <a:pt x="3336018" y="1833787"/>
                  <a:pt x="3336018" y="1893570"/>
                  <a:pt x="3372378" y="1927361"/>
                </a:cubicBezTo>
                <a:cubicBezTo>
                  <a:pt x="3408738" y="1963751"/>
                  <a:pt x="3465874" y="1963751"/>
                  <a:pt x="3502234" y="1927361"/>
                </a:cubicBezTo>
                <a:cubicBezTo>
                  <a:pt x="3502234" y="1927361"/>
                  <a:pt x="3502234" y="1927361"/>
                  <a:pt x="3585343" y="1844184"/>
                </a:cubicBezTo>
                <a:cubicBezTo>
                  <a:pt x="3624300" y="1805195"/>
                  <a:pt x="3689228" y="1805195"/>
                  <a:pt x="3728185" y="1844184"/>
                </a:cubicBezTo>
                <a:cubicBezTo>
                  <a:pt x="3767142" y="1885772"/>
                  <a:pt x="3767142" y="1948155"/>
                  <a:pt x="3728185" y="1989743"/>
                </a:cubicBezTo>
                <a:cubicBezTo>
                  <a:pt x="3728185" y="1989743"/>
                  <a:pt x="3728185" y="1989743"/>
                  <a:pt x="2543892" y="3175012"/>
                </a:cubicBezTo>
                <a:cubicBezTo>
                  <a:pt x="2481561" y="3237394"/>
                  <a:pt x="2380273" y="3237394"/>
                  <a:pt x="2320539" y="3175012"/>
                </a:cubicBezTo>
                <a:cubicBezTo>
                  <a:pt x="2268596" y="3123026"/>
                  <a:pt x="2182891" y="3123026"/>
                  <a:pt x="2133545" y="3175012"/>
                </a:cubicBezTo>
                <a:cubicBezTo>
                  <a:pt x="2133545" y="3175012"/>
                  <a:pt x="2133545" y="3175012"/>
                  <a:pt x="2001092" y="3307575"/>
                </a:cubicBezTo>
                <a:cubicBezTo>
                  <a:pt x="1930969" y="3377755"/>
                  <a:pt x="1816695" y="3377755"/>
                  <a:pt x="1746573" y="3307575"/>
                </a:cubicBezTo>
                <a:cubicBezTo>
                  <a:pt x="1679047" y="3237394"/>
                  <a:pt x="1676450" y="3125626"/>
                  <a:pt x="1746573" y="3055445"/>
                </a:cubicBezTo>
                <a:cubicBezTo>
                  <a:pt x="1746573" y="3055445"/>
                  <a:pt x="1746573" y="3055445"/>
                  <a:pt x="1749170" y="3050247"/>
                </a:cubicBezTo>
                <a:cubicBezTo>
                  <a:pt x="1816695" y="2980066"/>
                  <a:pt x="1816695" y="2868298"/>
                  <a:pt x="1743975" y="2800716"/>
                </a:cubicBezTo>
                <a:cubicBezTo>
                  <a:pt x="1676450" y="2733135"/>
                  <a:pt x="1567370" y="2733135"/>
                  <a:pt x="1497248" y="2800716"/>
                </a:cubicBezTo>
                <a:cubicBezTo>
                  <a:pt x="1497248" y="2800716"/>
                  <a:pt x="1497248" y="2800716"/>
                  <a:pt x="1193383" y="3104831"/>
                </a:cubicBezTo>
                <a:cubicBezTo>
                  <a:pt x="1141440" y="3156817"/>
                  <a:pt x="1055735" y="3156817"/>
                  <a:pt x="1003792" y="3104831"/>
                </a:cubicBezTo>
                <a:cubicBezTo>
                  <a:pt x="951850" y="3050247"/>
                  <a:pt x="951850" y="2967070"/>
                  <a:pt x="1003792" y="2915085"/>
                </a:cubicBezTo>
                <a:cubicBezTo>
                  <a:pt x="1003792" y="2915085"/>
                  <a:pt x="1003792" y="2915085"/>
                  <a:pt x="1164815" y="2753930"/>
                </a:cubicBezTo>
                <a:cubicBezTo>
                  <a:pt x="1201175" y="2714940"/>
                  <a:pt x="1201175" y="2652558"/>
                  <a:pt x="1164815" y="2616168"/>
                </a:cubicBezTo>
                <a:cubicBezTo>
                  <a:pt x="1112872" y="2564183"/>
                  <a:pt x="1112872" y="2483605"/>
                  <a:pt x="1164815" y="2431620"/>
                </a:cubicBezTo>
                <a:cubicBezTo>
                  <a:pt x="1198577" y="2397829"/>
                  <a:pt x="1198577" y="2340645"/>
                  <a:pt x="1164815" y="2306855"/>
                </a:cubicBezTo>
                <a:cubicBezTo>
                  <a:pt x="1131052" y="2273064"/>
                  <a:pt x="1073915" y="2273064"/>
                  <a:pt x="1040152" y="2306855"/>
                </a:cubicBezTo>
                <a:cubicBezTo>
                  <a:pt x="1040152" y="2306855"/>
                  <a:pt x="1040152" y="2306855"/>
                  <a:pt x="783036" y="2564183"/>
                </a:cubicBezTo>
                <a:cubicBezTo>
                  <a:pt x="741482" y="2605771"/>
                  <a:pt x="671359" y="2605771"/>
                  <a:pt x="627208" y="2564183"/>
                </a:cubicBezTo>
                <a:cubicBezTo>
                  <a:pt x="585654" y="2519995"/>
                  <a:pt x="585654" y="2449815"/>
                  <a:pt x="627208" y="2408226"/>
                </a:cubicBezTo>
                <a:cubicBezTo>
                  <a:pt x="627208" y="2408226"/>
                  <a:pt x="627208" y="2408226"/>
                  <a:pt x="980418" y="2054725"/>
                </a:cubicBezTo>
                <a:cubicBezTo>
                  <a:pt x="1008987" y="2026133"/>
                  <a:pt x="1008987" y="1979346"/>
                  <a:pt x="980418" y="1953354"/>
                </a:cubicBezTo>
                <a:cubicBezTo>
                  <a:pt x="951850" y="1924761"/>
                  <a:pt x="905101" y="1924761"/>
                  <a:pt x="876533" y="1953354"/>
                </a:cubicBezTo>
                <a:cubicBezTo>
                  <a:pt x="876533" y="1953354"/>
                  <a:pt x="876533" y="1953354"/>
                  <a:pt x="255818" y="2574580"/>
                </a:cubicBezTo>
                <a:cubicBezTo>
                  <a:pt x="196084" y="2631764"/>
                  <a:pt x="102587" y="2631764"/>
                  <a:pt x="42853" y="2574580"/>
                </a:cubicBezTo>
                <a:cubicBezTo>
                  <a:pt x="-14284" y="2514796"/>
                  <a:pt x="-14284" y="2418623"/>
                  <a:pt x="42853" y="2361439"/>
                </a:cubicBezTo>
                <a:cubicBezTo>
                  <a:pt x="42853" y="2361439"/>
                  <a:pt x="42853" y="2361439"/>
                  <a:pt x="554488" y="1849383"/>
                </a:cubicBezTo>
                <a:cubicBezTo>
                  <a:pt x="575265" y="1828588"/>
                  <a:pt x="575265" y="1797397"/>
                  <a:pt x="554488" y="1779202"/>
                </a:cubicBezTo>
                <a:cubicBezTo>
                  <a:pt x="533711" y="1758408"/>
                  <a:pt x="502546" y="1758408"/>
                  <a:pt x="484366" y="1779202"/>
                </a:cubicBezTo>
                <a:cubicBezTo>
                  <a:pt x="484366" y="1779202"/>
                  <a:pt x="484366" y="1779202"/>
                  <a:pt x="320746" y="1942956"/>
                </a:cubicBezTo>
                <a:cubicBezTo>
                  <a:pt x="263609" y="2000140"/>
                  <a:pt x="170113" y="2000140"/>
                  <a:pt x="112976" y="1942956"/>
                </a:cubicBezTo>
                <a:cubicBezTo>
                  <a:pt x="55839" y="1885772"/>
                  <a:pt x="55839" y="1792199"/>
                  <a:pt x="112976" y="1735015"/>
                </a:cubicBezTo>
                <a:cubicBezTo>
                  <a:pt x="112976" y="1735015"/>
                  <a:pt x="112976" y="1735015"/>
                  <a:pt x="177904" y="1670033"/>
                </a:cubicBezTo>
                <a:cubicBezTo>
                  <a:pt x="229847" y="1618047"/>
                  <a:pt x="229847" y="1537470"/>
                  <a:pt x="177904" y="1485484"/>
                </a:cubicBezTo>
                <a:cubicBezTo>
                  <a:pt x="131156" y="1436098"/>
                  <a:pt x="131156" y="1358120"/>
                  <a:pt x="177904" y="1311333"/>
                </a:cubicBezTo>
                <a:cubicBezTo>
                  <a:pt x="227250" y="1261947"/>
                  <a:pt x="227250" y="1181369"/>
                  <a:pt x="175307" y="1134582"/>
                </a:cubicBezTo>
                <a:cubicBezTo>
                  <a:pt x="123364" y="1082597"/>
                  <a:pt x="123364" y="996821"/>
                  <a:pt x="175307" y="947435"/>
                </a:cubicBezTo>
                <a:cubicBezTo>
                  <a:pt x="175307" y="947435"/>
                  <a:pt x="175307" y="947435"/>
                  <a:pt x="1058332" y="100072"/>
                </a:cubicBezTo>
                <a:cubicBezTo>
                  <a:pt x="1112872" y="48086"/>
                  <a:pt x="1195980" y="48086"/>
                  <a:pt x="1250520" y="102671"/>
                </a:cubicBezTo>
                <a:cubicBezTo>
                  <a:pt x="1302463" y="154656"/>
                  <a:pt x="1302463" y="243032"/>
                  <a:pt x="1250520" y="295017"/>
                </a:cubicBezTo>
                <a:cubicBezTo>
                  <a:pt x="1250520" y="295017"/>
                  <a:pt x="1250520" y="295017"/>
                  <a:pt x="1159620" y="385992"/>
                </a:cubicBezTo>
                <a:cubicBezTo>
                  <a:pt x="1120663" y="424981"/>
                  <a:pt x="1120663" y="489963"/>
                  <a:pt x="1159620" y="531551"/>
                </a:cubicBezTo>
                <a:cubicBezTo>
                  <a:pt x="1201175" y="570540"/>
                  <a:pt x="1266103" y="570540"/>
                  <a:pt x="1305060" y="531551"/>
                </a:cubicBezTo>
                <a:cubicBezTo>
                  <a:pt x="1305060" y="531551"/>
                  <a:pt x="1305060" y="531551"/>
                  <a:pt x="1585550" y="248230"/>
                </a:cubicBezTo>
                <a:cubicBezTo>
                  <a:pt x="1637493" y="198844"/>
                  <a:pt x="1718004" y="198844"/>
                  <a:pt x="1767350" y="248230"/>
                </a:cubicBezTo>
                <a:cubicBezTo>
                  <a:pt x="1816695" y="297616"/>
                  <a:pt x="1897206" y="297616"/>
                  <a:pt x="1946552" y="248230"/>
                </a:cubicBezTo>
                <a:cubicBezTo>
                  <a:pt x="1946552" y="248230"/>
                  <a:pt x="1946552" y="248230"/>
                  <a:pt x="2123157" y="71480"/>
                </a:cubicBezTo>
                <a:cubicBezTo>
                  <a:pt x="2169905" y="24693"/>
                  <a:pt x="2245222" y="24693"/>
                  <a:pt x="2291970" y="71480"/>
                </a:cubicBezTo>
                <a:cubicBezTo>
                  <a:pt x="2338719" y="118267"/>
                  <a:pt x="2338719" y="193645"/>
                  <a:pt x="2291970" y="240432"/>
                </a:cubicBezTo>
                <a:cubicBezTo>
                  <a:pt x="2291970" y="240432"/>
                  <a:pt x="2291970" y="240432"/>
                  <a:pt x="2214056" y="318411"/>
                </a:cubicBezTo>
                <a:cubicBezTo>
                  <a:pt x="2190682" y="341804"/>
                  <a:pt x="2190682" y="378194"/>
                  <a:pt x="2214056" y="401587"/>
                </a:cubicBezTo>
                <a:cubicBezTo>
                  <a:pt x="2237431" y="424981"/>
                  <a:pt x="2273791" y="424981"/>
                  <a:pt x="2297165" y="401587"/>
                </a:cubicBezTo>
                <a:cubicBezTo>
                  <a:pt x="2297165" y="401587"/>
                  <a:pt x="2297165" y="401587"/>
                  <a:pt x="2637389" y="58483"/>
                </a:cubicBezTo>
                <a:cubicBezTo>
                  <a:pt x="2676346" y="19494"/>
                  <a:pt x="2726990" y="0"/>
                  <a:pt x="2777634" y="0"/>
                </a:cubicBez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37" name="Rectangle 36"/>
          <p:cNvSpPr/>
          <p:nvPr userDrawn="1"/>
        </p:nvSpPr>
        <p:spPr>
          <a:xfrm>
            <a:off x="415592" y="6400892"/>
            <a:ext cx="25202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© 2018 </a:t>
            </a:r>
            <a:r>
              <a:rPr lang="en-US" sz="900" b="1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Slidefabric.com</a:t>
            </a:r>
            <a:r>
              <a:rPr lang="en-US" sz="9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 All rights reserved.</a:t>
            </a:r>
            <a:endParaRPr lang="en-US" sz="900" b="0" i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41" name="Rectangle 40"/>
          <p:cNvSpPr/>
          <p:nvPr userDrawn="1"/>
        </p:nvSpPr>
        <p:spPr>
          <a:xfrm>
            <a:off x="11039748" y="6377809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spc="600" dirty="0">
                <a:latin typeface="+mj-lt"/>
              </a:rPr>
              <a:t>PAGE</a:t>
            </a:r>
            <a:fld id="{1FF971EA-3A6D-44E0-AE21-1C9457776B3F}" type="slidenum">
              <a:rPr lang="en-US" sz="1200" smtClean="0">
                <a:latin typeface="+mn-lt"/>
              </a:rPr>
              <a:pPr/>
              <a:t>‹#›</a:t>
            </a:fld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25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15592" y="6400892"/>
            <a:ext cx="25202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© 2018 </a:t>
            </a:r>
            <a:r>
              <a:rPr lang="en-US" sz="900" b="1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Slidefabric.com</a:t>
            </a:r>
            <a:r>
              <a:rPr lang="en-US" sz="9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 All rights reserved.</a:t>
            </a:r>
            <a:endParaRPr lang="en-US" sz="900" b="0" i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1039748" y="6377809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spc="600" dirty="0">
                <a:latin typeface="+mj-lt"/>
              </a:rPr>
              <a:t>PAGE</a:t>
            </a:r>
            <a:fld id="{1FF971EA-3A6D-44E0-AE21-1C9457776B3F}" type="slidenum">
              <a:rPr lang="en-US" sz="1200" smtClean="0">
                <a:latin typeface="+mn-lt"/>
              </a:rPr>
              <a:pPr/>
              <a:t>‹#›</a:t>
            </a:fld>
            <a:endParaRPr lang="en-US" sz="1100" dirty="0">
              <a:latin typeface="+mn-lt"/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7813397" y="-713781"/>
            <a:ext cx="4981868" cy="3747927"/>
            <a:chOff x="2432790" y="730250"/>
            <a:chExt cx="7132330" cy="5365749"/>
          </a:xfrm>
          <a:solidFill>
            <a:schemeClr val="accent1"/>
          </a:solidFill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3363911" y="800100"/>
              <a:ext cx="5110162" cy="5078412"/>
            </a:xfrm>
            <a:custGeom>
              <a:avLst/>
              <a:gdLst>
                <a:gd name="T0" fmla="*/ 1670 w 2447"/>
                <a:gd name="T1" fmla="*/ 937 h 2432"/>
                <a:gd name="T2" fmla="*/ 1589 w 2447"/>
                <a:gd name="T3" fmla="*/ 957 h 2432"/>
                <a:gd name="T4" fmla="*/ 1551 w 2447"/>
                <a:gd name="T5" fmla="*/ 930 h 2432"/>
                <a:gd name="T6" fmla="*/ 1550 w 2447"/>
                <a:gd name="T7" fmla="*/ 929 h 2432"/>
                <a:gd name="T8" fmla="*/ 1423 w 2447"/>
                <a:gd name="T9" fmla="*/ 929 h 2432"/>
                <a:gd name="T10" fmla="*/ 1311 w 2447"/>
                <a:gd name="T11" fmla="*/ 1041 h 2432"/>
                <a:gd name="T12" fmla="*/ 1183 w 2447"/>
                <a:gd name="T13" fmla="*/ 1041 h 2432"/>
                <a:gd name="T14" fmla="*/ 1183 w 2447"/>
                <a:gd name="T15" fmla="*/ 913 h 2432"/>
                <a:gd name="T16" fmla="*/ 1550 w 2447"/>
                <a:gd name="T17" fmla="*/ 546 h 2432"/>
                <a:gd name="T18" fmla="*/ 1555 w 2447"/>
                <a:gd name="T19" fmla="*/ 423 h 2432"/>
                <a:gd name="T20" fmla="*/ 1555 w 2447"/>
                <a:gd name="T21" fmla="*/ 423 h 2432"/>
                <a:gd name="T22" fmla="*/ 1523 w 2447"/>
                <a:gd name="T23" fmla="*/ 380 h 2432"/>
                <a:gd name="T24" fmla="*/ 1543 w 2447"/>
                <a:gd name="T25" fmla="*/ 299 h 2432"/>
                <a:gd name="T26" fmla="*/ 1678 w 2447"/>
                <a:gd name="T27" fmla="*/ 163 h 2432"/>
                <a:gd name="T28" fmla="*/ 1678 w 2447"/>
                <a:gd name="T29" fmla="*/ 36 h 2432"/>
                <a:gd name="T30" fmla="*/ 1550 w 2447"/>
                <a:gd name="T31" fmla="*/ 36 h 2432"/>
                <a:gd name="T32" fmla="*/ 1462 w 2447"/>
                <a:gd name="T33" fmla="*/ 124 h 2432"/>
                <a:gd name="T34" fmla="*/ 1381 w 2447"/>
                <a:gd name="T35" fmla="*/ 143 h 2432"/>
                <a:gd name="T36" fmla="*/ 1348 w 2447"/>
                <a:gd name="T37" fmla="*/ 121 h 2432"/>
                <a:gd name="T38" fmla="*/ 1343 w 2447"/>
                <a:gd name="T39" fmla="*/ 115 h 2432"/>
                <a:gd name="T40" fmla="*/ 1215 w 2447"/>
                <a:gd name="T41" fmla="*/ 115 h 2432"/>
                <a:gd name="T42" fmla="*/ 35 w 2447"/>
                <a:gd name="T43" fmla="*/ 1296 h 2432"/>
                <a:gd name="T44" fmla="*/ 35 w 2447"/>
                <a:gd name="T45" fmla="*/ 1424 h 2432"/>
                <a:gd name="T46" fmla="*/ 162 w 2447"/>
                <a:gd name="T47" fmla="*/ 1424 h 2432"/>
                <a:gd name="T48" fmla="*/ 266 w 2447"/>
                <a:gd name="T49" fmla="*/ 1320 h 2432"/>
                <a:gd name="T50" fmla="*/ 394 w 2447"/>
                <a:gd name="T51" fmla="*/ 1320 h 2432"/>
                <a:gd name="T52" fmla="*/ 394 w 2447"/>
                <a:gd name="T53" fmla="*/ 1447 h 2432"/>
                <a:gd name="T54" fmla="*/ 178 w 2447"/>
                <a:gd name="T55" fmla="*/ 1663 h 2432"/>
                <a:gd name="T56" fmla="*/ 178 w 2447"/>
                <a:gd name="T57" fmla="*/ 1790 h 2432"/>
                <a:gd name="T58" fmla="*/ 306 w 2447"/>
                <a:gd name="T59" fmla="*/ 1790 h 2432"/>
                <a:gd name="T60" fmla="*/ 497 w 2447"/>
                <a:gd name="T61" fmla="*/ 1599 h 2432"/>
                <a:gd name="T62" fmla="*/ 625 w 2447"/>
                <a:gd name="T63" fmla="*/ 1599 h 2432"/>
                <a:gd name="T64" fmla="*/ 625 w 2447"/>
                <a:gd name="T65" fmla="*/ 1727 h 2432"/>
                <a:gd name="T66" fmla="*/ 178 w 2447"/>
                <a:gd name="T67" fmla="*/ 2173 h 2432"/>
                <a:gd name="T68" fmla="*/ 178 w 2447"/>
                <a:gd name="T69" fmla="*/ 2301 h 2432"/>
                <a:gd name="T70" fmla="*/ 306 w 2447"/>
                <a:gd name="T71" fmla="*/ 2301 h 2432"/>
                <a:gd name="T72" fmla="*/ 673 w 2447"/>
                <a:gd name="T73" fmla="*/ 1934 h 2432"/>
                <a:gd name="T74" fmla="*/ 801 w 2447"/>
                <a:gd name="T75" fmla="*/ 1934 h 2432"/>
                <a:gd name="T76" fmla="*/ 801 w 2447"/>
                <a:gd name="T77" fmla="*/ 2062 h 2432"/>
                <a:gd name="T78" fmla="*/ 815 w 2447"/>
                <a:gd name="T79" fmla="*/ 2047 h 2432"/>
                <a:gd name="T80" fmla="*/ 815 w 2447"/>
                <a:gd name="T81" fmla="*/ 2175 h 2432"/>
                <a:gd name="T82" fmla="*/ 942 w 2447"/>
                <a:gd name="T83" fmla="*/ 2175 h 2432"/>
                <a:gd name="T84" fmla="*/ 968 w 2447"/>
                <a:gd name="T85" fmla="*/ 2149 h 2432"/>
                <a:gd name="T86" fmla="*/ 1096 w 2447"/>
                <a:gd name="T87" fmla="*/ 2149 h 2432"/>
                <a:gd name="T88" fmla="*/ 1096 w 2447"/>
                <a:gd name="T89" fmla="*/ 2277 h 2432"/>
                <a:gd name="T90" fmla="*/ 1104 w 2447"/>
                <a:gd name="T91" fmla="*/ 2269 h 2432"/>
                <a:gd name="T92" fmla="*/ 1104 w 2447"/>
                <a:gd name="T93" fmla="*/ 2397 h 2432"/>
                <a:gd name="T94" fmla="*/ 1231 w 2447"/>
                <a:gd name="T95" fmla="*/ 2397 h 2432"/>
                <a:gd name="T96" fmla="*/ 2412 w 2447"/>
                <a:gd name="T97" fmla="*/ 1216 h 2432"/>
                <a:gd name="T98" fmla="*/ 2412 w 2447"/>
                <a:gd name="T99" fmla="*/ 1089 h 2432"/>
                <a:gd name="T100" fmla="*/ 2284 w 2447"/>
                <a:gd name="T101" fmla="*/ 1089 h 2432"/>
                <a:gd name="T102" fmla="*/ 2252 w 2447"/>
                <a:gd name="T103" fmla="*/ 1120 h 2432"/>
                <a:gd name="T104" fmla="*/ 2125 w 2447"/>
                <a:gd name="T105" fmla="*/ 1120 h 2432"/>
                <a:gd name="T106" fmla="*/ 2125 w 2447"/>
                <a:gd name="T107" fmla="*/ 993 h 2432"/>
                <a:gd name="T108" fmla="*/ 2334 w 2447"/>
                <a:gd name="T109" fmla="*/ 784 h 2432"/>
                <a:gd name="T110" fmla="*/ 2334 w 2447"/>
                <a:gd name="T111" fmla="*/ 656 h 2432"/>
                <a:gd name="T112" fmla="*/ 2206 w 2447"/>
                <a:gd name="T113" fmla="*/ 656 h 2432"/>
                <a:gd name="T114" fmla="*/ 2196 w 2447"/>
                <a:gd name="T115" fmla="*/ 666 h 2432"/>
                <a:gd name="T116" fmla="*/ 2123 w 2447"/>
                <a:gd name="T117" fmla="*/ 678 h 2432"/>
                <a:gd name="T118" fmla="*/ 2088 w 2447"/>
                <a:gd name="T119" fmla="*/ 653 h 2432"/>
                <a:gd name="T120" fmla="*/ 2085 w 2447"/>
                <a:gd name="T121" fmla="*/ 650 h 2432"/>
                <a:gd name="T122" fmla="*/ 1957 w 2447"/>
                <a:gd name="T123" fmla="*/ 650 h 2432"/>
                <a:gd name="T124" fmla="*/ 1670 w 2447"/>
                <a:gd name="T125" fmla="*/ 937 h 2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47" h="2432">
                  <a:moveTo>
                    <a:pt x="1670" y="937"/>
                  </a:moveTo>
                  <a:cubicBezTo>
                    <a:pt x="1635" y="970"/>
                    <a:pt x="1604" y="963"/>
                    <a:pt x="1589" y="957"/>
                  </a:cubicBezTo>
                  <a:cubicBezTo>
                    <a:pt x="1569" y="948"/>
                    <a:pt x="1564" y="942"/>
                    <a:pt x="1551" y="930"/>
                  </a:cubicBezTo>
                  <a:cubicBezTo>
                    <a:pt x="1551" y="930"/>
                    <a:pt x="1551" y="929"/>
                    <a:pt x="1550" y="929"/>
                  </a:cubicBezTo>
                  <a:cubicBezTo>
                    <a:pt x="1515" y="894"/>
                    <a:pt x="1458" y="894"/>
                    <a:pt x="1423" y="929"/>
                  </a:cubicBezTo>
                  <a:cubicBezTo>
                    <a:pt x="1311" y="1041"/>
                    <a:pt x="1311" y="1041"/>
                    <a:pt x="1311" y="1041"/>
                  </a:cubicBezTo>
                  <a:cubicBezTo>
                    <a:pt x="1276" y="1076"/>
                    <a:pt x="1219" y="1076"/>
                    <a:pt x="1183" y="1041"/>
                  </a:cubicBezTo>
                  <a:cubicBezTo>
                    <a:pt x="1148" y="1005"/>
                    <a:pt x="1148" y="948"/>
                    <a:pt x="1183" y="913"/>
                  </a:cubicBezTo>
                  <a:cubicBezTo>
                    <a:pt x="1550" y="546"/>
                    <a:pt x="1550" y="546"/>
                    <a:pt x="1550" y="546"/>
                  </a:cubicBezTo>
                  <a:cubicBezTo>
                    <a:pt x="1584" y="512"/>
                    <a:pt x="1585" y="459"/>
                    <a:pt x="1555" y="423"/>
                  </a:cubicBezTo>
                  <a:cubicBezTo>
                    <a:pt x="1555" y="423"/>
                    <a:pt x="1555" y="423"/>
                    <a:pt x="1555" y="423"/>
                  </a:cubicBezTo>
                  <a:cubicBezTo>
                    <a:pt x="1539" y="406"/>
                    <a:pt x="1533" y="402"/>
                    <a:pt x="1523" y="380"/>
                  </a:cubicBezTo>
                  <a:cubicBezTo>
                    <a:pt x="1516" y="365"/>
                    <a:pt x="1510" y="334"/>
                    <a:pt x="1543" y="299"/>
                  </a:cubicBezTo>
                  <a:cubicBezTo>
                    <a:pt x="1678" y="163"/>
                    <a:pt x="1678" y="163"/>
                    <a:pt x="1678" y="163"/>
                  </a:cubicBezTo>
                  <a:cubicBezTo>
                    <a:pt x="1713" y="128"/>
                    <a:pt x="1713" y="71"/>
                    <a:pt x="1678" y="36"/>
                  </a:cubicBezTo>
                  <a:cubicBezTo>
                    <a:pt x="1643" y="0"/>
                    <a:pt x="1586" y="0"/>
                    <a:pt x="1550" y="36"/>
                  </a:cubicBezTo>
                  <a:cubicBezTo>
                    <a:pt x="1462" y="124"/>
                    <a:pt x="1462" y="124"/>
                    <a:pt x="1462" y="124"/>
                  </a:cubicBezTo>
                  <a:cubicBezTo>
                    <a:pt x="1427" y="156"/>
                    <a:pt x="1396" y="150"/>
                    <a:pt x="1381" y="143"/>
                  </a:cubicBezTo>
                  <a:cubicBezTo>
                    <a:pt x="1364" y="136"/>
                    <a:pt x="1358" y="130"/>
                    <a:pt x="1348" y="121"/>
                  </a:cubicBezTo>
                  <a:cubicBezTo>
                    <a:pt x="1346" y="119"/>
                    <a:pt x="1345" y="117"/>
                    <a:pt x="1343" y="115"/>
                  </a:cubicBezTo>
                  <a:cubicBezTo>
                    <a:pt x="1308" y="80"/>
                    <a:pt x="1251" y="80"/>
                    <a:pt x="1215" y="115"/>
                  </a:cubicBezTo>
                  <a:cubicBezTo>
                    <a:pt x="35" y="1296"/>
                    <a:pt x="35" y="1296"/>
                    <a:pt x="35" y="1296"/>
                  </a:cubicBezTo>
                  <a:cubicBezTo>
                    <a:pt x="0" y="1331"/>
                    <a:pt x="0" y="1388"/>
                    <a:pt x="35" y="1424"/>
                  </a:cubicBezTo>
                  <a:cubicBezTo>
                    <a:pt x="70" y="1459"/>
                    <a:pt x="127" y="1459"/>
                    <a:pt x="162" y="1424"/>
                  </a:cubicBezTo>
                  <a:cubicBezTo>
                    <a:pt x="266" y="1320"/>
                    <a:pt x="266" y="1320"/>
                    <a:pt x="266" y="1320"/>
                  </a:cubicBezTo>
                  <a:cubicBezTo>
                    <a:pt x="301" y="1285"/>
                    <a:pt x="359" y="1285"/>
                    <a:pt x="394" y="1320"/>
                  </a:cubicBezTo>
                  <a:cubicBezTo>
                    <a:pt x="429" y="1355"/>
                    <a:pt x="429" y="1412"/>
                    <a:pt x="394" y="1447"/>
                  </a:cubicBezTo>
                  <a:cubicBezTo>
                    <a:pt x="178" y="1663"/>
                    <a:pt x="178" y="1663"/>
                    <a:pt x="178" y="1663"/>
                  </a:cubicBezTo>
                  <a:cubicBezTo>
                    <a:pt x="143" y="1698"/>
                    <a:pt x="143" y="1755"/>
                    <a:pt x="178" y="1790"/>
                  </a:cubicBezTo>
                  <a:cubicBezTo>
                    <a:pt x="214" y="1826"/>
                    <a:pt x="271" y="1826"/>
                    <a:pt x="306" y="1790"/>
                  </a:cubicBezTo>
                  <a:cubicBezTo>
                    <a:pt x="497" y="1599"/>
                    <a:pt x="497" y="1599"/>
                    <a:pt x="497" y="1599"/>
                  </a:cubicBezTo>
                  <a:cubicBezTo>
                    <a:pt x="533" y="1564"/>
                    <a:pt x="590" y="1564"/>
                    <a:pt x="625" y="1599"/>
                  </a:cubicBezTo>
                  <a:cubicBezTo>
                    <a:pt x="660" y="1634"/>
                    <a:pt x="660" y="1691"/>
                    <a:pt x="625" y="1727"/>
                  </a:cubicBezTo>
                  <a:cubicBezTo>
                    <a:pt x="178" y="2173"/>
                    <a:pt x="178" y="2173"/>
                    <a:pt x="178" y="2173"/>
                  </a:cubicBezTo>
                  <a:cubicBezTo>
                    <a:pt x="143" y="2209"/>
                    <a:pt x="143" y="2266"/>
                    <a:pt x="178" y="2301"/>
                  </a:cubicBezTo>
                  <a:cubicBezTo>
                    <a:pt x="214" y="2336"/>
                    <a:pt x="271" y="2336"/>
                    <a:pt x="306" y="2301"/>
                  </a:cubicBezTo>
                  <a:cubicBezTo>
                    <a:pt x="673" y="1934"/>
                    <a:pt x="673" y="1934"/>
                    <a:pt x="673" y="1934"/>
                  </a:cubicBezTo>
                  <a:cubicBezTo>
                    <a:pt x="708" y="1899"/>
                    <a:pt x="765" y="1899"/>
                    <a:pt x="801" y="1934"/>
                  </a:cubicBezTo>
                  <a:cubicBezTo>
                    <a:pt x="836" y="1969"/>
                    <a:pt x="836" y="2026"/>
                    <a:pt x="801" y="2062"/>
                  </a:cubicBezTo>
                  <a:cubicBezTo>
                    <a:pt x="815" y="2047"/>
                    <a:pt x="815" y="2047"/>
                    <a:pt x="815" y="2047"/>
                  </a:cubicBezTo>
                  <a:cubicBezTo>
                    <a:pt x="779" y="2083"/>
                    <a:pt x="779" y="2140"/>
                    <a:pt x="815" y="2175"/>
                  </a:cubicBezTo>
                  <a:cubicBezTo>
                    <a:pt x="850" y="2210"/>
                    <a:pt x="907" y="2210"/>
                    <a:pt x="942" y="2175"/>
                  </a:cubicBezTo>
                  <a:cubicBezTo>
                    <a:pt x="968" y="2149"/>
                    <a:pt x="968" y="2149"/>
                    <a:pt x="968" y="2149"/>
                  </a:cubicBezTo>
                  <a:cubicBezTo>
                    <a:pt x="1003" y="2114"/>
                    <a:pt x="1060" y="2114"/>
                    <a:pt x="1096" y="2149"/>
                  </a:cubicBezTo>
                  <a:cubicBezTo>
                    <a:pt x="1131" y="2185"/>
                    <a:pt x="1131" y="2242"/>
                    <a:pt x="1096" y="2277"/>
                  </a:cubicBezTo>
                  <a:cubicBezTo>
                    <a:pt x="1104" y="2269"/>
                    <a:pt x="1104" y="2269"/>
                    <a:pt x="1104" y="2269"/>
                  </a:cubicBezTo>
                  <a:cubicBezTo>
                    <a:pt x="1068" y="2304"/>
                    <a:pt x="1068" y="2361"/>
                    <a:pt x="1104" y="2397"/>
                  </a:cubicBezTo>
                  <a:cubicBezTo>
                    <a:pt x="1139" y="2432"/>
                    <a:pt x="1196" y="2432"/>
                    <a:pt x="1231" y="2397"/>
                  </a:cubicBezTo>
                  <a:cubicBezTo>
                    <a:pt x="2412" y="1216"/>
                    <a:pt x="2412" y="1216"/>
                    <a:pt x="2412" y="1216"/>
                  </a:cubicBezTo>
                  <a:cubicBezTo>
                    <a:pt x="2447" y="1181"/>
                    <a:pt x="2447" y="1124"/>
                    <a:pt x="2412" y="1089"/>
                  </a:cubicBezTo>
                  <a:cubicBezTo>
                    <a:pt x="2377" y="1053"/>
                    <a:pt x="2319" y="1053"/>
                    <a:pt x="2284" y="1089"/>
                  </a:cubicBezTo>
                  <a:cubicBezTo>
                    <a:pt x="2252" y="1120"/>
                    <a:pt x="2252" y="1120"/>
                    <a:pt x="2252" y="1120"/>
                  </a:cubicBezTo>
                  <a:cubicBezTo>
                    <a:pt x="2217" y="1156"/>
                    <a:pt x="2160" y="1156"/>
                    <a:pt x="2125" y="1120"/>
                  </a:cubicBezTo>
                  <a:cubicBezTo>
                    <a:pt x="2089" y="1085"/>
                    <a:pt x="2089" y="1028"/>
                    <a:pt x="2125" y="993"/>
                  </a:cubicBezTo>
                  <a:cubicBezTo>
                    <a:pt x="2334" y="784"/>
                    <a:pt x="2334" y="784"/>
                    <a:pt x="2334" y="784"/>
                  </a:cubicBezTo>
                  <a:cubicBezTo>
                    <a:pt x="2369" y="748"/>
                    <a:pt x="2369" y="691"/>
                    <a:pt x="2334" y="656"/>
                  </a:cubicBezTo>
                  <a:cubicBezTo>
                    <a:pt x="2299" y="621"/>
                    <a:pt x="2241" y="621"/>
                    <a:pt x="2206" y="656"/>
                  </a:cubicBezTo>
                  <a:cubicBezTo>
                    <a:pt x="2196" y="666"/>
                    <a:pt x="2196" y="666"/>
                    <a:pt x="2196" y="666"/>
                  </a:cubicBezTo>
                  <a:cubicBezTo>
                    <a:pt x="2164" y="690"/>
                    <a:pt x="2137" y="684"/>
                    <a:pt x="2123" y="678"/>
                  </a:cubicBezTo>
                  <a:cubicBezTo>
                    <a:pt x="2105" y="670"/>
                    <a:pt x="2100" y="664"/>
                    <a:pt x="2088" y="653"/>
                  </a:cubicBezTo>
                  <a:cubicBezTo>
                    <a:pt x="2087" y="652"/>
                    <a:pt x="2086" y="651"/>
                    <a:pt x="2085" y="650"/>
                  </a:cubicBezTo>
                  <a:cubicBezTo>
                    <a:pt x="2049" y="615"/>
                    <a:pt x="1992" y="615"/>
                    <a:pt x="1957" y="650"/>
                  </a:cubicBezTo>
                  <a:lnTo>
                    <a:pt x="1670" y="93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8165702" y="2195512"/>
              <a:ext cx="700088" cy="700088"/>
            </a:xfrm>
            <a:custGeom>
              <a:avLst/>
              <a:gdLst>
                <a:gd name="T0" fmla="*/ 328 w 335"/>
                <a:gd name="T1" fmla="*/ 56 h 335"/>
                <a:gd name="T2" fmla="*/ 299 w 335"/>
                <a:gd name="T3" fmla="*/ 57 h 335"/>
                <a:gd name="T4" fmla="*/ 274 w 335"/>
                <a:gd name="T5" fmla="*/ 57 h 335"/>
                <a:gd name="T6" fmla="*/ 274 w 335"/>
                <a:gd name="T7" fmla="*/ 81 h 335"/>
                <a:gd name="T8" fmla="*/ 273 w 335"/>
                <a:gd name="T9" fmla="*/ 110 h 335"/>
                <a:gd name="T10" fmla="*/ 245 w 335"/>
                <a:gd name="T11" fmla="*/ 111 h 335"/>
                <a:gd name="T12" fmla="*/ 220 w 335"/>
                <a:gd name="T13" fmla="*/ 111 h 335"/>
                <a:gd name="T14" fmla="*/ 220 w 335"/>
                <a:gd name="T15" fmla="*/ 136 h 335"/>
                <a:gd name="T16" fmla="*/ 219 w 335"/>
                <a:gd name="T17" fmla="*/ 164 h 335"/>
                <a:gd name="T18" fmla="*/ 190 w 335"/>
                <a:gd name="T19" fmla="*/ 165 h 335"/>
                <a:gd name="T20" fmla="*/ 166 w 335"/>
                <a:gd name="T21" fmla="*/ 166 h 335"/>
                <a:gd name="T22" fmla="*/ 165 w 335"/>
                <a:gd name="T23" fmla="*/ 190 h 335"/>
                <a:gd name="T24" fmla="*/ 164 w 335"/>
                <a:gd name="T25" fmla="*/ 219 h 335"/>
                <a:gd name="T26" fmla="*/ 136 w 335"/>
                <a:gd name="T27" fmla="*/ 220 h 335"/>
                <a:gd name="T28" fmla="*/ 111 w 335"/>
                <a:gd name="T29" fmla="*/ 220 h 335"/>
                <a:gd name="T30" fmla="*/ 111 w 335"/>
                <a:gd name="T31" fmla="*/ 245 h 335"/>
                <a:gd name="T32" fmla="*/ 110 w 335"/>
                <a:gd name="T33" fmla="*/ 273 h 335"/>
                <a:gd name="T34" fmla="*/ 81 w 335"/>
                <a:gd name="T35" fmla="*/ 274 h 335"/>
                <a:gd name="T36" fmla="*/ 57 w 335"/>
                <a:gd name="T37" fmla="*/ 274 h 335"/>
                <a:gd name="T38" fmla="*/ 57 w 335"/>
                <a:gd name="T39" fmla="*/ 299 h 335"/>
                <a:gd name="T40" fmla="*/ 56 w 335"/>
                <a:gd name="T41" fmla="*/ 327 h 335"/>
                <a:gd name="T42" fmla="*/ 27 w 335"/>
                <a:gd name="T43" fmla="*/ 329 h 335"/>
                <a:gd name="T44" fmla="*/ 2 w 335"/>
                <a:gd name="T45" fmla="*/ 329 h 335"/>
                <a:gd name="T46" fmla="*/ 0 w 335"/>
                <a:gd name="T47" fmla="*/ 326 h 335"/>
                <a:gd name="T48" fmla="*/ 28 w 335"/>
                <a:gd name="T49" fmla="*/ 325 h 335"/>
                <a:gd name="T50" fmla="*/ 53 w 335"/>
                <a:gd name="T51" fmla="*/ 325 h 335"/>
                <a:gd name="T52" fmla="*/ 53 w 335"/>
                <a:gd name="T53" fmla="*/ 300 h 335"/>
                <a:gd name="T54" fmla="*/ 54 w 335"/>
                <a:gd name="T55" fmla="*/ 271 h 335"/>
                <a:gd name="T56" fmla="*/ 83 w 335"/>
                <a:gd name="T57" fmla="*/ 270 h 335"/>
                <a:gd name="T58" fmla="*/ 107 w 335"/>
                <a:gd name="T59" fmla="*/ 270 h 335"/>
                <a:gd name="T60" fmla="*/ 107 w 335"/>
                <a:gd name="T61" fmla="*/ 246 h 335"/>
                <a:gd name="T62" fmla="*/ 108 w 335"/>
                <a:gd name="T63" fmla="*/ 217 h 335"/>
                <a:gd name="T64" fmla="*/ 137 w 335"/>
                <a:gd name="T65" fmla="*/ 216 h 335"/>
                <a:gd name="T66" fmla="*/ 162 w 335"/>
                <a:gd name="T67" fmla="*/ 216 h 335"/>
                <a:gd name="T68" fmla="*/ 162 w 335"/>
                <a:gd name="T69" fmla="*/ 191 h 335"/>
                <a:gd name="T70" fmla="*/ 163 w 335"/>
                <a:gd name="T71" fmla="*/ 163 h 335"/>
                <a:gd name="T72" fmla="*/ 191 w 335"/>
                <a:gd name="T73" fmla="*/ 162 h 335"/>
                <a:gd name="T74" fmla="*/ 216 w 335"/>
                <a:gd name="T75" fmla="*/ 162 h 335"/>
                <a:gd name="T76" fmla="*/ 216 w 335"/>
                <a:gd name="T77" fmla="*/ 137 h 335"/>
                <a:gd name="T78" fmla="*/ 217 w 335"/>
                <a:gd name="T79" fmla="*/ 108 h 335"/>
                <a:gd name="T80" fmla="*/ 246 w 335"/>
                <a:gd name="T81" fmla="*/ 107 h 335"/>
                <a:gd name="T82" fmla="*/ 270 w 335"/>
                <a:gd name="T83" fmla="*/ 107 h 335"/>
                <a:gd name="T84" fmla="*/ 270 w 335"/>
                <a:gd name="T85" fmla="*/ 83 h 335"/>
                <a:gd name="T86" fmla="*/ 271 w 335"/>
                <a:gd name="T87" fmla="*/ 54 h 335"/>
                <a:gd name="T88" fmla="*/ 300 w 335"/>
                <a:gd name="T89" fmla="*/ 53 h 335"/>
                <a:gd name="T90" fmla="*/ 325 w 335"/>
                <a:gd name="T91" fmla="*/ 53 h 335"/>
                <a:gd name="T92" fmla="*/ 325 w 335"/>
                <a:gd name="T93" fmla="*/ 28 h 335"/>
                <a:gd name="T94" fmla="*/ 326 w 335"/>
                <a:gd name="T95" fmla="*/ 0 h 335"/>
                <a:gd name="T96" fmla="*/ 329 w 335"/>
                <a:gd name="T97" fmla="*/ 2 h 335"/>
                <a:gd name="T98" fmla="*/ 329 w 335"/>
                <a:gd name="T99" fmla="*/ 27 h 335"/>
                <a:gd name="T100" fmla="*/ 328 w 335"/>
                <a:gd name="T101" fmla="*/ 5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5" h="335">
                  <a:moveTo>
                    <a:pt x="328" y="56"/>
                  </a:moveTo>
                  <a:cubicBezTo>
                    <a:pt x="320" y="63"/>
                    <a:pt x="309" y="60"/>
                    <a:pt x="299" y="57"/>
                  </a:cubicBezTo>
                  <a:cubicBezTo>
                    <a:pt x="289" y="54"/>
                    <a:pt x="280" y="51"/>
                    <a:pt x="274" y="57"/>
                  </a:cubicBezTo>
                  <a:cubicBezTo>
                    <a:pt x="268" y="63"/>
                    <a:pt x="271" y="72"/>
                    <a:pt x="274" y="81"/>
                  </a:cubicBezTo>
                  <a:cubicBezTo>
                    <a:pt x="277" y="92"/>
                    <a:pt x="281" y="102"/>
                    <a:pt x="273" y="110"/>
                  </a:cubicBezTo>
                  <a:cubicBezTo>
                    <a:pt x="265" y="118"/>
                    <a:pt x="255" y="114"/>
                    <a:pt x="245" y="111"/>
                  </a:cubicBezTo>
                  <a:cubicBezTo>
                    <a:pt x="235" y="108"/>
                    <a:pt x="226" y="105"/>
                    <a:pt x="220" y="111"/>
                  </a:cubicBezTo>
                  <a:cubicBezTo>
                    <a:pt x="214" y="117"/>
                    <a:pt x="217" y="126"/>
                    <a:pt x="220" y="136"/>
                  </a:cubicBezTo>
                  <a:cubicBezTo>
                    <a:pt x="223" y="146"/>
                    <a:pt x="226" y="157"/>
                    <a:pt x="219" y="164"/>
                  </a:cubicBezTo>
                  <a:cubicBezTo>
                    <a:pt x="211" y="172"/>
                    <a:pt x="200" y="169"/>
                    <a:pt x="190" y="165"/>
                  </a:cubicBezTo>
                  <a:cubicBezTo>
                    <a:pt x="181" y="162"/>
                    <a:pt x="171" y="160"/>
                    <a:pt x="166" y="166"/>
                  </a:cubicBezTo>
                  <a:cubicBezTo>
                    <a:pt x="160" y="171"/>
                    <a:pt x="162" y="181"/>
                    <a:pt x="165" y="190"/>
                  </a:cubicBezTo>
                  <a:cubicBezTo>
                    <a:pt x="169" y="200"/>
                    <a:pt x="172" y="211"/>
                    <a:pt x="164" y="219"/>
                  </a:cubicBezTo>
                  <a:cubicBezTo>
                    <a:pt x="157" y="226"/>
                    <a:pt x="146" y="223"/>
                    <a:pt x="136" y="220"/>
                  </a:cubicBezTo>
                  <a:cubicBezTo>
                    <a:pt x="126" y="217"/>
                    <a:pt x="117" y="214"/>
                    <a:pt x="111" y="220"/>
                  </a:cubicBezTo>
                  <a:cubicBezTo>
                    <a:pt x="105" y="226"/>
                    <a:pt x="108" y="235"/>
                    <a:pt x="111" y="245"/>
                  </a:cubicBezTo>
                  <a:cubicBezTo>
                    <a:pt x="114" y="255"/>
                    <a:pt x="118" y="265"/>
                    <a:pt x="110" y="273"/>
                  </a:cubicBezTo>
                  <a:cubicBezTo>
                    <a:pt x="102" y="281"/>
                    <a:pt x="92" y="277"/>
                    <a:pt x="81" y="274"/>
                  </a:cubicBezTo>
                  <a:cubicBezTo>
                    <a:pt x="72" y="271"/>
                    <a:pt x="63" y="268"/>
                    <a:pt x="57" y="274"/>
                  </a:cubicBezTo>
                  <a:cubicBezTo>
                    <a:pt x="51" y="280"/>
                    <a:pt x="54" y="289"/>
                    <a:pt x="57" y="299"/>
                  </a:cubicBezTo>
                  <a:cubicBezTo>
                    <a:pt x="60" y="309"/>
                    <a:pt x="63" y="320"/>
                    <a:pt x="56" y="327"/>
                  </a:cubicBezTo>
                  <a:cubicBezTo>
                    <a:pt x="48" y="335"/>
                    <a:pt x="37" y="332"/>
                    <a:pt x="27" y="329"/>
                  </a:cubicBezTo>
                  <a:cubicBezTo>
                    <a:pt x="17" y="326"/>
                    <a:pt x="8" y="323"/>
                    <a:pt x="2" y="329"/>
                  </a:cubicBezTo>
                  <a:cubicBezTo>
                    <a:pt x="0" y="326"/>
                    <a:pt x="0" y="326"/>
                    <a:pt x="0" y="326"/>
                  </a:cubicBezTo>
                  <a:cubicBezTo>
                    <a:pt x="7" y="318"/>
                    <a:pt x="18" y="322"/>
                    <a:pt x="28" y="325"/>
                  </a:cubicBezTo>
                  <a:cubicBezTo>
                    <a:pt x="38" y="328"/>
                    <a:pt x="47" y="331"/>
                    <a:pt x="53" y="325"/>
                  </a:cubicBezTo>
                  <a:cubicBezTo>
                    <a:pt x="59" y="319"/>
                    <a:pt x="56" y="310"/>
                    <a:pt x="53" y="300"/>
                  </a:cubicBezTo>
                  <a:cubicBezTo>
                    <a:pt x="50" y="290"/>
                    <a:pt x="46" y="279"/>
                    <a:pt x="54" y="271"/>
                  </a:cubicBezTo>
                  <a:cubicBezTo>
                    <a:pt x="62" y="264"/>
                    <a:pt x="72" y="267"/>
                    <a:pt x="83" y="270"/>
                  </a:cubicBezTo>
                  <a:cubicBezTo>
                    <a:pt x="92" y="273"/>
                    <a:pt x="101" y="276"/>
                    <a:pt x="107" y="270"/>
                  </a:cubicBezTo>
                  <a:cubicBezTo>
                    <a:pt x="113" y="264"/>
                    <a:pt x="110" y="255"/>
                    <a:pt x="107" y="246"/>
                  </a:cubicBezTo>
                  <a:cubicBezTo>
                    <a:pt x="104" y="235"/>
                    <a:pt x="101" y="225"/>
                    <a:pt x="108" y="217"/>
                  </a:cubicBezTo>
                  <a:cubicBezTo>
                    <a:pt x="116" y="209"/>
                    <a:pt x="127" y="213"/>
                    <a:pt x="137" y="216"/>
                  </a:cubicBezTo>
                  <a:cubicBezTo>
                    <a:pt x="147" y="219"/>
                    <a:pt x="156" y="222"/>
                    <a:pt x="162" y="216"/>
                  </a:cubicBezTo>
                  <a:cubicBezTo>
                    <a:pt x="168" y="210"/>
                    <a:pt x="165" y="201"/>
                    <a:pt x="162" y="191"/>
                  </a:cubicBezTo>
                  <a:cubicBezTo>
                    <a:pt x="158" y="181"/>
                    <a:pt x="155" y="170"/>
                    <a:pt x="163" y="163"/>
                  </a:cubicBezTo>
                  <a:cubicBezTo>
                    <a:pt x="170" y="155"/>
                    <a:pt x="181" y="158"/>
                    <a:pt x="191" y="162"/>
                  </a:cubicBezTo>
                  <a:cubicBezTo>
                    <a:pt x="201" y="165"/>
                    <a:pt x="210" y="168"/>
                    <a:pt x="216" y="162"/>
                  </a:cubicBezTo>
                  <a:cubicBezTo>
                    <a:pt x="222" y="156"/>
                    <a:pt x="219" y="147"/>
                    <a:pt x="216" y="137"/>
                  </a:cubicBezTo>
                  <a:cubicBezTo>
                    <a:pt x="213" y="127"/>
                    <a:pt x="209" y="116"/>
                    <a:pt x="217" y="108"/>
                  </a:cubicBezTo>
                  <a:cubicBezTo>
                    <a:pt x="225" y="101"/>
                    <a:pt x="235" y="104"/>
                    <a:pt x="246" y="107"/>
                  </a:cubicBezTo>
                  <a:cubicBezTo>
                    <a:pt x="255" y="110"/>
                    <a:pt x="264" y="113"/>
                    <a:pt x="270" y="107"/>
                  </a:cubicBezTo>
                  <a:cubicBezTo>
                    <a:pt x="276" y="101"/>
                    <a:pt x="273" y="92"/>
                    <a:pt x="270" y="83"/>
                  </a:cubicBezTo>
                  <a:cubicBezTo>
                    <a:pt x="267" y="72"/>
                    <a:pt x="264" y="62"/>
                    <a:pt x="271" y="54"/>
                  </a:cubicBezTo>
                  <a:cubicBezTo>
                    <a:pt x="279" y="46"/>
                    <a:pt x="290" y="50"/>
                    <a:pt x="300" y="53"/>
                  </a:cubicBezTo>
                  <a:cubicBezTo>
                    <a:pt x="310" y="56"/>
                    <a:pt x="319" y="59"/>
                    <a:pt x="325" y="53"/>
                  </a:cubicBezTo>
                  <a:cubicBezTo>
                    <a:pt x="331" y="47"/>
                    <a:pt x="328" y="38"/>
                    <a:pt x="325" y="28"/>
                  </a:cubicBezTo>
                  <a:cubicBezTo>
                    <a:pt x="322" y="18"/>
                    <a:pt x="318" y="7"/>
                    <a:pt x="326" y="0"/>
                  </a:cubicBezTo>
                  <a:cubicBezTo>
                    <a:pt x="329" y="2"/>
                    <a:pt x="329" y="2"/>
                    <a:pt x="329" y="2"/>
                  </a:cubicBezTo>
                  <a:cubicBezTo>
                    <a:pt x="323" y="8"/>
                    <a:pt x="326" y="17"/>
                    <a:pt x="329" y="27"/>
                  </a:cubicBezTo>
                  <a:cubicBezTo>
                    <a:pt x="332" y="37"/>
                    <a:pt x="335" y="48"/>
                    <a:pt x="328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878262" y="5394324"/>
              <a:ext cx="701675" cy="701675"/>
            </a:xfrm>
            <a:custGeom>
              <a:avLst/>
              <a:gdLst>
                <a:gd name="T0" fmla="*/ 8 w 336"/>
                <a:gd name="T1" fmla="*/ 280 h 336"/>
                <a:gd name="T2" fmla="*/ 36 w 336"/>
                <a:gd name="T3" fmla="*/ 279 h 336"/>
                <a:gd name="T4" fmla="*/ 61 w 336"/>
                <a:gd name="T5" fmla="*/ 279 h 336"/>
                <a:gd name="T6" fmla="*/ 61 w 336"/>
                <a:gd name="T7" fmla="*/ 254 h 336"/>
                <a:gd name="T8" fmla="*/ 62 w 336"/>
                <a:gd name="T9" fmla="*/ 225 h 336"/>
                <a:gd name="T10" fmla="*/ 91 w 336"/>
                <a:gd name="T11" fmla="*/ 224 h 336"/>
                <a:gd name="T12" fmla="*/ 115 w 336"/>
                <a:gd name="T13" fmla="*/ 224 h 336"/>
                <a:gd name="T14" fmla="*/ 115 w 336"/>
                <a:gd name="T15" fmla="*/ 200 h 336"/>
                <a:gd name="T16" fmla="*/ 117 w 336"/>
                <a:gd name="T17" fmla="*/ 171 h 336"/>
                <a:gd name="T18" fmla="*/ 145 w 336"/>
                <a:gd name="T19" fmla="*/ 170 h 336"/>
                <a:gd name="T20" fmla="*/ 170 w 336"/>
                <a:gd name="T21" fmla="*/ 170 h 336"/>
                <a:gd name="T22" fmla="*/ 170 w 336"/>
                <a:gd name="T23" fmla="*/ 145 h 336"/>
                <a:gd name="T24" fmla="*/ 171 w 336"/>
                <a:gd name="T25" fmla="*/ 117 h 336"/>
                <a:gd name="T26" fmla="*/ 199 w 336"/>
                <a:gd name="T27" fmla="*/ 116 h 336"/>
                <a:gd name="T28" fmla="*/ 224 w 336"/>
                <a:gd name="T29" fmla="*/ 115 h 336"/>
                <a:gd name="T30" fmla="*/ 224 w 336"/>
                <a:gd name="T31" fmla="*/ 91 h 336"/>
                <a:gd name="T32" fmla="*/ 225 w 336"/>
                <a:gd name="T33" fmla="*/ 62 h 336"/>
                <a:gd name="T34" fmla="*/ 254 w 336"/>
                <a:gd name="T35" fmla="*/ 61 h 336"/>
                <a:gd name="T36" fmla="*/ 278 w 336"/>
                <a:gd name="T37" fmla="*/ 61 h 336"/>
                <a:gd name="T38" fmla="*/ 279 w 336"/>
                <a:gd name="T39" fmla="*/ 36 h 336"/>
                <a:gd name="T40" fmla="*/ 280 w 336"/>
                <a:gd name="T41" fmla="*/ 8 h 336"/>
                <a:gd name="T42" fmla="*/ 308 w 336"/>
                <a:gd name="T43" fmla="*/ 7 h 336"/>
                <a:gd name="T44" fmla="*/ 333 w 336"/>
                <a:gd name="T45" fmla="*/ 7 h 336"/>
                <a:gd name="T46" fmla="*/ 336 w 336"/>
                <a:gd name="T47" fmla="*/ 10 h 336"/>
                <a:gd name="T48" fmla="*/ 307 w 336"/>
                <a:gd name="T49" fmla="*/ 11 h 336"/>
                <a:gd name="T50" fmla="*/ 282 w 336"/>
                <a:gd name="T51" fmla="*/ 11 h 336"/>
                <a:gd name="T52" fmla="*/ 282 w 336"/>
                <a:gd name="T53" fmla="*/ 35 h 336"/>
                <a:gd name="T54" fmla="*/ 281 w 336"/>
                <a:gd name="T55" fmla="*/ 64 h 336"/>
                <a:gd name="T56" fmla="*/ 253 w 336"/>
                <a:gd name="T57" fmla="*/ 65 h 336"/>
                <a:gd name="T58" fmla="*/ 228 w 336"/>
                <a:gd name="T59" fmla="*/ 65 h 336"/>
                <a:gd name="T60" fmla="*/ 228 w 336"/>
                <a:gd name="T61" fmla="*/ 90 h 336"/>
                <a:gd name="T62" fmla="*/ 227 w 336"/>
                <a:gd name="T63" fmla="*/ 118 h 336"/>
                <a:gd name="T64" fmla="*/ 198 w 336"/>
                <a:gd name="T65" fmla="*/ 119 h 336"/>
                <a:gd name="T66" fmla="*/ 174 w 336"/>
                <a:gd name="T67" fmla="*/ 119 h 336"/>
                <a:gd name="T68" fmla="*/ 174 w 336"/>
                <a:gd name="T69" fmla="*/ 144 h 336"/>
                <a:gd name="T70" fmla="*/ 173 w 336"/>
                <a:gd name="T71" fmla="*/ 173 h 336"/>
                <a:gd name="T72" fmla="*/ 144 w 336"/>
                <a:gd name="T73" fmla="*/ 174 h 336"/>
                <a:gd name="T74" fmla="*/ 119 w 336"/>
                <a:gd name="T75" fmla="*/ 174 h 336"/>
                <a:gd name="T76" fmla="*/ 119 w 336"/>
                <a:gd name="T77" fmla="*/ 198 h 336"/>
                <a:gd name="T78" fmla="*/ 118 w 336"/>
                <a:gd name="T79" fmla="*/ 227 h 336"/>
                <a:gd name="T80" fmla="*/ 90 w 336"/>
                <a:gd name="T81" fmla="*/ 228 h 336"/>
                <a:gd name="T82" fmla="*/ 65 w 336"/>
                <a:gd name="T83" fmla="*/ 228 h 336"/>
                <a:gd name="T84" fmla="*/ 65 w 336"/>
                <a:gd name="T85" fmla="*/ 253 h 336"/>
                <a:gd name="T86" fmla="*/ 64 w 336"/>
                <a:gd name="T87" fmla="*/ 281 h 336"/>
                <a:gd name="T88" fmla="*/ 35 w 336"/>
                <a:gd name="T89" fmla="*/ 282 h 336"/>
                <a:gd name="T90" fmla="*/ 11 w 336"/>
                <a:gd name="T91" fmla="*/ 283 h 336"/>
                <a:gd name="T92" fmla="*/ 10 w 336"/>
                <a:gd name="T93" fmla="*/ 307 h 336"/>
                <a:gd name="T94" fmla="*/ 9 w 336"/>
                <a:gd name="T95" fmla="*/ 336 h 336"/>
                <a:gd name="T96" fmla="*/ 7 w 336"/>
                <a:gd name="T97" fmla="*/ 333 h 336"/>
                <a:gd name="T98" fmla="*/ 7 w 336"/>
                <a:gd name="T99" fmla="*/ 308 h 336"/>
                <a:gd name="T100" fmla="*/ 8 w 336"/>
                <a:gd name="T101" fmla="*/ 28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6" h="336">
                  <a:moveTo>
                    <a:pt x="8" y="280"/>
                  </a:moveTo>
                  <a:cubicBezTo>
                    <a:pt x="15" y="272"/>
                    <a:pt x="26" y="275"/>
                    <a:pt x="36" y="279"/>
                  </a:cubicBezTo>
                  <a:cubicBezTo>
                    <a:pt x="46" y="282"/>
                    <a:pt x="55" y="285"/>
                    <a:pt x="61" y="279"/>
                  </a:cubicBezTo>
                  <a:cubicBezTo>
                    <a:pt x="67" y="273"/>
                    <a:pt x="64" y="264"/>
                    <a:pt x="61" y="254"/>
                  </a:cubicBezTo>
                  <a:cubicBezTo>
                    <a:pt x="58" y="244"/>
                    <a:pt x="54" y="233"/>
                    <a:pt x="62" y="225"/>
                  </a:cubicBezTo>
                  <a:cubicBezTo>
                    <a:pt x="70" y="218"/>
                    <a:pt x="80" y="221"/>
                    <a:pt x="91" y="224"/>
                  </a:cubicBezTo>
                  <a:cubicBezTo>
                    <a:pt x="100" y="227"/>
                    <a:pt x="109" y="230"/>
                    <a:pt x="115" y="224"/>
                  </a:cubicBezTo>
                  <a:cubicBezTo>
                    <a:pt x="121" y="218"/>
                    <a:pt x="118" y="209"/>
                    <a:pt x="115" y="200"/>
                  </a:cubicBezTo>
                  <a:cubicBezTo>
                    <a:pt x="112" y="189"/>
                    <a:pt x="109" y="179"/>
                    <a:pt x="117" y="171"/>
                  </a:cubicBezTo>
                  <a:cubicBezTo>
                    <a:pt x="124" y="163"/>
                    <a:pt x="135" y="167"/>
                    <a:pt x="145" y="170"/>
                  </a:cubicBezTo>
                  <a:cubicBezTo>
                    <a:pt x="155" y="173"/>
                    <a:pt x="164" y="176"/>
                    <a:pt x="170" y="170"/>
                  </a:cubicBezTo>
                  <a:cubicBezTo>
                    <a:pt x="176" y="164"/>
                    <a:pt x="173" y="155"/>
                    <a:pt x="170" y="145"/>
                  </a:cubicBezTo>
                  <a:cubicBezTo>
                    <a:pt x="167" y="135"/>
                    <a:pt x="163" y="124"/>
                    <a:pt x="171" y="117"/>
                  </a:cubicBezTo>
                  <a:cubicBezTo>
                    <a:pt x="179" y="109"/>
                    <a:pt x="189" y="112"/>
                    <a:pt x="199" y="116"/>
                  </a:cubicBezTo>
                  <a:cubicBezTo>
                    <a:pt x="209" y="119"/>
                    <a:pt x="218" y="121"/>
                    <a:pt x="224" y="115"/>
                  </a:cubicBezTo>
                  <a:cubicBezTo>
                    <a:pt x="230" y="110"/>
                    <a:pt x="227" y="100"/>
                    <a:pt x="224" y="91"/>
                  </a:cubicBezTo>
                  <a:cubicBezTo>
                    <a:pt x="221" y="81"/>
                    <a:pt x="218" y="70"/>
                    <a:pt x="225" y="62"/>
                  </a:cubicBezTo>
                  <a:cubicBezTo>
                    <a:pt x="233" y="55"/>
                    <a:pt x="244" y="58"/>
                    <a:pt x="254" y="61"/>
                  </a:cubicBezTo>
                  <a:cubicBezTo>
                    <a:pt x="263" y="64"/>
                    <a:pt x="273" y="67"/>
                    <a:pt x="278" y="61"/>
                  </a:cubicBezTo>
                  <a:cubicBezTo>
                    <a:pt x="284" y="55"/>
                    <a:pt x="282" y="46"/>
                    <a:pt x="279" y="36"/>
                  </a:cubicBezTo>
                  <a:cubicBezTo>
                    <a:pt x="275" y="26"/>
                    <a:pt x="272" y="15"/>
                    <a:pt x="280" y="8"/>
                  </a:cubicBezTo>
                  <a:cubicBezTo>
                    <a:pt x="287" y="0"/>
                    <a:pt x="298" y="4"/>
                    <a:pt x="308" y="7"/>
                  </a:cubicBezTo>
                  <a:cubicBezTo>
                    <a:pt x="318" y="10"/>
                    <a:pt x="327" y="13"/>
                    <a:pt x="333" y="7"/>
                  </a:cubicBezTo>
                  <a:cubicBezTo>
                    <a:pt x="336" y="10"/>
                    <a:pt x="336" y="10"/>
                    <a:pt x="336" y="10"/>
                  </a:cubicBezTo>
                  <a:cubicBezTo>
                    <a:pt x="328" y="17"/>
                    <a:pt x="317" y="14"/>
                    <a:pt x="307" y="11"/>
                  </a:cubicBezTo>
                  <a:cubicBezTo>
                    <a:pt x="297" y="8"/>
                    <a:pt x="288" y="5"/>
                    <a:pt x="282" y="11"/>
                  </a:cubicBezTo>
                  <a:cubicBezTo>
                    <a:pt x="276" y="17"/>
                    <a:pt x="279" y="26"/>
                    <a:pt x="282" y="35"/>
                  </a:cubicBezTo>
                  <a:cubicBezTo>
                    <a:pt x="286" y="46"/>
                    <a:pt x="289" y="56"/>
                    <a:pt x="281" y="64"/>
                  </a:cubicBezTo>
                  <a:cubicBezTo>
                    <a:pt x="274" y="72"/>
                    <a:pt x="263" y="68"/>
                    <a:pt x="253" y="65"/>
                  </a:cubicBezTo>
                  <a:cubicBezTo>
                    <a:pt x="243" y="62"/>
                    <a:pt x="234" y="59"/>
                    <a:pt x="228" y="65"/>
                  </a:cubicBezTo>
                  <a:cubicBezTo>
                    <a:pt x="222" y="71"/>
                    <a:pt x="225" y="80"/>
                    <a:pt x="228" y="90"/>
                  </a:cubicBezTo>
                  <a:cubicBezTo>
                    <a:pt x="231" y="100"/>
                    <a:pt x="235" y="111"/>
                    <a:pt x="227" y="118"/>
                  </a:cubicBezTo>
                  <a:cubicBezTo>
                    <a:pt x="219" y="126"/>
                    <a:pt x="209" y="123"/>
                    <a:pt x="198" y="119"/>
                  </a:cubicBezTo>
                  <a:cubicBezTo>
                    <a:pt x="189" y="116"/>
                    <a:pt x="180" y="113"/>
                    <a:pt x="174" y="119"/>
                  </a:cubicBezTo>
                  <a:cubicBezTo>
                    <a:pt x="168" y="125"/>
                    <a:pt x="171" y="134"/>
                    <a:pt x="174" y="144"/>
                  </a:cubicBezTo>
                  <a:cubicBezTo>
                    <a:pt x="177" y="154"/>
                    <a:pt x="180" y="165"/>
                    <a:pt x="173" y="173"/>
                  </a:cubicBezTo>
                  <a:cubicBezTo>
                    <a:pt x="165" y="180"/>
                    <a:pt x="154" y="177"/>
                    <a:pt x="144" y="174"/>
                  </a:cubicBezTo>
                  <a:cubicBezTo>
                    <a:pt x="134" y="171"/>
                    <a:pt x="125" y="168"/>
                    <a:pt x="119" y="174"/>
                  </a:cubicBezTo>
                  <a:cubicBezTo>
                    <a:pt x="113" y="180"/>
                    <a:pt x="116" y="189"/>
                    <a:pt x="119" y="198"/>
                  </a:cubicBezTo>
                  <a:cubicBezTo>
                    <a:pt x="122" y="209"/>
                    <a:pt x="126" y="219"/>
                    <a:pt x="118" y="227"/>
                  </a:cubicBezTo>
                  <a:cubicBezTo>
                    <a:pt x="111" y="235"/>
                    <a:pt x="100" y="231"/>
                    <a:pt x="90" y="228"/>
                  </a:cubicBezTo>
                  <a:cubicBezTo>
                    <a:pt x="80" y="225"/>
                    <a:pt x="71" y="222"/>
                    <a:pt x="65" y="228"/>
                  </a:cubicBezTo>
                  <a:cubicBezTo>
                    <a:pt x="59" y="234"/>
                    <a:pt x="62" y="243"/>
                    <a:pt x="65" y="253"/>
                  </a:cubicBezTo>
                  <a:cubicBezTo>
                    <a:pt x="68" y="263"/>
                    <a:pt x="71" y="274"/>
                    <a:pt x="64" y="281"/>
                  </a:cubicBezTo>
                  <a:cubicBezTo>
                    <a:pt x="56" y="289"/>
                    <a:pt x="45" y="286"/>
                    <a:pt x="35" y="282"/>
                  </a:cubicBezTo>
                  <a:cubicBezTo>
                    <a:pt x="26" y="279"/>
                    <a:pt x="17" y="277"/>
                    <a:pt x="11" y="283"/>
                  </a:cubicBezTo>
                  <a:cubicBezTo>
                    <a:pt x="5" y="288"/>
                    <a:pt x="7" y="298"/>
                    <a:pt x="10" y="307"/>
                  </a:cubicBezTo>
                  <a:cubicBezTo>
                    <a:pt x="14" y="317"/>
                    <a:pt x="17" y="328"/>
                    <a:pt x="9" y="336"/>
                  </a:cubicBezTo>
                  <a:cubicBezTo>
                    <a:pt x="7" y="333"/>
                    <a:pt x="7" y="333"/>
                    <a:pt x="7" y="333"/>
                  </a:cubicBezTo>
                  <a:cubicBezTo>
                    <a:pt x="13" y="327"/>
                    <a:pt x="10" y="318"/>
                    <a:pt x="7" y="308"/>
                  </a:cubicBezTo>
                  <a:cubicBezTo>
                    <a:pt x="3" y="298"/>
                    <a:pt x="0" y="287"/>
                    <a:pt x="8" y="28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370637" y="1084263"/>
              <a:ext cx="1590675" cy="1590675"/>
            </a:xfrm>
            <a:custGeom>
              <a:avLst/>
              <a:gdLst>
                <a:gd name="T0" fmla="*/ 727 w 762"/>
                <a:gd name="T1" fmla="*/ 35 h 762"/>
                <a:gd name="T2" fmla="*/ 727 w 762"/>
                <a:gd name="T3" fmla="*/ 163 h 762"/>
                <a:gd name="T4" fmla="*/ 163 w 762"/>
                <a:gd name="T5" fmla="*/ 727 h 762"/>
                <a:gd name="T6" fmla="*/ 36 w 762"/>
                <a:gd name="T7" fmla="*/ 727 h 762"/>
                <a:gd name="T8" fmla="*/ 36 w 762"/>
                <a:gd name="T9" fmla="*/ 727 h 762"/>
                <a:gd name="T10" fmla="*/ 36 w 762"/>
                <a:gd name="T11" fmla="*/ 599 h 762"/>
                <a:gd name="T12" fmla="*/ 599 w 762"/>
                <a:gd name="T13" fmla="*/ 35 h 762"/>
                <a:gd name="T14" fmla="*/ 727 w 762"/>
                <a:gd name="T15" fmla="*/ 35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2" h="762">
                  <a:moveTo>
                    <a:pt x="727" y="35"/>
                  </a:moveTo>
                  <a:cubicBezTo>
                    <a:pt x="762" y="71"/>
                    <a:pt x="762" y="128"/>
                    <a:pt x="727" y="163"/>
                  </a:cubicBezTo>
                  <a:cubicBezTo>
                    <a:pt x="163" y="727"/>
                    <a:pt x="163" y="727"/>
                    <a:pt x="163" y="727"/>
                  </a:cubicBezTo>
                  <a:cubicBezTo>
                    <a:pt x="128" y="762"/>
                    <a:pt x="71" y="762"/>
                    <a:pt x="36" y="727"/>
                  </a:cubicBezTo>
                  <a:cubicBezTo>
                    <a:pt x="36" y="727"/>
                    <a:pt x="36" y="727"/>
                    <a:pt x="36" y="727"/>
                  </a:cubicBezTo>
                  <a:cubicBezTo>
                    <a:pt x="0" y="691"/>
                    <a:pt x="0" y="634"/>
                    <a:pt x="36" y="599"/>
                  </a:cubicBezTo>
                  <a:cubicBezTo>
                    <a:pt x="599" y="35"/>
                    <a:pt x="599" y="35"/>
                    <a:pt x="599" y="35"/>
                  </a:cubicBezTo>
                  <a:cubicBezTo>
                    <a:pt x="635" y="0"/>
                    <a:pt x="692" y="0"/>
                    <a:pt x="727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8306592" y="1171575"/>
              <a:ext cx="950913" cy="954088"/>
            </a:xfrm>
            <a:custGeom>
              <a:avLst/>
              <a:gdLst>
                <a:gd name="T0" fmla="*/ 421 w 456"/>
                <a:gd name="T1" fmla="*/ 35 h 457"/>
                <a:gd name="T2" fmla="*/ 421 w 456"/>
                <a:gd name="T3" fmla="*/ 163 h 457"/>
                <a:gd name="T4" fmla="*/ 162 w 456"/>
                <a:gd name="T5" fmla="*/ 422 h 457"/>
                <a:gd name="T6" fmla="*/ 35 w 456"/>
                <a:gd name="T7" fmla="*/ 422 h 457"/>
                <a:gd name="T8" fmla="*/ 35 w 456"/>
                <a:gd name="T9" fmla="*/ 422 h 457"/>
                <a:gd name="T10" fmla="*/ 35 w 456"/>
                <a:gd name="T11" fmla="*/ 294 h 457"/>
                <a:gd name="T12" fmla="*/ 294 w 456"/>
                <a:gd name="T13" fmla="*/ 35 h 457"/>
                <a:gd name="T14" fmla="*/ 421 w 456"/>
                <a:gd name="T15" fmla="*/ 35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6" h="457">
                  <a:moveTo>
                    <a:pt x="421" y="35"/>
                  </a:moveTo>
                  <a:cubicBezTo>
                    <a:pt x="456" y="71"/>
                    <a:pt x="456" y="128"/>
                    <a:pt x="421" y="163"/>
                  </a:cubicBezTo>
                  <a:cubicBezTo>
                    <a:pt x="162" y="422"/>
                    <a:pt x="162" y="422"/>
                    <a:pt x="162" y="422"/>
                  </a:cubicBezTo>
                  <a:cubicBezTo>
                    <a:pt x="127" y="457"/>
                    <a:pt x="70" y="457"/>
                    <a:pt x="35" y="422"/>
                  </a:cubicBezTo>
                  <a:cubicBezTo>
                    <a:pt x="35" y="422"/>
                    <a:pt x="35" y="422"/>
                    <a:pt x="35" y="422"/>
                  </a:cubicBezTo>
                  <a:cubicBezTo>
                    <a:pt x="0" y="387"/>
                    <a:pt x="0" y="329"/>
                    <a:pt x="35" y="294"/>
                  </a:cubicBezTo>
                  <a:cubicBezTo>
                    <a:pt x="294" y="35"/>
                    <a:pt x="294" y="35"/>
                    <a:pt x="294" y="35"/>
                  </a:cubicBezTo>
                  <a:cubicBezTo>
                    <a:pt x="329" y="0"/>
                    <a:pt x="386" y="0"/>
                    <a:pt x="421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3743324" y="1357313"/>
              <a:ext cx="1344612" cy="1343025"/>
            </a:xfrm>
            <a:custGeom>
              <a:avLst/>
              <a:gdLst>
                <a:gd name="T0" fmla="*/ 609 w 644"/>
                <a:gd name="T1" fmla="*/ 35 h 643"/>
                <a:gd name="T2" fmla="*/ 609 w 644"/>
                <a:gd name="T3" fmla="*/ 163 h 643"/>
                <a:gd name="T4" fmla="*/ 163 w 644"/>
                <a:gd name="T5" fmla="*/ 608 h 643"/>
                <a:gd name="T6" fmla="*/ 36 w 644"/>
                <a:gd name="T7" fmla="*/ 608 h 643"/>
                <a:gd name="T8" fmla="*/ 36 w 644"/>
                <a:gd name="T9" fmla="*/ 608 h 643"/>
                <a:gd name="T10" fmla="*/ 36 w 644"/>
                <a:gd name="T11" fmla="*/ 481 h 643"/>
                <a:gd name="T12" fmla="*/ 481 w 644"/>
                <a:gd name="T13" fmla="*/ 35 h 643"/>
                <a:gd name="T14" fmla="*/ 609 w 644"/>
                <a:gd name="T15" fmla="*/ 35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4" h="643">
                  <a:moveTo>
                    <a:pt x="609" y="35"/>
                  </a:moveTo>
                  <a:cubicBezTo>
                    <a:pt x="644" y="70"/>
                    <a:pt x="644" y="127"/>
                    <a:pt x="609" y="163"/>
                  </a:cubicBezTo>
                  <a:cubicBezTo>
                    <a:pt x="163" y="608"/>
                    <a:pt x="163" y="608"/>
                    <a:pt x="163" y="608"/>
                  </a:cubicBezTo>
                  <a:cubicBezTo>
                    <a:pt x="128" y="643"/>
                    <a:pt x="71" y="643"/>
                    <a:pt x="36" y="608"/>
                  </a:cubicBezTo>
                  <a:cubicBezTo>
                    <a:pt x="36" y="608"/>
                    <a:pt x="36" y="608"/>
                    <a:pt x="36" y="608"/>
                  </a:cubicBezTo>
                  <a:cubicBezTo>
                    <a:pt x="0" y="573"/>
                    <a:pt x="0" y="516"/>
                    <a:pt x="36" y="481"/>
                  </a:cubicBezTo>
                  <a:cubicBezTo>
                    <a:pt x="481" y="35"/>
                    <a:pt x="481" y="35"/>
                    <a:pt x="481" y="35"/>
                  </a:cubicBezTo>
                  <a:cubicBezTo>
                    <a:pt x="516" y="0"/>
                    <a:pt x="573" y="0"/>
                    <a:pt x="609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6724649" y="4189412"/>
              <a:ext cx="1344612" cy="1343025"/>
            </a:xfrm>
            <a:custGeom>
              <a:avLst/>
              <a:gdLst>
                <a:gd name="T0" fmla="*/ 609 w 644"/>
                <a:gd name="T1" fmla="*/ 35 h 643"/>
                <a:gd name="T2" fmla="*/ 609 w 644"/>
                <a:gd name="T3" fmla="*/ 163 h 643"/>
                <a:gd name="T4" fmla="*/ 163 w 644"/>
                <a:gd name="T5" fmla="*/ 608 h 643"/>
                <a:gd name="T6" fmla="*/ 35 w 644"/>
                <a:gd name="T7" fmla="*/ 608 h 643"/>
                <a:gd name="T8" fmla="*/ 35 w 644"/>
                <a:gd name="T9" fmla="*/ 608 h 643"/>
                <a:gd name="T10" fmla="*/ 35 w 644"/>
                <a:gd name="T11" fmla="*/ 480 h 643"/>
                <a:gd name="T12" fmla="*/ 481 w 644"/>
                <a:gd name="T13" fmla="*/ 35 h 643"/>
                <a:gd name="T14" fmla="*/ 609 w 644"/>
                <a:gd name="T15" fmla="*/ 35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4" h="643">
                  <a:moveTo>
                    <a:pt x="609" y="35"/>
                  </a:moveTo>
                  <a:cubicBezTo>
                    <a:pt x="644" y="70"/>
                    <a:pt x="644" y="127"/>
                    <a:pt x="609" y="163"/>
                  </a:cubicBezTo>
                  <a:cubicBezTo>
                    <a:pt x="163" y="608"/>
                    <a:pt x="163" y="608"/>
                    <a:pt x="163" y="608"/>
                  </a:cubicBezTo>
                  <a:cubicBezTo>
                    <a:pt x="128" y="643"/>
                    <a:pt x="71" y="643"/>
                    <a:pt x="35" y="608"/>
                  </a:cubicBezTo>
                  <a:cubicBezTo>
                    <a:pt x="35" y="608"/>
                    <a:pt x="35" y="608"/>
                    <a:pt x="35" y="608"/>
                  </a:cubicBezTo>
                  <a:cubicBezTo>
                    <a:pt x="0" y="573"/>
                    <a:pt x="0" y="516"/>
                    <a:pt x="35" y="480"/>
                  </a:cubicBezTo>
                  <a:cubicBezTo>
                    <a:pt x="481" y="35"/>
                    <a:pt x="481" y="35"/>
                    <a:pt x="481" y="35"/>
                  </a:cubicBezTo>
                  <a:cubicBezTo>
                    <a:pt x="516" y="0"/>
                    <a:pt x="573" y="0"/>
                    <a:pt x="609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933698" y="3802585"/>
              <a:ext cx="430213" cy="430213"/>
            </a:xfrm>
            <a:custGeom>
              <a:avLst/>
              <a:gdLst>
                <a:gd name="T0" fmla="*/ 170 w 206"/>
                <a:gd name="T1" fmla="*/ 37 h 206"/>
                <a:gd name="T2" fmla="*/ 170 w 206"/>
                <a:gd name="T3" fmla="*/ 170 h 206"/>
                <a:gd name="T4" fmla="*/ 37 w 206"/>
                <a:gd name="T5" fmla="*/ 170 h 206"/>
                <a:gd name="T6" fmla="*/ 37 w 206"/>
                <a:gd name="T7" fmla="*/ 37 h 206"/>
                <a:gd name="T8" fmla="*/ 170 w 206"/>
                <a:gd name="T9" fmla="*/ 3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170" y="37"/>
                  </a:moveTo>
                  <a:cubicBezTo>
                    <a:pt x="206" y="74"/>
                    <a:pt x="206" y="133"/>
                    <a:pt x="170" y="170"/>
                  </a:cubicBezTo>
                  <a:cubicBezTo>
                    <a:pt x="133" y="206"/>
                    <a:pt x="73" y="206"/>
                    <a:pt x="37" y="170"/>
                  </a:cubicBezTo>
                  <a:cubicBezTo>
                    <a:pt x="0" y="133"/>
                    <a:pt x="0" y="74"/>
                    <a:pt x="37" y="37"/>
                  </a:cubicBezTo>
                  <a:cubicBezTo>
                    <a:pt x="73" y="0"/>
                    <a:pt x="133" y="0"/>
                    <a:pt x="170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5180158" y="948820"/>
              <a:ext cx="330055" cy="301354"/>
            </a:xfrm>
            <a:custGeom>
              <a:avLst/>
              <a:gdLst>
                <a:gd name="T0" fmla="*/ 123 w 245"/>
                <a:gd name="T1" fmla="*/ 223 h 223"/>
                <a:gd name="T2" fmla="*/ 44 w 245"/>
                <a:gd name="T3" fmla="*/ 190 h 223"/>
                <a:gd name="T4" fmla="*/ 44 w 245"/>
                <a:gd name="T5" fmla="*/ 32 h 223"/>
                <a:gd name="T6" fmla="*/ 123 w 245"/>
                <a:gd name="T7" fmla="*/ 0 h 223"/>
                <a:gd name="T8" fmla="*/ 202 w 245"/>
                <a:gd name="T9" fmla="*/ 32 h 223"/>
                <a:gd name="T10" fmla="*/ 202 w 245"/>
                <a:gd name="T11" fmla="*/ 32 h 223"/>
                <a:gd name="T12" fmla="*/ 202 w 245"/>
                <a:gd name="T13" fmla="*/ 190 h 223"/>
                <a:gd name="T14" fmla="*/ 123 w 245"/>
                <a:gd name="T15" fmla="*/ 223 h 223"/>
                <a:gd name="T16" fmla="*/ 123 w 245"/>
                <a:gd name="T17" fmla="*/ 36 h 223"/>
                <a:gd name="T18" fmla="*/ 69 w 245"/>
                <a:gd name="T19" fmla="*/ 58 h 223"/>
                <a:gd name="T20" fmla="*/ 69 w 245"/>
                <a:gd name="T21" fmla="*/ 165 h 223"/>
                <a:gd name="T22" fmla="*/ 123 w 245"/>
                <a:gd name="T23" fmla="*/ 187 h 223"/>
                <a:gd name="T24" fmla="*/ 176 w 245"/>
                <a:gd name="T25" fmla="*/ 165 h 223"/>
                <a:gd name="T26" fmla="*/ 176 w 245"/>
                <a:gd name="T27" fmla="*/ 58 h 223"/>
                <a:gd name="T28" fmla="*/ 123 w 245"/>
                <a:gd name="T29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5" h="223">
                  <a:moveTo>
                    <a:pt x="123" y="223"/>
                  </a:moveTo>
                  <a:cubicBezTo>
                    <a:pt x="93" y="223"/>
                    <a:pt x="65" y="212"/>
                    <a:pt x="44" y="190"/>
                  </a:cubicBezTo>
                  <a:cubicBezTo>
                    <a:pt x="0" y="147"/>
                    <a:pt x="0" y="76"/>
                    <a:pt x="44" y="32"/>
                  </a:cubicBezTo>
                  <a:cubicBezTo>
                    <a:pt x="65" y="11"/>
                    <a:pt x="93" y="0"/>
                    <a:pt x="123" y="0"/>
                  </a:cubicBezTo>
                  <a:cubicBezTo>
                    <a:pt x="153" y="0"/>
                    <a:pt x="181" y="11"/>
                    <a:pt x="202" y="32"/>
                  </a:cubicBezTo>
                  <a:cubicBezTo>
                    <a:pt x="202" y="32"/>
                    <a:pt x="202" y="32"/>
                    <a:pt x="202" y="32"/>
                  </a:cubicBezTo>
                  <a:cubicBezTo>
                    <a:pt x="245" y="76"/>
                    <a:pt x="245" y="147"/>
                    <a:pt x="202" y="190"/>
                  </a:cubicBezTo>
                  <a:cubicBezTo>
                    <a:pt x="181" y="212"/>
                    <a:pt x="153" y="223"/>
                    <a:pt x="123" y="223"/>
                  </a:cubicBezTo>
                  <a:close/>
                  <a:moveTo>
                    <a:pt x="123" y="36"/>
                  </a:moveTo>
                  <a:cubicBezTo>
                    <a:pt x="103" y="36"/>
                    <a:pt x="84" y="43"/>
                    <a:pt x="69" y="58"/>
                  </a:cubicBezTo>
                  <a:cubicBezTo>
                    <a:pt x="40" y="87"/>
                    <a:pt x="40" y="135"/>
                    <a:pt x="69" y="165"/>
                  </a:cubicBezTo>
                  <a:cubicBezTo>
                    <a:pt x="84" y="179"/>
                    <a:pt x="103" y="187"/>
                    <a:pt x="123" y="187"/>
                  </a:cubicBezTo>
                  <a:cubicBezTo>
                    <a:pt x="143" y="187"/>
                    <a:pt x="162" y="179"/>
                    <a:pt x="176" y="165"/>
                  </a:cubicBezTo>
                  <a:cubicBezTo>
                    <a:pt x="206" y="135"/>
                    <a:pt x="206" y="87"/>
                    <a:pt x="176" y="58"/>
                  </a:cubicBezTo>
                  <a:cubicBezTo>
                    <a:pt x="162" y="43"/>
                    <a:pt x="143" y="36"/>
                    <a:pt x="123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7873998" y="730250"/>
              <a:ext cx="430213" cy="430213"/>
            </a:xfrm>
            <a:custGeom>
              <a:avLst/>
              <a:gdLst>
                <a:gd name="T0" fmla="*/ 169 w 206"/>
                <a:gd name="T1" fmla="*/ 37 h 206"/>
                <a:gd name="T2" fmla="*/ 169 w 206"/>
                <a:gd name="T3" fmla="*/ 170 h 206"/>
                <a:gd name="T4" fmla="*/ 37 w 206"/>
                <a:gd name="T5" fmla="*/ 170 h 206"/>
                <a:gd name="T6" fmla="*/ 37 w 206"/>
                <a:gd name="T7" fmla="*/ 37 h 206"/>
                <a:gd name="T8" fmla="*/ 169 w 206"/>
                <a:gd name="T9" fmla="*/ 3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169" y="37"/>
                  </a:moveTo>
                  <a:cubicBezTo>
                    <a:pt x="206" y="74"/>
                    <a:pt x="206" y="133"/>
                    <a:pt x="169" y="170"/>
                  </a:cubicBezTo>
                  <a:cubicBezTo>
                    <a:pt x="133" y="206"/>
                    <a:pt x="73" y="206"/>
                    <a:pt x="37" y="170"/>
                  </a:cubicBezTo>
                  <a:cubicBezTo>
                    <a:pt x="0" y="133"/>
                    <a:pt x="0" y="74"/>
                    <a:pt x="37" y="37"/>
                  </a:cubicBezTo>
                  <a:cubicBezTo>
                    <a:pt x="73" y="0"/>
                    <a:pt x="133" y="0"/>
                    <a:pt x="169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6345237" y="5465761"/>
              <a:ext cx="430213" cy="430213"/>
            </a:xfrm>
            <a:custGeom>
              <a:avLst/>
              <a:gdLst>
                <a:gd name="T0" fmla="*/ 170 w 206"/>
                <a:gd name="T1" fmla="*/ 37 h 206"/>
                <a:gd name="T2" fmla="*/ 170 w 206"/>
                <a:gd name="T3" fmla="*/ 170 h 206"/>
                <a:gd name="T4" fmla="*/ 37 w 206"/>
                <a:gd name="T5" fmla="*/ 170 h 206"/>
                <a:gd name="T6" fmla="*/ 37 w 206"/>
                <a:gd name="T7" fmla="*/ 37 h 206"/>
                <a:gd name="T8" fmla="*/ 170 w 206"/>
                <a:gd name="T9" fmla="*/ 3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170" y="37"/>
                  </a:moveTo>
                  <a:cubicBezTo>
                    <a:pt x="206" y="74"/>
                    <a:pt x="206" y="133"/>
                    <a:pt x="170" y="170"/>
                  </a:cubicBezTo>
                  <a:cubicBezTo>
                    <a:pt x="133" y="206"/>
                    <a:pt x="73" y="206"/>
                    <a:pt x="37" y="170"/>
                  </a:cubicBezTo>
                  <a:cubicBezTo>
                    <a:pt x="0" y="133"/>
                    <a:pt x="0" y="74"/>
                    <a:pt x="37" y="37"/>
                  </a:cubicBezTo>
                  <a:cubicBezTo>
                    <a:pt x="73" y="0"/>
                    <a:pt x="133" y="0"/>
                    <a:pt x="170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5051425" y="5585890"/>
              <a:ext cx="330055" cy="301354"/>
            </a:xfrm>
            <a:custGeom>
              <a:avLst/>
              <a:gdLst>
                <a:gd name="T0" fmla="*/ 123 w 245"/>
                <a:gd name="T1" fmla="*/ 223 h 223"/>
                <a:gd name="T2" fmla="*/ 44 w 245"/>
                <a:gd name="T3" fmla="*/ 190 h 223"/>
                <a:gd name="T4" fmla="*/ 44 w 245"/>
                <a:gd name="T5" fmla="*/ 32 h 223"/>
                <a:gd name="T6" fmla="*/ 123 w 245"/>
                <a:gd name="T7" fmla="*/ 0 h 223"/>
                <a:gd name="T8" fmla="*/ 202 w 245"/>
                <a:gd name="T9" fmla="*/ 32 h 223"/>
                <a:gd name="T10" fmla="*/ 202 w 245"/>
                <a:gd name="T11" fmla="*/ 32 h 223"/>
                <a:gd name="T12" fmla="*/ 202 w 245"/>
                <a:gd name="T13" fmla="*/ 190 h 223"/>
                <a:gd name="T14" fmla="*/ 123 w 245"/>
                <a:gd name="T15" fmla="*/ 223 h 223"/>
                <a:gd name="T16" fmla="*/ 123 w 245"/>
                <a:gd name="T17" fmla="*/ 36 h 223"/>
                <a:gd name="T18" fmla="*/ 69 w 245"/>
                <a:gd name="T19" fmla="*/ 58 h 223"/>
                <a:gd name="T20" fmla="*/ 69 w 245"/>
                <a:gd name="T21" fmla="*/ 165 h 223"/>
                <a:gd name="T22" fmla="*/ 123 w 245"/>
                <a:gd name="T23" fmla="*/ 187 h 223"/>
                <a:gd name="T24" fmla="*/ 176 w 245"/>
                <a:gd name="T25" fmla="*/ 165 h 223"/>
                <a:gd name="T26" fmla="*/ 176 w 245"/>
                <a:gd name="T27" fmla="*/ 58 h 223"/>
                <a:gd name="T28" fmla="*/ 123 w 245"/>
                <a:gd name="T29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5" h="223">
                  <a:moveTo>
                    <a:pt x="123" y="223"/>
                  </a:moveTo>
                  <a:cubicBezTo>
                    <a:pt x="93" y="223"/>
                    <a:pt x="65" y="212"/>
                    <a:pt x="44" y="190"/>
                  </a:cubicBezTo>
                  <a:cubicBezTo>
                    <a:pt x="0" y="147"/>
                    <a:pt x="0" y="76"/>
                    <a:pt x="44" y="32"/>
                  </a:cubicBezTo>
                  <a:cubicBezTo>
                    <a:pt x="65" y="11"/>
                    <a:pt x="93" y="0"/>
                    <a:pt x="123" y="0"/>
                  </a:cubicBezTo>
                  <a:cubicBezTo>
                    <a:pt x="153" y="0"/>
                    <a:pt x="181" y="11"/>
                    <a:pt x="202" y="32"/>
                  </a:cubicBezTo>
                  <a:cubicBezTo>
                    <a:pt x="202" y="32"/>
                    <a:pt x="202" y="32"/>
                    <a:pt x="202" y="32"/>
                  </a:cubicBezTo>
                  <a:cubicBezTo>
                    <a:pt x="245" y="76"/>
                    <a:pt x="245" y="147"/>
                    <a:pt x="202" y="190"/>
                  </a:cubicBezTo>
                  <a:cubicBezTo>
                    <a:pt x="181" y="212"/>
                    <a:pt x="153" y="223"/>
                    <a:pt x="123" y="223"/>
                  </a:cubicBezTo>
                  <a:close/>
                  <a:moveTo>
                    <a:pt x="123" y="36"/>
                  </a:moveTo>
                  <a:cubicBezTo>
                    <a:pt x="103" y="36"/>
                    <a:pt x="84" y="43"/>
                    <a:pt x="69" y="58"/>
                  </a:cubicBezTo>
                  <a:cubicBezTo>
                    <a:pt x="40" y="87"/>
                    <a:pt x="40" y="135"/>
                    <a:pt x="69" y="165"/>
                  </a:cubicBezTo>
                  <a:cubicBezTo>
                    <a:pt x="84" y="179"/>
                    <a:pt x="103" y="187"/>
                    <a:pt x="123" y="187"/>
                  </a:cubicBezTo>
                  <a:cubicBezTo>
                    <a:pt x="143" y="187"/>
                    <a:pt x="162" y="179"/>
                    <a:pt x="176" y="165"/>
                  </a:cubicBezTo>
                  <a:cubicBezTo>
                    <a:pt x="206" y="135"/>
                    <a:pt x="206" y="87"/>
                    <a:pt x="176" y="58"/>
                  </a:cubicBezTo>
                  <a:cubicBezTo>
                    <a:pt x="162" y="43"/>
                    <a:pt x="143" y="36"/>
                    <a:pt x="123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9"/>
            <p:cNvSpPr>
              <a:spLocks/>
            </p:cNvSpPr>
            <p:nvPr/>
          </p:nvSpPr>
          <p:spPr bwMode="auto">
            <a:xfrm>
              <a:off x="8183994" y="3779475"/>
              <a:ext cx="950913" cy="954088"/>
            </a:xfrm>
            <a:custGeom>
              <a:avLst/>
              <a:gdLst>
                <a:gd name="T0" fmla="*/ 421 w 456"/>
                <a:gd name="T1" fmla="*/ 35 h 457"/>
                <a:gd name="T2" fmla="*/ 421 w 456"/>
                <a:gd name="T3" fmla="*/ 163 h 457"/>
                <a:gd name="T4" fmla="*/ 162 w 456"/>
                <a:gd name="T5" fmla="*/ 422 h 457"/>
                <a:gd name="T6" fmla="*/ 35 w 456"/>
                <a:gd name="T7" fmla="*/ 422 h 457"/>
                <a:gd name="T8" fmla="*/ 35 w 456"/>
                <a:gd name="T9" fmla="*/ 422 h 457"/>
                <a:gd name="T10" fmla="*/ 35 w 456"/>
                <a:gd name="T11" fmla="*/ 294 h 457"/>
                <a:gd name="T12" fmla="*/ 294 w 456"/>
                <a:gd name="T13" fmla="*/ 35 h 457"/>
                <a:gd name="T14" fmla="*/ 421 w 456"/>
                <a:gd name="T15" fmla="*/ 35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6" h="457">
                  <a:moveTo>
                    <a:pt x="421" y="35"/>
                  </a:moveTo>
                  <a:cubicBezTo>
                    <a:pt x="456" y="71"/>
                    <a:pt x="456" y="128"/>
                    <a:pt x="421" y="163"/>
                  </a:cubicBezTo>
                  <a:cubicBezTo>
                    <a:pt x="162" y="422"/>
                    <a:pt x="162" y="422"/>
                    <a:pt x="162" y="422"/>
                  </a:cubicBezTo>
                  <a:cubicBezTo>
                    <a:pt x="127" y="457"/>
                    <a:pt x="70" y="457"/>
                    <a:pt x="35" y="422"/>
                  </a:cubicBezTo>
                  <a:cubicBezTo>
                    <a:pt x="35" y="422"/>
                    <a:pt x="35" y="422"/>
                    <a:pt x="35" y="422"/>
                  </a:cubicBezTo>
                  <a:cubicBezTo>
                    <a:pt x="0" y="387"/>
                    <a:pt x="0" y="329"/>
                    <a:pt x="35" y="294"/>
                  </a:cubicBezTo>
                  <a:cubicBezTo>
                    <a:pt x="294" y="35"/>
                    <a:pt x="294" y="35"/>
                    <a:pt x="294" y="35"/>
                  </a:cubicBezTo>
                  <a:cubicBezTo>
                    <a:pt x="329" y="0"/>
                    <a:pt x="386" y="0"/>
                    <a:pt x="421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9134907" y="3349262"/>
              <a:ext cx="430213" cy="430213"/>
            </a:xfrm>
            <a:custGeom>
              <a:avLst/>
              <a:gdLst>
                <a:gd name="T0" fmla="*/ 169 w 206"/>
                <a:gd name="T1" fmla="*/ 37 h 206"/>
                <a:gd name="T2" fmla="*/ 169 w 206"/>
                <a:gd name="T3" fmla="*/ 170 h 206"/>
                <a:gd name="T4" fmla="*/ 37 w 206"/>
                <a:gd name="T5" fmla="*/ 170 h 206"/>
                <a:gd name="T6" fmla="*/ 37 w 206"/>
                <a:gd name="T7" fmla="*/ 37 h 206"/>
                <a:gd name="T8" fmla="*/ 169 w 206"/>
                <a:gd name="T9" fmla="*/ 3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169" y="37"/>
                  </a:moveTo>
                  <a:cubicBezTo>
                    <a:pt x="206" y="74"/>
                    <a:pt x="206" y="133"/>
                    <a:pt x="169" y="170"/>
                  </a:cubicBezTo>
                  <a:cubicBezTo>
                    <a:pt x="133" y="206"/>
                    <a:pt x="73" y="206"/>
                    <a:pt x="37" y="170"/>
                  </a:cubicBezTo>
                  <a:cubicBezTo>
                    <a:pt x="0" y="133"/>
                    <a:pt x="0" y="74"/>
                    <a:pt x="37" y="37"/>
                  </a:cubicBezTo>
                  <a:cubicBezTo>
                    <a:pt x="73" y="0"/>
                    <a:pt x="133" y="0"/>
                    <a:pt x="169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9"/>
            <p:cNvSpPr>
              <a:spLocks/>
            </p:cNvSpPr>
            <p:nvPr/>
          </p:nvSpPr>
          <p:spPr bwMode="auto">
            <a:xfrm>
              <a:off x="2764576" y="1879599"/>
              <a:ext cx="950913" cy="954088"/>
            </a:xfrm>
            <a:custGeom>
              <a:avLst/>
              <a:gdLst>
                <a:gd name="T0" fmla="*/ 421 w 456"/>
                <a:gd name="T1" fmla="*/ 35 h 457"/>
                <a:gd name="T2" fmla="*/ 421 w 456"/>
                <a:gd name="T3" fmla="*/ 163 h 457"/>
                <a:gd name="T4" fmla="*/ 162 w 456"/>
                <a:gd name="T5" fmla="*/ 422 h 457"/>
                <a:gd name="T6" fmla="*/ 35 w 456"/>
                <a:gd name="T7" fmla="*/ 422 h 457"/>
                <a:gd name="T8" fmla="*/ 35 w 456"/>
                <a:gd name="T9" fmla="*/ 422 h 457"/>
                <a:gd name="T10" fmla="*/ 35 w 456"/>
                <a:gd name="T11" fmla="*/ 294 h 457"/>
                <a:gd name="T12" fmla="*/ 294 w 456"/>
                <a:gd name="T13" fmla="*/ 35 h 457"/>
                <a:gd name="T14" fmla="*/ 421 w 456"/>
                <a:gd name="T15" fmla="*/ 35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6" h="457">
                  <a:moveTo>
                    <a:pt x="421" y="35"/>
                  </a:moveTo>
                  <a:cubicBezTo>
                    <a:pt x="456" y="71"/>
                    <a:pt x="456" y="128"/>
                    <a:pt x="421" y="163"/>
                  </a:cubicBezTo>
                  <a:cubicBezTo>
                    <a:pt x="162" y="422"/>
                    <a:pt x="162" y="422"/>
                    <a:pt x="162" y="422"/>
                  </a:cubicBezTo>
                  <a:cubicBezTo>
                    <a:pt x="127" y="457"/>
                    <a:pt x="70" y="457"/>
                    <a:pt x="35" y="422"/>
                  </a:cubicBezTo>
                  <a:cubicBezTo>
                    <a:pt x="35" y="422"/>
                    <a:pt x="35" y="422"/>
                    <a:pt x="35" y="422"/>
                  </a:cubicBezTo>
                  <a:cubicBezTo>
                    <a:pt x="0" y="387"/>
                    <a:pt x="0" y="329"/>
                    <a:pt x="35" y="294"/>
                  </a:cubicBezTo>
                  <a:cubicBezTo>
                    <a:pt x="294" y="35"/>
                    <a:pt x="294" y="35"/>
                    <a:pt x="294" y="35"/>
                  </a:cubicBezTo>
                  <a:cubicBezTo>
                    <a:pt x="329" y="0"/>
                    <a:pt x="386" y="0"/>
                    <a:pt x="421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/>
            <p:cNvSpPr>
              <a:spLocks noEditPoints="1"/>
            </p:cNvSpPr>
            <p:nvPr/>
          </p:nvSpPr>
          <p:spPr bwMode="auto">
            <a:xfrm>
              <a:off x="2432790" y="2824939"/>
              <a:ext cx="330055" cy="301354"/>
            </a:xfrm>
            <a:custGeom>
              <a:avLst/>
              <a:gdLst>
                <a:gd name="T0" fmla="*/ 123 w 245"/>
                <a:gd name="T1" fmla="*/ 223 h 223"/>
                <a:gd name="T2" fmla="*/ 44 w 245"/>
                <a:gd name="T3" fmla="*/ 190 h 223"/>
                <a:gd name="T4" fmla="*/ 44 w 245"/>
                <a:gd name="T5" fmla="*/ 32 h 223"/>
                <a:gd name="T6" fmla="*/ 123 w 245"/>
                <a:gd name="T7" fmla="*/ 0 h 223"/>
                <a:gd name="T8" fmla="*/ 202 w 245"/>
                <a:gd name="T9" fmla="*/ 32 h 223"/>
                <a:gd name="T10" fmla="*/ 202 w 245"/>
                <a:gd name="T11" fmla="*/ 32 h 223"/>
                <a:gd name="T12" fmla="*/ 202 w 245"/>
                <a:gd name="T13" fmla="*/ 190 h 223"/>
                <a:gd name="T14" fmla="*/ 123 w 245"/>
                <a:gd name="T15" fmla="*/ 223 h 223"/>
                <a:gd name="T16" fmla="*/ 123 w 245"/>
                <a:gd name="T17" fmla="*/ 36 h 223"/>
                <a:gd name="T18" fmla="*/ 69 w 245"/>
                <a:gd name="T19" fmla="*/ 58 h 223"/>
                <a:gd name="T20" fmla="*/ 69 w 245"/>
                <a:gd name="T21" fmla="*/ 165 h 223"/>
                <a:gd name="T22" fmla="*/ 123 w 245"/>
                <a:gd name="T23" fmla="*/ 187 h 223"/>
                <a:gd name="T24" fmla="*/ 176 w 245"/>
                <a:gd name="T25" fmla="*/ 165 h 223"/>
                <a:gd name="T26" fmla="*/ 176 w 245"/>
                <a:gd name="T27" fmla="*/ 58 h 223"/>
                <a:gd name="T28" fmla="*/ 123 w 245"/>
                <a:gd name="T29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5" h="223">
                  <a:moveTo>
                    <a:pt x="123" y="223"/>
                  </a:moveTo>
                  <a:cubicBezTo>
                    <a:pt x="93" y="223"/>
                    <a:pt x="65" y="212"/>
                    <a:pt x="44" y="190"/>
                  </a:cubicBezTo>
                  <a:cubicBezTo>
                    <a:pt x="0" y="147"/>
                    <a:pt x="0" y="76"/>
                    <a:pt x="44" y="32"/>
                  </a:cubicBezTo>
                  <a:cubicBezTo>
                    <a:pt x="65" y="11"/>
                    <a:pt x="93" y="0"/>
                    <a:pt x="123" y="0"/>
                  </a:cubicBezTo>
                  <a:cubicBezTo>
                    <a:pt x="153" y="0"/>
                    <a:pt x="181" y="11"/>
                    <a:pt x="202" y="32"/>
                  </a:cubicBezTo>
                  <a:cubicBezTo>
                    <a:pt x="202" y="32"/>
                    <a:pt x="202" y="32"/>
                    <a:pt x="202" y="32"/>
                  </a:cubicBezTo>
                  <a:cubicBezTo>
                    <a:pt x="245" y="76"/>
                    <a:pt x="245" y="147"/>
                    <a:pt x="202" y="190"/>
                  </a:cubicBezTo>
                  <a:cubicBezTo>
                    <a:pt x="181" y="212"/>
                    <a:pt x="153" y="223"/>
                    <a:pt x="123" y="223"/>
                  </a:cubicBezTo>
                  <a:close/>
                  <a:moveTo>
                    <a:pt x="123" y="36"/>
                  </a:moveTo>
                  <a:cubicBezTo>
                    <a:pt x="103" y="36"/>
                    <a:pt x="84" y="43"/>
                    <a:pt x="69" y="58"/>
                  </a:cubicBezTo>
                  <a:cubicBezTo>
                    <a:pt x="40" y="87"/>
                    <a:pt x="40" y="135"/>
                    <a:pt x="69" y="165"/>
                  </a:cubicBezTo>
                  <a:cubicBezTo>
                    <a:pt x="84" y="179"/>
                    <a:pt x="103" y="187"/>
                    <a:pt x="123" y="187"/>
                  </a:cubicBezTo>
                  <a:cubicBezTo>
                    <a:pt x="143" y="187"/>
                    <a:pt x="162" y="179"/>
                    <a:pt x="176" y="165"/>
                  </a:cubicBezTo>
                  <a:cubicBezTo>
                    <a:pt x="206" y="135"/>
                    <a:pt x="206" y="87"/>
                    <a:pt x="176" y="58"/>
                  </a:cubicBezTo>
                  <a:cubicBezTo>
                    <a:pt x="162" y="43"/>
                    <a:pt x="143" y="36"/>
                    <a:pt x="123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"/>
            <p:cNvSpPr>
              <a:spLocks/>
            </p:cNvSpPr>
            <p:nvPr/>
          </p:nvSpPr>
          <p:spPr bwMode="auto">
            <a:xfrm>
              <a:off x="7440141" y="4765674"/>
              <a:ext cx="700088" cy="700088"/>
            </a:xfrm>
            <a:custGeom>
              <a:avLst/>
              <a:gdLst>
                <a:gd name="T0" fmla="*/ 328 w 335"/>
                <a:gd name="T1" fmla="*/ 56 h 335"/>
                <a:gd name="T2" fmla="*/ 299 w 335"/>
                <a:gd name="T3" fmla="*/ 57 h 335"/>
                <a:gd name="T4" fmla="*/ 274 w 335"/>
                <a:gd name="T5" fmla="*/ 57 h 335"/>
                <a:gd name="T6" fmla="*/ 274 w 335"/>
                <a:gd name="T7" fmla="*/ 81 h 335"/>
                <a:gd name="T8" fmla="*/ 273 w 335"/>
                <a:gd name="T9" fmla="*/ 110 h 335"/>
                <a:gd name="T10" fmla="*/ 245 w 335"/>
                <a:gd name="T11" fmla="*/ 111 h 335"/>
                <a:gd name="T12" fmla="*/ 220 w 335"/>
                <a:gd name="T13" fmla="*/ 111 h 335"/>
                <a:gd name="T14" fmla="*/ 220 w 335"/>
                <a:gd name="T15" fmla="*/ 136 h 335"/>
                <a:gd name="T16" fmla="*/ 219 w 335"/>
                <a:gd name="T17" fmla="*/ 164 h 335"/>
                <a:gd name="T18" fmla="*/ 190 w 335"/>
                <a:gd name="T19" fmla="*/ 165 h 335"/>
                <a:gd name="T20" fmla="*/ 166 w 335"/>
                <a:gd name="T21" fmla="*/ 166 h 335"/>
                <a:gd name="T22" fmla="*/ 165 w 335"/>
                <a:gd name="T23" fmla="*/ 190 h 335"/>
                <a:gd name="T24" fmla="*/ 164 w 335"/>
                <a:gd name="T25" fmla="*/ 219 h 335"/>
                <a:gd name="T26" fmla="*/ 136 w 335"/>
                <a:gd name="T27" fmla="*/ 220 h 335"/>
                <a:gd name="T28" fmla="*/ 111 w 335"/>
                <a:gd name="T29" fmla="*/ 220 h 335"/>
                <a:gd name="T30" fmla="*/ 111 w 335"/>
                <a:gd name="T31" fmla="*/ 245 h 335"/>
                <a:gd name="T32" fmla="*/ 110 w 335"/>
                <a:gd name="T33" fmla="*/ 273 h 335"/>
                <a:gd name="T34" fmla="*/ 81 w 335"/>
                <a:gd name="T35" fmla="*/ 274 h 335"/>
                <a:gd name="T36" fmla="*/ 57 w 335"/>
                <a:gd name="T37" fmla="*/ 274 h 335"/>
                <a:gd name="T38" fmla="*/ 57 w 335"/>
                <a:gd name="T39" fmla="*/ 299 h 335"/>
                <a:gd name="T40" fmla="*/ 56 w 335"/>
                <a:gd name="T41" fmla="*/ 327 h 335"/>
                <a:gd name="T42" fmla="*/ 27 w 335"/>
                <a:gd name="T43" fmla="*/ 329 h 335"/>
                <a:gd name="T44" fmla="*/ 2 w 335"/>
                <a:gd name="T45" fmla="*/ 329 h 335"/>
                <a:gd name="T46" fmla="*/ 0 w 335"/>
                <a:gd name="T47" fmla="*/ 326 h 335"/>
                <a:gd name="T48" fmla="*/ 28 w 335"/>
                <a:gd name="T49" fmla="*/ 325 h 335"/>
                <a:gd name="T50" fmla="*/ 53 w 335"/>
                <a:gd name="T51" fmla="*/ 325 h 335"/>
                <a:gd name="T52" fmla="*/ 53 w 335"/>
                <a:gd name="T53" fmla="*/ 300 h 335"/>
                <a:gd name="T54" fmla="*/ 54 w 335"/>
                <a:gd name="T55" fmla="*/ 271 h 335"/>
                <a:gd name="T56" fmla="*/ 83 w 335"/>
                <a:gd name="T57" fmla="*/ 270 h 335"/>
                <a:gd name="T58" fmla="*/ 107 w 335"/>
                <a:gd name="T59" fmla="*/ 270 h 335"/>
                <a:gd name="T60" fmla="*/ 107 w 335"/>
                <a:gd name="T61" fmla="*/ 246 h 335"/>
                <a:gd name="T62" fmla="*/ 108 w 335"/>
                <a:gd name="T63" fmla="*/ 217 h 335"/>
                <a:gd name="T64" fmla="*/ 137 w 335"/>
                <a:gd name="T65" fmla="*/ 216 h 335"/>
                <a:gd name="T66" fmla="*/ 162 w 335"/>
                <a:gd name="T67" fmla="*/ 216 h 335"/>
                <a:gd name="T68" fmla="*/ 162 w 335"/>
                <a:gd name="T69" fmla="*/ 191 h 335"/>
                <a:gd name="T70" fmla="*/ 163 w 335"/>
                <a:gd name="T71" fmla="*/ 163 h 335"/>
                <a:gd name="T72" fmla="*/ 191 w 335"/>
                <a:gd name="T73" fmla="*/ 162 h 335"/>
                <a:gd name="T74" fmla="*/ 216 w 335"/>
                <a:gd name="T75" fmla="*/ 162 h 335"/>
                <a:gd name="T76" fmla="*/ 216 w 335"/>
                <a:gd name="T77" fmla="*/ 137 h 335"/>
                <a:gd name="T78" fmla="*/ 217 w 335"/>
                <a:gd name="T79" fmla="*/ 108 h 335"/>
                <a:gd name="T80" fmla="*/ 246 w 335"/>
                <a:gd name="T81" fmla="*/ 107 h 335"/>
                <a:gd name="T82" fmla="*/ 270 w 335"/>
                <a:gd name="T83" fmla="*/ 107 h 335"/>
                <a:gd name="T84" fmla="*/ 270 w 335"/>
                <a:gd name="T85" fmla="*/ 83 h 335"/>
                <a:gd name="T86" fmla="*/ 271 w 335"/>
                <a:gd name="T87" fmla="*/ 54 h 335"/>
                <a:gd name="T88" fmla="*/ 300 w 335"/>
                <a:gd name="T89" fmla="*/ 53 h 335"/>
                <a:gd name="T90" fmla="*/ 325 w 335"/>
                <a:gd name="T91" fmla="*/ 53 h 335"/>
                <a:gd name="T92" fmla="*/ 325 w 335"/>
                <a:gd name="T93" fmla="*/ 28 h 335"/>
                <a:gd name="T94" fmla="*/ 326 w 335"/>
                <a:gd name="T95" fmla="*/ 0 h 335"/>
                <a:gd name="T96" fmla="*/ 329 w 335"/>
                <a:gd name="T97" fmla="*/ 2 h 335"/>
                <a:gd name="T98" fmla="*/ 329 w 335"/>
                <a:gd name="T99" fmla="*/ 27 h 335"/>
                <a:gd name="T100" fmla="*/ 328 w 335"/>
                <a:gd name="T101" fmla="*/ 5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5" h="335">
                  <a:moveTo>
                    <a:pt x="328" y="56"/>
                  </a:moveTo>
                  <a:cubicBezTo>
                    <a:pt x="320" y="63"/>
                    <a:pt x="309" y="60"/>
                    <a:pt x="299" y="57"/>
                  </a:cubicBezTo>
                  <a:cubicBezTo>
                    <a:pt x="289" y="54"/>
                    <a:pt x="280" y="51"/>
                    <a:pt x="274" y="57"/>
                  </a:cubicBezTo>
                  <a:cubicBezTo>
                    <a:pt x="268" y="63"/>
                    <a:pt x="271" y="72"/>
                    <a:pt x="274" y="81"/>
                  </a:cubicBezTo>
                  <a:cubicBezTo>
                    <a:pt x="277" y="92"/>
                    <a:pt x="281" y="102"/>
                    <a:pt x="273" y="110"/>
                  </a:cubicBezTo>
                  <a:cubicBezTo>
                    <a:pt x="265" y="118"/>
                    <a:pt x="255" y="114"/>
                    <a:pt x="245" y="111"/>
                  </a:cubicBezTo>
                  <a:cubicBezTo>
                    <a:pt x="235" y="108"/>
                    <a:pt x="226" y="105"/>
                    <a:pt x="220" y="111"/>
                  </a:cubicBezTo>
                  <a:cubicBezTo>
                    <a:pt x="214" y="117"/>
                    <a:pt x="217" y="126"/>
                    <a:pt x="220" y="136"/>
                  </a:cubicBezTo>
                  <a:cubicBezTo>
                    <a:pt x="223" y="146"/>
                    <a:pt x="226" y="157"/>
                    <a:pt x="219" y="164"/>
                  </a:cubicBezTo>
                  <a:cubicBezTo>
                    <a:pt x="211" y="172"/>
                    <a:pt x="200" y="169"/>
                    <a:pt x="190" y="165"/>
                  </a:cubicBezTo>
                  <a:cubicBezTo>
                    <a:pt x="181" y="162"/>
                    <a:pt x="171" y="160"/>
                    <a:pt x="166" y="166"/>
                  </a:cubicBezTo>
                  <a:cubicBezTo>
                    <a:pt x="160" y="171"/>
                    <a:pt x="162" y="181"/>
                    <a:pt x="165" y="190"/>
                  </a:cubicBezTo>
                  <a:cubicBezTo>
                    <a:pt x="169" y="200"/>
                    <a:pt x="172" y="211"/>
                    <a:pt x="164" y="219"/>
                  </a:cubicBezTo>
                  <a:cubicBezTo>
                    <a:pt x="157" y="226"/>
                    <a:pt x="146" y="223"/>
                    <a:pt x="136" y="220"/>
                  </a:cubicBezTo>
                  <a:cubicBezTo>
                    <a:pt x="126" y="217"/>
                    <a:pt x="117" y="214"/>
                    <a:pt x="111" y="220"/>
                  </a:cubicBezTo>
                  <a:cubicBezTo>
                    <a:pt x="105" y="226"/>
                    <a:pt x="108" y="235"/>
                    <a:pt x="111" y="245"/>
                  </a:cubicBezTo>
                  <a:cubicBezTo>
                    <a:pt x="114" y="255"/>
                    <a:pt x="118" y="265"/>
                    <a:pt x="110" y="273"/>
                  </a:cubicBezTo>
                  <a:cubicBezTo>
                    <a:pt x="102" y="281"/>
                    <a:pt x="92" y="277"/>
                    <a:pt x="81" y="274"/>
                  </a:cubicBezTo>
                  <a:cubicBezTo>
                    <a:pt x="72" y="271"/>
                    <a:pt x="63" y="268"/>
                    <a:pt x="57" y="274"/>
                  </a:cubicBezTo>
                  <a:cubicBezTo>
                    <a:pt x="51" y="280"/>
                    <a:pt x="54" y="289"/>
                    <a:pt x="57" y="299"/>
                  </a:cubicBezTo>
                  <a:cubicBezTo>
                    <a:pt x="60" y="309"/>
                    <a:pt x="63" y="320"/>
                    <a:pt x="56" y="327"/>
                  </a:cubicBezTo>
                  <a:cubicBezTo>
                    <a:pt x="48" y="335"/>
                    <a:pt x="37" y="332"/>
                    <a:pt x="27" y="329"/>
                  </a:cubicBezTo>
                  <a:cubicBezTo>
                    <a:pt x="17" y="326"/>
                    <a:pt x="8" y="323"/>
                    <a:pt x="2" y="329"/>
                  </a:cubicBezTo>
                  <a:cubicBezTo>
                    <a:pt x="0" y="326"/>
                    <a:pt x="0" y="326"/>
                    <a:pt x="0" y="326"/>
                  </a:cubicBezTo>
                  <a:cubicBezTo>
                    <a:pt x="7" y="318"/>
                    <a:pt x="18" y="322"/>
                    <a:pt x="28" y="325"/>
                  </a:cubicBezTo>
                  <a:cubicBezTo>
                    <a:pt x="38" y="328"/>
                    <a:pt x="47" y="331"/>
                    <a:pt x="53" y="325"/>
                  </a:cubicBezTo>
                  <a:cubicBezTo>
                    <a:pt x="59" y="319"/>
                    <a:pt x="56" y="310"/>
                    <a:pt x="53" y="300"/>
                  </a:cubicBezTo>
                  <a:cubicBezTo>
                    <a:pt x="50" y="290"/>
                    <a:pt x="46" y="279"/>
                    <a:pt x="54" y="271"/>
                  </a:cubicBezTo>
                  <a:cubicBezTo>
                    <a:pt x="62" y="264"/>
                    <a:pt x="72" y="267"/>
                    <a:pt x="83" y="270"/>
                  </a:cubicBezTo>
                  <a:cubicBezTo>
                    <a:pt x="92" y="273"/>
                    <a:pt x="101" y="276"/>
                    <a:pt x="107" y="270"/>
                  </a:cubicBezTo>
                  <a:cubicBezTo>
                    <a:pt x="113" y="264"/>
                    <a:pt x="110" y="255"/>
                    <a:pt x="107" y="246"/>
                  </a:cubicBezTo>
                  <a:cubicBezTo>
                    <a:pt x="104" y="235"/>
                    <a:pt x="101" y="225"/>
                    <a:pt x="108" y="217"/>
                  </a:cubicBezTo>
                  <a:cubicBezTo>
                    <a:pt x="116" y="209"/>
                    <a:pt x="127" y="213"/>
                    <a:pt x="137" y="216"/>
                  </a:cubicBezTo>
                  <a:cubicBezTo>
                    <a:pt x="147" y="219"/>
                    <a:pt x="156" y="222"/>
                    <a:pt x="162" y="216"/>
                  </a:cubicBezTo>
                  <a:cubicBezTo>
                    <a:pt x="168" y="210"/>
                    <a:pt x="165" y="201"/>
                    <a:pt x="162" y="191"/>
                  </a:cubicBezTo>
                  <a:cubicBezTo>
                    <a:pt x="158" y="181"/>
                    <a:pt x="155" y="170"/>
                    <a:pt x="163" y="163"/>
                  </a:cubicBezTo>
                  <a:cubicBezTo>
                    <a:pt x="170" y="155"/>
                    <a:pt x="181" y="158"/>
                    <a:pt x="191" y="162"/>
                  </a:cubicBezTo>
                  <a:cubicBezTo>
                    <a:pt x="201" y="165"/>
                    <a:pt x="210" y="168"/>
                    <a:pt x="216" y="162"/>
                  </a:cubicBezTo>
                  <a:cubicBezTo>
                    <a:pt x="222" y="156"/>
                    <a:pt x="219" y="147"/>
                    <a:pt x="216" y="137"/>
                  </a:cubicBezTo>
                  <a:cubicBezTo>
                    <a:pt x="213" y="127"/>
                    <a:pt x="209" y="116"/>
                    <a:pt x="217" y="108"/>
                  </a:cubicBezTo>
                  <a:cubicBezTo>
                    <a:pt x="225" y="101"/>
                    <a:pt x="235" y="104"/>
                    <a:pt x="246" y="107"/>
                  </a:cubicBezTo>
                  <a:cubicBezTo>
                    <a:pt x="255" y="110"/>
                    <a:pt x="264" y="113"/>
                    <a:pt x="270" y="107"/>
                  </a:cubicBezTo>
                  <a:cubicBezTo>
                    <a:pt x="276" y="101"/>
                    <a:pt x="273" y="92"/>
                    <a:pt x="270" y="83"/>
                  </a:cubicBezTo>
                  <a:cubicBezTo>
                    <a:pt x="267" y="72"/>
                    <a:pt x="264" y="62"/>
                    <a:pt x="271" y="54"/>
                  </a:cubicBezTo>
                  <a:cubicBezTo>
                    <a:pt x="279" y="46"/>
                    <a:pt x="290" y="50"/>
                    <a:pt x="300" y="53"/>
                  </a:cubicBezTo>
                  <a:cubicBezTo>
                    <a:pt x="310" y="56"/>
                    <a:pt x="319" y="59"/>
                    <a:pt x="325" y="53"/>
                  </a:cubicBezTo>
                  <a:cubicBezTo>
                    <a:pt x="331" y="47"/>
                    <a:pt x="328" y="38"/>
                    <a:pt x="325" y="28"/>
                  </a:cubicBezTo>
                  <a:cubicBezTo>
                    <a:pt x="322" y="18"/>
                    <a:pt x="318" y="7"/>
                    <a:pt x="326" y="0"/>
                  </a:cubicBezTo>
                  <a:cubicBezTo>
                    <a:pt x="329" y="2"/>
                    <a:pt x="329" y="2"/>
                    <a:pt x="329" y="2"/>
                  </a:cubicBezTo>
                  <a:cubicBezTo>
                    <a:pt x="323" y="8"/>
                    <a:pt x="326" y="17"/>
                    <a:pt x="329" y="27"/>
                  </a:cubicBezTo>
                  <a:cubicBezTo>
                    <a:pt x="332" y="37"/>
                    <a:pt x="335" y="48"/>
                    <a:pt x="328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"/>
            <p:cNvSpPr>
              <a:spLocks/>
            </p:cNvSpPr>
            <p:nvPr/>
          </p:nvSpPr>
          <p:spPr bwMode="auto">
            <a:xfrm>
              <a:off x="3756966" y="1084263"/>
              <a:ext cx="700088" cy="700088"/>
            </a:xfrm>
            <a:custGeom>
              <a:avLst/>
              <a:gdLst>
                <a:gd name="T0" fmla="*/ 328 w 335"/>
                <a:gd name="T1" fmla="*/ 56 h 335"/>
                <a:gd name="T2" fmla="*/ 299 w 335"/>
                <a:gd name="T3" fmla="*/ 57 h 335"/>
                <a:gd name="T4" fmla="*/ 274 w 335"/>
                <a:gd name="T5" fmla="*/ 57 h 335"/>
                <a:gd name="T6" fmla="*/ 274 w 335"/>
                <a:gd name="T7" fmla="*/ 81 h 335"/>
                <a:gd name="T8" fmla="*/ 273 w 335"/>
                <a:gd name="T9" fmla="*/ 110 h 335"/>
                <a:gd name="T10" fmla="*/ 245 w 335"/>
                <a:gd name="T11" fmla="*/ 111 h 335"/>
                <a:gd name="T12" fmla="*/ 220 w 335"/>
                <a:gd name="T13" fmla="*/ 111 h 335"/>
                <a:gd name="T14" fmla="*/ 220 w 335"/>
                <a:gd name="T15" fmla="*/ 136 h 335"/>
                <a:gd name="T16" fmla="*/ 219 w 335"/>
                <a:gd name="T17" fmla="*/ 164 h 335"/>
                <a:gd name="T18" fmla="*/ 190 w 335"/>
                <a:gd name="T19" fmla="*/ 165 h 335"/>
                <a:gd name="T20" fmla="*/ 166 w 335"/>
                <a:gd name="T21" fmla="*/ 166 h 335"/>
                <a:gd name="T22" fmla="*/ 165 w 335"/>
                <a:gd name="T23" fmla="*/ 190 h 335"/>
                <a:gd name="T24" fmla="*/ 164 w 335"/>
                <a:gd name="T25" fmla="*/ 219 h 335"/>
                <a:gd name="T26" fmla="*/ 136 w 335"/>
                <a:gd name="T27" fmla="*/ 220 h 335"/>
                <a:gd name="T28" fmla="*/ 111 w 335"/>
                <a:gd name="T29" fmla="*/ 220 h 335"/>
                <a:gd name="T30" fmla="*/ 111 w 335"/>
                <a:gd name="T31" fmla="*/ 245 h 335"/>
                <a:gd name="T32" fmla="*/ 110 w 335"/>
                <a:gd name="T33" fmla="*/ 273 h 335"/>
                <a:gd name="T34" fmla="*/ 81 w 335"/>
                <a:gd name="T35" fmla="*/ 274 h 335"/>
                <a:gd name="T36" fmla="*/ 57 w 335"/>
                <a:gd name="T37" fmla="*/ 274 h 335"/>
                <a:gd name="T38" fmla="*/ 57 w 335"/>
                <a:gd name="T39" fmla="*/ 299 h 335"/>
                <a:gd name="T40" fmla="*/ 56 w 335"/>
                <a:gd name="T41" fmla="*/ 327 h 335"/>
                <a:gd name="T42" fmla="*/ 27 w 335"/>
                <a:gd name="T43" fmla="*/ 329 h 335"/>
                <a:gd name="T44" fmla="*/ 2 w 335"/>
                <a:gd name="T45" fmla="*/ 329 h 335"/>
                <a:gd name="T46" fmla="*/ 0 w 335"/>
                <a:gd name="T47" fmla="*/ 326 h 335"/>
                <a:gd name="T48" fmla="*/ 28 w 335"/>
                <a:gd name="T49" fmla="*/ 325 h 335"/>
                <a:gd name="T50" fmla="*/ 53 w 335"/>
                <a:gd name="T51" fmla="*/ 325 h 335"/>
                <a:gd name="T52" fmla="*/ 53 w 335"/>
                <a:gd name="T53" fmla="*/ 300 h 335"/>
                <a:gd name="T54" fmla="*/ 54 w 335"/>
                <a:gd name="T55" fmla="*/ 271 h 335"/>
                <a:gd name="T56" fmla="*/ 83 w 335"/>
                <a:gd name="T57" fmla="*/ 270 h 335"/>
                <a:gd name="T58" fmla="*/ 107 w 335"/>
                <a:gd name="T59" fmla="*/ 270 h 335"/>
                <a:gd name="T60" fmla="*/ 107 w 335"/>
                <a:gd name="T61" fmla="*/ 246 h 335"/>
                <a:gd name="T62" fmla="*/ 108 w 335"/>
                <a:gd name="T63" fmla="*/ 217 h 335"/>
                <a:gd name="T64" fmla="*/ 137 w 335"/>
                <a:gd name="T65" fmla="*/ 216 h 335"/>
                <a:gd name="T66" fmla="*/ 162 w 335"/>
                <a:gd name="T67" fmla="*/ 216 h 335"/>
                <a:gd name="T68" fmla="*/ 162 w 335"/>
                <a:gd name="T69" fmla="*/ 191 h 335"/>
                <a:gd name="T70" fmla="*/ 163 w 335"/>
                <a:gd name="T71" fmla="*/ 163 h 335"/>
                <a:gd name="T72" fmla="*/ 191 w 335"/>
                <a:gd name="T73" fmla="*/ 162 h 335"/>
                <a:gd name="T74" fmla="*/ 216 w 335"/>
                <a:gd name="T75" fmla="*/ 162 h 335"/>
                <a:gd name="T76" fmla="*/ 216 w 335"/>
                <a:gd name="T77" fmla="*/ 137 h 335"/>
                <a:gd name="T78" fmla="*/ 217 w 335"/>
                <a:gd name="T79" fmla="*/ 108 h 335"/>
                <a:gd name="T80" fmla="*/ 246 w 335"/>
                <a:gd name="T81" fmla="*/ 107 h 335"/>
                <a:gd name="T82" fmla="*/ 270 w 335"/>
                <a:gd name="T83" fmla="*/ 107 h 335"/>
                <a:gd name="T84" fmla="*/ 270 w 335"/>
                <a:gd name="T85" fmla="*/ 83 h 335"/>
                <a:gd name="T86" fmla="*/ 271 w 335"/>
                <a:gd name="T87" fmla="*/ 54 h 335"/>
                <a:gd name="T88" fmla="*/ 300 w 335"/>
                <a:gd name="T89" fmla="*/ 53 h 335"/>
                <a:gd name="T90" fmla="*/ 325 w 335"/>
                <a:gd name="T91" fmla="*/ 53 h 335"/>
                <a:gd name="T92" fmla="*/ 325 w 335"/>
                <a:gd name="T93" fmla="*/ 28 h 335"/>
                <a:gd name="T94" fmla="*/ 326 w 335"/>
                <a:gd name="T95" fmla="*/ 0 h 335"/>
                <a:gd name="T96" fmla="*/ 329 w 335"/>
                <a:gd name="T97" fmla="*/ 2 h 335"/>
                <a:gd name="T98" fmla="*/ 329 w 335"/>
                <a:gd name="T99" fmla="*/ 27 h 335"/>
                <a:gd name="T100" fmla="*/ 328 w 335"/>
                <a:gd name="T101" fmla="*/ 5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5" h="335">
                  <a:moveTo>
                    <a:pt x="328" y="56"/>
                  </a:moveTo>
                  <a:cubicBezTo>
                    <a:pt x="320" y="63"/>
                    <a:pt x="309" y="60"/>
                    <a:pt x="299" y="57"/>
                  </a:cubicBezTo>
                  <a:cubicBezTo>
                    <a:pt x="289" y="54"/>
                    <a:pt x="280" y="51"/>
                    <a:pt x="274" y="57"/>
                  </a:cubicBezTo>
                  <a:cubicBezTo>
                    <a:pt x="268" y="63"/>
                    <a:pt x="271" y="72"/>
                    <a:pt x="274" y="81"/>
                  </a:cubicBezTo>
                  <a:cubicBezTo>
                    <a:pt x="277" y="92"/>
                    <a:pt x="281" y="102"/>
                    <a:pt x="273" y="110"/>
                  </a:cubicBezTo>
                  <a:cubicBezTo>
                    <a:pt x="265" y="118"/>
                    <a:pt x="255" y="114"/>
                    <a:pt x="245" y="111"/>
                  </a:cubicBezTo>
                  <a:cubicBezTo>
                    <a:pt x="235" y="108"/>
                    <a:pt x="226" y="105"/>
                    <a:pt x="220" y="111"/>
                  </a:cubicBezTo>
                  <a:cubicBezTo>
                    <a:pt x="214" y="117"/>
                    <a:pt x="217" y="126"/>
                    <a:pt x="220" y="136"/>
                  </a:cubicBezTo>
                  <a:cubicBezTo>
                    <a:pt x="223" y="146"/>
                    <a:pt x="226" y="157"/>
                    <a:pt x="219" y="164"/>
                  </a:cubicBezTo>
                  <a:cubicBezTo>
                    <a:pt x="211" y="172"/>
                    <a:pt x="200" y="169"/>
                    <a:pt x="190" y="165"/>
                  </a:cubicBezTo>
                  <a:cubicBezTo>
                    <a:pt x="181" y="162"/>
                    <a:pt x="171" y="160"/>
                    <a:pt x="166" y="166"/>
                  </a:cubicBezTo>
                  <a:cubicBezTo>
                    <a:pt x="160" y="171"/>
                    <a:pt x="162" y="181"/>
                    <a:pt x="165" y="190"/>
                  </a:cubicBezTo>
                  <a:cubicBezTo>
                    <a:pt x="169" y="200"/>
                    <a:pt x="172" y="211"/>
                    <a:pt x="164" y="219"/>
                  </a:cubicBezTo>
                  <a:cubicBezTo>
                    <a:pt x="157" y="226"/>
                    <a:pt x="146" y="223"/>
                    <a:pt x="136" y="220"/>
                  </a:cubicBezTo>
                  <a:cubicBezTo>
                    <a:pt x="126" y="217"/>
                    <a:pt x="117" y="214"/>
                    <a:pt x="111" y="220"/>
                  </a:cubicBezTo>
                  <a:cubicBezTo>
                    <a:pt x="105" y="226"/>
                    <a:pt x="108" y="235"/>
                    <a:pt x="111" y="245"/>
                  </a:cubicBezTo>
                  <a:cubicBezTo>
                    <a:pt x="114" y="255"/>
                    <a:pt x="118" y="265"/>
                    <a:pt x="110" y="273"/>
                  </a:cubicBezTo>
                  <a:cubicBezTo>
                    <a:pt x="102" y="281"/>
                    <a:pt x="92" y="277"/>
                    <a:pt x="81" y="274"/>
                  </a:cubicBezTo>
                  <a:cubicBezTo>
                    <a:pt x="72" y="271"/>
                    <a:pt x="63" y="268"/>
                    <a:pt x="57" y="274"/>
                  </a:cubicBezTo>
                  <a:cubicBezTo>
                    <a:pt x="51" y="280"/>
                    <a:pt x="54" y="289"/>
                    <a:pt x="57" y="299"/>
                  </a:cubicBezTo>
                  <a:cubicBezTo>
                    <a:pt x="60" y="309"/>
                    <a:pt x="63" y="320"/>
                    <a:pt x="56" y="327"/>
                  </a:cubicBezTo>
                  <a:cubicBezTo>
                    <a:pt x="48" y="335"/>
                    <a:pt x="37" y="332"/>
                    <a:pt x="27" y="329"/>
                  </a:cubicBezTo>
                  <a:cubicBezTo>
                    <a:pt x="17" y="326"/>
                    <a:pt x="8" y="323"/>
                    <a:pt x="2" y="329"/>
                  </a:cubicBezTo>
                  <a:cubicBezTo>
                    <a:pt x="0" y="326"/>
                    <a:pt x="0" y="326"/>
                    <a:pt x="0" y="326"/>
                  </a:cubicBezTo>
                  <a:cubicBezTo>
                    <a:pt x="7" y="318"/>
                    <a:pt x="18" y="322"/>
                    <a:pt x="28" y="325"/>
                  </a:cubicBezTo>
                  <a:cubicBezTo>
                    <a:pt x="38" y="328"/>
                    <a:pt x="47" y="331"/>
                    <a:pt x="53" y="325"/>
                  </a:cubicBezTo>
                  <a:cubicBezTo>
                    <a:pt x="59" y="319"/>
                    <a:pt x="56" y="310"/>
                    <a:pt x="53" y="300"/>
                  </a:cubicBezTo>
                  <a:cubicBezTo>
                    <a:pt x="50" y="290"/>
                    <a:pt x="46" y="279"/>
                    <a:pt x="54" y="271"/>
                  </a:cubicBezTo>
                  <a:cubicBezTo>
                    <a:pt x="62" y="264"/>
                    <a:pt x="72" y="267"/>
                    <a:pt x="83" y="270"/>
                  </a:cubicBezTo>
                  <a:cubicBezTo>
                    <a:pt x="92" y="273"/>
                    <a:pt x="101" y="276"/>
                    <a:pt x="107" y="270"/>
                  </a:cubicBezTo>
                  <a:cubicBezTo>
                    <a:pt x="113" y="264"/>
                    <a:pt x="110" y="255"/>
                    <a:pt x="107" y="246"/>
                  </a:cubicBezTo>
                  <a:cubicBezTo>
                    <a:pt x="104" y="235"/>
                    <a:pt x="101" y="225"/>
                    <a:pt x="108" y="217"/>
                  </a:cubicBezTo>
                  <a:cubicBezTo>
                    <a:pt x="116" y="209"/>
                    <a:pt x="127" y="213"/>
                    <a:pt x="137" y="216"/>
                  </a:cubicBezTo>
                  <a:cubicBezTo>
                    <a:pt x="147" y="219"/>
                    <a:pt x="156" y="222"/>
                    <a:pt x="162" y="216"/>
                  </a:cubicBezTo>
                  <a:cubicBezTo>
                    <a:pt x="168" y="210"/>
                    <a:pt x="165" y="201"/>
                    <a:pt x="162" y="191"/>
                  </a:cubicBezTo>
                  <a:cubicBezTo>
                    <a:pt x="158" y="181"/>
                    <a:pt x="155" y="170"/>
                    <a:pt x="163" y="163"/>
                  </a:cubicBezTo>
                  <a:cubicBezTo>
                    <a:pt x="170" y="155"/>
                    <a:pt x="181" y="158"/>
                    <a:pt x="191" y="162"/>
                  </a:cubicBezTo>
                  <a:cubicBezTo>
                    <a:pt x="201" y="165"/>
                    <a:pt x="210" y="168"/>
                    <a:pt x="216" y="162"/>
                  </a:cubicBezTo>
                  <a:cubicBezTo>
                    <a:pt x="222" y="156"/>
                    <a:pt x="219" y="147"/>
                    <a:pt x="216" y="137"/>
                  </a:cubicBezTo>
                  <a:cubicBezTo>
                    <a:pt x="213" y="127"/>
                    <a:pt x="209" y="116"/>
                    <a:pt x="217" y="108"/>
                  </a:cubicBezTo>
                  <a:cubicBezTo>
                    <a:pt x="225" y="101"/>
                    <a:pt x="235" y="104"/>
                    <a:pt x="246" y="107"/>
                  </a:cubicBezTo>
                  <a:cubicBezTo>
                    <a:pt x="255" y="110"/>
                    <a:pt x="264" y="113"/>
                    <a:pt x="270" y="107"/>
                  </a:cubicBezTo>
                  <a:cubicBezTo>
                    <a:pt x="276" y="101"/>
                    <a:pt x="273" y="92"/>
                    <a:pt x="270" y="83"/>
                  </a:cubicBezTo>
                  <a:cubicBezTo>
                    <a:pt x="267" y="72"/>
                    <a:pt x="264" y="62"/>
                    <a:pt x="271" y="54"/>
                  </a:cubicBezTo>
                  <a:cubicBezTo>
                    <a:pt x="279" y="46"/>
                    <a:pt x="290" y="50"/>
                    <a:pt x="300" y="53"/>
                  </a:cubicBezTo>
                  <a:cubicBezTo>
                    <a:pt x="310" y="56"/>
                    <a:pt x="319" y="59"/>
                    <a:pt x="325" y="53"/>
                  </a:cubicBezTo>
                  <a:cubicBezTo>
                    <a:pt x="331" y="47"/>
                    <a:pt x="328" y="38"/>
                    <a:pt x="325" y="28"/>
                  </a:cubicBezTo>
                  <a:cubicBezTo>
                    <a:pt x="322" y="18"/>
                    <a:pt x="318" y="7"/>
                    <a:pt x="326" y="0"/>
                  </a:cubicBezTo>
                  <a:cubicBezTo>
                    <a:pt x="329" y="2"/>
                    <a:pt x="329" y="2"/>
                    <a:pt x="329" y="2"/>
                  </a:cubicBezTo>
                  <a:cubicBezTo>
                    <a:pt x="323" y="8"/>
                    <a:pt x="326" y="17"/>
                    <a:pt x="329" y="27"/>
                  </a:cubicBezTo>
                  <a:cubicBezTo>
                    <a:pt x="332" y="37"/>
                    <a:pt x="335" y="48"/>
                    <a:pt x="328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7588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15592" y="6400892"/>
            <a:ext cx="25202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© 2018 </a:t>
            </a:r>
            <a:r>
              <a:rPr lang="en-US" sz="900" b="1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Slidefabric.com</a:t>
            </a:r>
            <a:r>
              <a:rPr lang="en-US" sz="9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 All rights reserved.</a:t>
            </a:r>
            <a:endParaRPr lang="en-US" sz="900" b="0" i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1039748" y="6377809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spc="600" dirty="0">
                <a:latin typeface="+mj-lt"/>
              </a:rPr>
              <a:t>PAGE</a:t>
            </a:r>
            <a:fld id="{1FF971EA-3A6D-44E0-AE21-1C9457776B3F}" type="slidenum">
              <a:rPr lang="en-US" sz="1200" smtClean="0">
                <a:latin typeface="+mn-lt"/>
              </a:rPr>
              <a:pPr/>
              <a:t>‹#›</a:t>
            </a:fld>
            <a:endParaRPr lang="en-US" sz="1100" dirty="0">
              <a:latin typeface="+mn-lt"/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7813397" y="-713781"/>
            <a:ext cx="4981868" cy="3747927"/>
            <a:chOff x="2432790" y="730250"/>
            <a:chExt cx="7132330" cy="5365749"/>
          </a:xfrm>
          <a:solidFill>
            <a:schemeClr val="bg1">
              <a:lumMod val="95000"/>
            </a:schemeClr>
          </a:solidFill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3363912" y="800101"/>
              <a:ext cx="5110162" cy="5078412"/>
            </a:xfrm>
            <a:custGeom>
              <a:avLst/>
              <a:gdLst>
                <a:gd name="T0" fmla="*/ 1670 w 2447"/>
                <a:gd name="T1" fmla="*/ 937 h 2432"/>
                <a:gd name="T2" fmla="*/ 1589 w 2447"/>
                <a:gd name="T3" fmla="*/ 957 h 2432"/>
                <a:gd name="T4" fmla="*/ 1551 w 2447"/>
                <a:gd name="T5" fmla="*/ 930 h 2432"/>
                <a:gd name="T6" fmla="*/ 1550 w 2447"/>
                <a:gd name="T7" fmla="*/ 929 h 2432"/>
                <a:gd name="T8" fmla="*/ 1423 w 2447"/>
                <a:gd name="T9" fmla="*/ 929 h 2432"/>
                <a:gd name="T10" fmla="*/ 1311 w 2447"/>
                <a:gd name="T11" fmla="*/ 1041 h 2432"/>
                <a:gd name="T12" fmla="*/ 1183 w 2447"/>
                <a:gd name="T13" fmla="*/ 1041 h 2432"/>
                <a:gd name="T14" fmla="*/ 1183 w 2447"/>
                <a:gd name="T15" fmla="*/ 913 h 2432"/>
                <a:gd name="T16" fmla="*/ 1550 w 2447"/>
                <a:gd name="T17" fmla="*/ 546 h 2432"/>
                <a:gd name="T18" fmla="*/ 1555 w 2447"/>
                <a:gd name="T19" fmla="*/ 423 h 2432"/>
                <a:gd name="T20" fmla="*/ 1555 w 2447"/>
                <a:gd name="T21" fmla="*/ 423 h 2432"/>
                <a:gd name="T22" fmla="*/ 1523 w 2447"/>
                <a:gd name="T23" fmla="*/ 380 h 2432"/>
                <a:gd name="T24" fmla="*/ 1543 w 2447"/>
                <a:gd name="T25" fmla="*/ 299 h 2432"/>
                <a:gd name="T26" fmla="*/ 1678 w 2447"/>
                <a:gd name="T27" fmla="*/ 163 h 2432"/>
                <a:gd name="T28" fmla="*/ 1678 w 2447"/>
                <a:gd name="T29" fmla="*/ 36 h 2432"/>
                <a:gd name="T30" fmla="*/ 1550 w 2447"/>
                <a:gd name="T31" fmla="*/ 36 h 2432"/>
                <a:gd name="T32" fmla="*/ 1462 w 2447"/>
                <a:gd name="T33" fmla="*/ 124 h 2432"/>
                <a:gd name="T34" fmla="*/ 1381 w 2447"/>
                <a:gd name="T35" fmla="*/ 143 h 2432"/>
                <a:gd name="T36" fmla="*/ 1348 w 2447"/>
                <a:gd name="T37" fmla="*/ 121 h 2432"/>
                <a:gd name="T38" fmla="*/ 1343 w 2447"/>
                <a:gd name="T39" fmla="*/ 115 h 2432"/>
                <a:gd name="T40" fmla="*/ 1215 w 2447"/>
                <a:gd name="T41" fmla="*/ 115 h 2432"/>
                <a:gd name="T42" fmla="*/ 35 w 2447"/>
                <a:gd name="T43" fmla="*/ 1296 h 2432"/>
                <a:gd name="T44" fmla="*/ 35 w 2447"/>
                <a:gd name="T45" fmla="*/ 1424 h 2432"/>
                <a:gd name="T46" fmla="*/ 162 w 2447"/>
                <a:gd name="T47" fmla="*/ 1424 h 2432"/>
                <a:gd name="T48" fmla="*/ 266 w 2447"/>
                <a:gd name="T49" fmla="*/ 1320 h 2432"/>
                <a:gd name="T50" fmla="*/ 394 w 2447"/>
                <a:gd name="T51" fmla="*/ 1320 h 2432"/>
                <a:gd name="T52" fmla="*/ 394 w 2447"/>
                <a:gd name="T53" fmla="*/ 1447 h 2432"/>
                <a:gd name="T54" fmla="*/ 178 w 2447"/>
                <a:gd name="T55" fmla="*/ 1663 h 2432"/>
                <a:gd name="T56" fmla="*/ 178 w 2447"/>
                <a:gd name="T57" fmla="*/ 1790 h 2432"/>
                <a:gd name="T58" fmla="*/ 306 w 2447"/>
                <a:gd name="T59" fmla="*/ 1790 h 2432"/>
                <a:gd name="T60" fmla="*/ 497 w 2447"/>
                <a:gd name="T61" fmla="*/ 1599 h 2432"/>
                <a:gd name="T62" fmla="*/ 625 w 2447"/>
                <a:gd name="T63" fmla="*/ 1599 h 2432"/>
                <a:gd name="T64" fmla="*/ 625 w 2447"/>
                <a:gd name="T65" fmla="*/ 1727 h 2432"/>
                <a:gd name="T66" fmla="*/ 178 w 2447"/>
                <a:gd name="T67" fmla="*/ 2173 h 2432"/>
                <a:gd name="T68" fmla="*/ 178 w 2447"/>
                <a:gd name="T69" fmla="*/ 2301 h 2432"/>
                <a:gd name="T70" fmla="*/ 306 w 2447"/>
                <a:gd name="T71" fmla="*/ 2301 h 2432"/>
                <a:gd name="T72" fmla="*/ 673 w 2447"/>
                <a:gd name="T73" fmla="*/ 1934 h 2432"/>
                <a:gd name="T74" fmla="*/ 801 w 2447"/>
                <a:gd name="T75" fmla="*/ 1934 h 2432"/>
                <a:gd name="T76" fmla="*/ 801 w 2447"/>
                <a:gd name="T77" fmla="*/ 2062 h 2432"/>
                <a:gd name="T78" fmla="*/ 815 w 2447"/>
                <a:gd name="T79" fmla="*/ 2047 h 2432"/>
                <a:gd name="T80" fmla="*/ 815 w 2447"/>
                <a:gd name="T81" fmla="*/ 2175 h 2432"/>
                <a:gd name="T82" fmla="*/ 942 w 2447"/>
                <a:gd name="T83" fmla="*/ 2175 h 2432"/>
                <a:gd name="T84" fmla="*/ 968 w 2447"/>
                <a:gd name="T85" fmla="*/ 2149 h 2432"/>
                <a:gd name="T86" fmla="*/ 1096 w 2447"/>
                <a:gd name="T87" fmla="*/ 2149 h 2432"/>
                <a:gd name="T88" fmla="*/ 1096 w 2447"/>
                <a:gd name="T89" fmla="*/ 2277 h 2432"/>
                <a:gd name="T90" fmla="*/ 1104 w 2447"/>
                <a:gd name="T91" fmla="*/ 2269 h 2432"/>
                <a:gd name="T92" fmla="*/ 1104 w 2447"/>
                <a:gd name="T93" fmla="*/ 2397 h 2432"/>
                <a:gd name="T94" fmla="*/ 1231 w 2447"/>
                <a:gd name="T95" fmla="*/ 2397 h 2432"/>
                <a:gd name="T96" fmla="*/ 2412 w 2447"/>
                <a:gd name="T97" fmla="*/ 1216 h 2432"/>
                <a:gd name="T98" fmla="*/ 2412 w 2447"/>
                <a:gd name="T99" fmla="*/ 1089 h 2432"/>
                <a:gd name="T100" fmla="*/ 2284 w 2447"/>
                <a:gd name="T101" fmla="*/ 1089 h 2432"/>
                <a:gd name="T102" fmla="*/ 2252 w 2447"/>
                <a:gd name="T103" fmla="*/ 1120 h 2432"/>
                <a:gd name="T104" fmla="*/ 2125 w 2447"/>
                <a:gd name="T105" fmla="*/ 1120 h 2432"/>
                <a:gd name="T106" fmla="*/ 2125 w 2447"/>
                <a:gd name="T107" fmla="*/ 993 h 2432"/>
                <a:gd name="T108" fmla="*/ 2334 w 2447"/>
                <a:gd name="T109" fmla="*/ 784 h 2432"/>
                <a:gd name="T110" fmla="*/ 2334 w 2447"/>
                <a:gd name="T111" fmla="*/ 656 h 2432"/>
                <a:gd name="T112" fmla="*/ 2206 w 2447"/>
                <a:gd name="T113" fmla="*/ 656 h 2432"/>
                <a:gd name="T114" fmla="*/ 2196 w 2447"/>
                <a:gd name="T115" fmla="*/ 666 h 2432"/>
                <a:gd name="T116" fmla="*/ 2123 w 2447"/>
                <a:gd name="T117" fmla="*/ 678 h 2432"/>
                <a:gd name="T118" fmla="*/ 2088 w 2447"/>
                <a:gd name="T119" fmla="*/ 653 h 2432"/>
                <a:gd name="T120" fmla="*/ 2085 w 2447"/>
                <a:gd name="T121" fmla="*/ 650 h 2432"/>
                <a:gd name="T122" fmla="*/ 1957 w 2447"/>
                <a:gd name="T123" fmla="*/ 650 h 2432"/>
                <a:gd name="T124" fmla="*/ 1670 w 2447"/>
                <a:gd name="T125" fmla="*/ 937 h 2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47" h="2432">
                  <a:moveTo>
                    <a:pt x="1670" y="937"/>
                  </a:moveTo>
                  <a:cubicBezTo>
                    <a:pt x="1635" y="970"/>
                    <a:pt x="1604" y="963"/>
                    <a:pt x="1589" y="957"/>
                  </a:cubicBezTo>
                  <a:cubicBezTo>
                    <a:pt x="1569" y="948"/>
                    <a:pt x="1564" y="942"/>
                    <a:pt x="1551" y="930"/>
                  </a:cubicBezTo>
                  <a:cubicBezTo>
                    <a:pt x="1551" y="930"/>
                    <a:pt x="1551" y="929"/>
                    <a:pt x="1550" y="929"/>
                  </a:cubicBezTo>
                  <a:cubicBezTo>
                    <a:pt x="1515" y="894"/>
                    <a:pt x="1458" y="894"/>
                    <a:pt x="1423" y="929"/>
                  </a:cubicBezTo>
                  <a:cubicBezTo>
                    <a:pt x="1311" y="1041"/>
                    <a:pt x="1311" y="1041"/>
                    <a:pt x="1311" y="1041"/>
                  </a:cubicBezTo>
                  <a:cubicBezTo>
                    <a:pt x="1276" y="1076"/>
                    <a:pt x="1219" y="1076"/>
                    <a:pt x="1183" y="1041"/>
                  </a:cubicBezTo>
                  <a:cubicBezTo>
                    <a:pt x="1148" y="1005"/>
                    <a:pt x="1148" y="948"/>
                    <a:pt x="1183" y="913"/>
                  </a:cubicBezTo>
                  <a:cubicBezTo>
                    <a:pt x="1550" y="546"/>
                    <a:pt x="1550" y="546"/>
                    <a:pt x="1550" y="546"/>
                  </a:cubicBezTo>
                  <a:cubicBezTo>
                    <a:pt x="1584" y="512"/>
                    <a:pt x="1585" y="459"/>
                    <a:pt x="1555" y="423"/>
                  </a:cubicBezTo>
                  <a:cubicBezTo>
                    <a:pt x="1555" y="423"/>
                    <a:pt x="1555" y="423"/>
                    <a:pt x="1555" y="423"/>
                  </a:cubicBezTo>
                  <a:cubicBezTo>
                    <a:pt x="1539" y="406"/>
                    <a:pt x="1533" y="402"/>
                    <a:pt x="1523" y="380"/>
                  </a:cubicBezTo>
                  <a:cubicBezTo>
                    <a:pt x="1516" y="365"/>
                    <a:pt x="1510" y="334"/>
                    <a:pt x="1543" y="299"/>
                  </a:cubicBezTo>
                  <a:cubicBezTo>
                    <a:pt x="1678" y="163"/>
                    <a:pt x="1678" y="163"/>
                    <a:pt x="1678" y="163"/>
                  </a:cubicBezTo>
                  <a:cubicBezTo>
                    <a:pt x="1713" y="128"/>
                    <a:pt x="1713" y="71"/>
                    <a:pt x="1678" y="36"/>
                  </a:cubicBezTo>
                  <a:cubicBezTo>
                    <a:pt x="1643" y="0"/>
                    <a:pt x="1586" y="0"/>
                    <a:pt x="1550" y="36"/>
                  </a:cubicBezTo>
                  <a:cubicBezTo>
                    <a:pt x="1462" y="124"/>
                    <a:pt x="1462" y="124"/>
                    <a:pt x="1462" y="124"/>
                  </a:cubicBezTo>
                  <a:cubicBezTo>
                    <a:pt x="1427" y="156"/>
                    <a:pt x="1396" y="150"/>
                    <a:pt x="1381" y="143"/>
                  </a:cubicBezTo>
                  <a:cubicBezTo>
                    <a:pt x="1364" y="136"/>
                    <a:pt x="1358" y="130"/>
                    <a:pt x="1348" y="121"/>
                  </a:cubicBezTo>
                  <a:cubicBezTo>
                    <a:pt x="1346" y="119"/>
                    <a:pt x="1345" y="117"/>
                    <a:pt x="1343" y="115"/>
                  </a:cubicBezTo>
                  <a:cubicBezTo>
                    <a:pt x="1308" y="80"/>
                    <a:pt x="1251" y="80"/>
                    <a:pt x="1215" y="115"/>
                  </a:cubicBezTo>
                  <a:cubicBezTo>
                    <a:pt x="35" y="1296"/>
                    <a:pt x="35" y="1296"/>
                    <a:pt x="35" y="1296"/>
                  </a:cubicBezTo>
                  <a:cubicBezTo>
                    <a:pt x="0" y="1331"/>
                    <a:pt x="0" y="1388"/>
                    <a:pt x="35" y="1424"/>
                  </a:cubicBezTo>
                  <a:cubicBezTo>
                    <a:pt x="70" y="1459"/>
                    <a:pt x="127" y="1459"/>
                    <a:pt x="162" y="1424"/>
                  </a:cubicBezTo>
                  <a:cubicBezTo>
                    <a:pt x="266" y="1320"/>
                    <a:pt x="266" y="1320"/>
                    <a:pt x="266" y="1320"/>
                  </a:cubicBezTo>
                  <a:cubicBezTo>
                    <a:pt x="301" y="1285"/>
                    <a:pt x="359" y="1285"/>
                    <a:pt x="394" y="1320"/>
                  </a:cubicBezTo>
                  <a:cubicBezTo>
                    <a:pt x="429" y="1355"/>
                    <a:pt x="429" y="1412"/>
                    <a:pt x="394" y="1447"/>
                  </a:cubicBezTo>
                  <a:cubicBezTo>
                    <a:pt x="178" y="1663"/>
                    <a:pt x="178" y="1663"/>
                    <a:pt x="178" y="1663"/>
                  </a:cubicBezTo>
                  <a:cubicBezTo>
                    <a:pt x="143" y="1698"/>
                    <a:pt x="143" y="1755"/>
                    <a:pt x="178" y="1790"/>
                  </a:cubicBezTo>
                  <a:cubicBezTo>
                    <a:pt x="214" y="1826"/>
                    <a:pt x="271" y="1826"/>
                    <a:pt x="306" y="1790"/>
                  </a:cubicBezTo>
                  <a:cubicBezTo>
                    <a:pt x="497" y="1599"/>
                    <a:pt x="497" y="1599"/>
                    <a:pt x="497" y="1599"/>
                  </a:cubicBezTo>
                  <a:cubicBezTo>
                    <a:pt x="533" y="1564"/>
                    <a:pt x="590" y="1564"/>
                    <a:pt x="625" y="1599"/>
                  </a:cubicBezTo>
                  <a:cubicBezTo>
                    <a:pt x="660" y="1634"/>
                    <a:pt x="660" y="1691"/>
                    <a:pt x="625" y="1727"/>
                  </a:cubicBezTo>
                  <a:cubicBezTo>
                    <a:pt x="178" y="2173"/>
                    <a:pt x="178" y="2173"/>
                    <a:pt x="178" y="2173"/>
                  </a:cubicBezTo>
                  <a:cubicBezTo>
                    <a:pt x="143" y="2209"/>
                    <a:pt x="143" y="2266"/>
                    <a:pt x="178" y="2301"/>
                  </a:cubicBezTo>
                  <a:cubicBezTo>
                    <a:pt x="214" y="2336"/>
                    <a:pt x="271" y="2336"/>
                    <a:pt x="306" y="2301"/>
                  </a:cubicBezTo>
                  <a:cubicBezTo>
                    <a:pt x="673" y="1934"/>
                    <a:pt x="673" y="1934"/>
                    <a:pt x="673" y="1934"/>
                  </a:cubicBezTo>
                  <a:cubicBezTo>
                    <a:pt x="708" y="1899"/>
                    <a:pt x="765" y="1899"/>
                    <a:pt x="801" y="1934"/>
                  </a:cubicBezTo>
                  <a:cubicBezTo>
                    <a:pt x="836" y="1969"/>
                    <a:pt x="836" y="2026"/>
                    <a:pt x="801" y="2062"/>
                  </a:cubicBezTo>
                  <a:cubicBezTo>
                    <a:pt x="815" y="2047"/>
                    <a:pt x="815" y="2047"/>
                    <a:pt x="815" y="2047"/>
                  </a:cubicBezTo>
                  <a:cubicBezTo>
                    <a:pt x="779" y="2083"/>
                    <a:pt x="779" y="2140"/>
                    <a:pt x="815" y="2175"/>
                  </a:cubicBezTo>
                  <a:cubicBezTo>
                    <a:pt x="850" y="2210"/>
                    <a:pt x="907" y="2210"/>
                    <a:pt x="942" y="2175"/>
                  </a:cubicBezTo>
                  <a:cubicBezTo>
                    <a:pt x="968" y="2149"/>
                    <a:pt x="968" y="2149"/>
                    <a:pt x="968" y="2149"/>
                  </a:cubicBezTo>
                  <a:cubicBezTo>
                    <a:pt x="1003" y="2114"/>
                    <a:pt x="1060" y="2114"/>
                    <a:pt x="1096" y="2149"/>
                  </a:cubicBezTo>
                  <a:cubicBezTo>
                    <a:pt x="1131" y="2185"/>
                    <a:pt x="1131" y="2242"/>
                    <a:pt x="1096" y="2277"/>
                  </a:cubicBezTo>
                  <a:cubicBezTo>
                    <a:pt x="1104" y="2269"/>
                    <a:pt x="1104" y="2269"/>
                    <a:pt x="1104" y="2269"/>
                  </a:cubicBezTo>
                  <a:cubicBezTo>
                    <a:pt x="1068" y="2304"/>
                    <a:pt x="1068" y="2361"/>
                    <a:pt x="1104" y="2397"/>
                  </a:cubicBezTo>
                  <a:cubicBezTo>
                    <a:pt x="1139" y="2432"/>
                    <a:pt x="1196" y="2432"/>
                    <a:pt x="1231" y="2397"/>
                  </a:cubicBezTo>
                  <a:cubicBezTo>
                    <a:pt x="2412" y="1216"/>
                    <a:pt x="2412" y="1216"/>
                    <a:pt x="2412" y="1216"/>
                  </a:cubicBezTo>
                  <a:cubicBezTo>
                    <a:pt x="2447" y="1181"/>
                    <a:pt x="2447" y="1124"/>
                    <a:pt x="2412" y="1089"/>
                  </a:cubicBezTo>
                  <a:cubicBezTo>
                    <a:pt x="2377" y="1053"/>
                    <a:pt x="2319" y="1053"/>
                    <a:pt x="2284" y="1089"/>
                  </a:cubicBezTo>
                  <a:cubicBezTo>
                    <a:pt x="2252" y="1120"/>
                    <a:pt x="2252" y="1120"/>
                    <a:pt x="2252" y="1120"/>
                  </a:cubicBezTo>
                  <a:cubicBezTo>
                    <a:pt x="2217" y="1156"/>
                    <a:pt x="2160" y="1156"/>
                    <a:pt x="2125" y="1120"/>
                  </a:cubicBezTo>
                  <a:cubicBezTo>
                    <a:pt x="2089" y="1085"/>
                    <a:pt x="2089" y="1028"/>
                    <a:pt x="2125" y="993"/>
                  </a:cubicBezTo>
                  <a:cubicBezTo>
                    <a:pt x="2334" y="784"/>
                    <a:pt x="2334" y="784"/>
                    <a:pt x="2334" y="784"/>
                  </a:cubicBezTo>
                  <a:cubicBezTo>
                    <a:pt x="2369" y="748"/>
                    <a:pt x="2369" y="691"/>
                    <a:pt x="2334" y="656"/>
                  </a:cubicBezTo>
                  <a:cubicBezTo>
                    <a:pt x="2299" y="621"/>
                    <a:pt x="2241" y="621"/>
                    <a:pt x="2206" y="656"/>
                  </a:cubicBezTo>
                  <a:cubicBezTo>
                    <a:pt x="2196" y="666"/>
                    <a:pt x="2196" y="666"/>
                    <a:pt x="2196" y="666"/>
                  </a:cubicBezTo>
                  <a:cubicBezTo>
                    <a:pt x="2164" y="690"/>
                    <a:pt x="2137" y="684"/>
                    <a:pt x="2123" y="678"/>
                  </a:cubicBezTo>
                  <a:cubicBezTo>
                    <a:pt x="2105" y="670"/>
                    <a:pt x="2100" y="664"/>
                    <a:pt x="2088" y="653"/>
                  </a:cubicBezTo>
                  <a:cubicBezTo>
                    <a:pt x="2087" y="652"/>
                    <a:pt x="2086" y="651"/>
                    <a:pt x="2085" y="650"/>
                  </a:cubicBezTo>
                  <a:cubicBezTo>
                    <a:pt x="2049" y="615"/>
                    <a:pt x="1992" y="615"/>
                    <a:pt x="1957" y="650"/>
                  </a:cubicBezTo>
                  <a:lnTo>
                    <a:pt x="1670" y="93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8165702" y="2195512"/>
              <a:ext cx="700088" cy="700088"/>
            </a:xfrm>
            <a:custGeom>
              <a:avLst/>
              <a:gdLst>
                <a:gd name="T0" fmla="*/ 328 w 335"/>
                <a:gd name="T1" fmla="*/ 56 h 335"/>
                <a:gd name="T2" fmla="*/ 299 w 335"/>
                <a:gd name="T3" fmla="*/ 57 h 335"/>
                <a:gd name="T4" fmla="*/ 274 w 335"/>
                <a:gd name="T5" fmla="*/ 57 h 335"/>
                <a:gd name="T6" fmla="*/ 274 w 335"/>
                <a:gd name="T7" fmla="*/ 81 h 335"/>
                <a:gd name="T8" fmla="*/ 273 w 335"/>
                <a:gd name="T9" fmla="*/ 110 h 335"/>
                <a:gd name="T10" fmla="*/ 245 w 335"/>
                <a:gd name="T11" fmla="*/ 111 h 335"/>
                <a:gd name="T12" fmla="*/ 220 w 335"/>
                <a:gd name="T13" fmla="*/ 111 h 335"/>
                <a:gd name="T14" fmla="*/ 220 w 335"/>
                <a:gd name="T15" fmla="*/ 136 h 335"/>
                <a:gd name="T16" fmla="*/ 219 w 335"/>
                <a:gd name="T17" fmla="*/ 164 h 335"/>
                <a:gd name="T18" fmla="*/ 190 w 335"/>
                <a:gd name="T19" fmla="*/ 165 h 335"/>
                <a:gd name="T20" fmla="*/ 166 w 335"/>
                <a:gd name="T21" fmla="*/ 166 h 335"/>
                <a:gd name="T22" fmla="*/ 165 w 335"/>
                <a:gd name="T23" fmla="*/ 190 h 335"/>
                <a:gd name="T24" fmla="*/ 164 w 335"/>
                <a:gd name="T25" fmla="*/ 219 h 335"/>
                <a:gd name="T26" fmla="*/ 136 w 335"/>
                <a:gd name="T27" fmla="*/ 220 h 335"/>
                <a:gd name="T28" fmla="*/ 111 w 335"/>
                <a:gd name="T29" fmla="*/ 220 h 335"/>
                <a:gd name="T30" fmla="*/ 111 w 335"/>
                <a:gd name="T31" fmla="*/ 245 h 335"/>
                <a:gd name="T32" fmla="*/ 110 w 335"/>
                <a:gd name="T33" fmla="*/ 273 h 335"/>
                <a:gd name="T34" fmla="*/ 81 w 335"/>
                <a:gd name="T35" fmla="*/ 274 h 335"/>
                <a:gd name="T36" fmla="*/ 57 w 335"/>
                <a:gd name="T37" fmla="*/ 274 h 335"/>
                <a:gd name="T38" fmla="*/ 57 w 335"/>
                <a:gd name="T39" fmla="*/ 299 h 335"/>
                <a:gd name="T40" fmla="*/ 56 w 335"/>
                <a:gd name="T41" fmla="*/ 327 h 335"/>
                <a:gd name="T42" fmla="*/ 27 w 335"/>
                <a:gd name="T43" fmla="*/ 329 h 335"/>
                <a:gd name="T44" fmla="*/ 2 w 335"/>
                <a:gd name="T45" fmla="*/ 329 h 335"/>
                <a:gd name="T46" fmla="*/ 0 w 335"/>
                <a:gd name="T47" fmla="*/ 326 h 335"/>
                <a:gd name="T48" fmla="*/ 28 w 335"/>
                <a:gd name="T49" fmla="*/ 325 h 335"/>
                <a:gd name="T50" fmla="*/ 53 w 335"/>
                <a:gd name="T51" fmla="*/ 325 h 335"/>
                <a:gd name="T52" fmla="*/ 53 w 335"/>
                <a:gd name="T53" fmla="*/ 300 h 335"/>
                <a:gd name="T54" fmla="*/ 54 w 335"/>
                <a:gd name="T55" fmla="*/ 271 h 335"/>
                <a:gd name="T56" fmla="*/ 83 w 335"/>
                <a:gd name="T57" fmla="*/ 270 h 335"/>
                <a:gd name="T58" fmla="*/ 107 w 335"/>
                <a:gd name="T59" fmla="*/ 270 h 335"/>
                <a:gd name="T60" fmla="*/ 107 w 335"/>
                <a:gd name="T61" fmla="*/ 246 h 335"/>
                <a:gd name="T62" fmla="*/ 108 w 335"/>
                <a:gd name="T63" fmla="*/ 217 h 335"/>
                <a:gd name="T64" fmla="*/ 137 w 335"/>
                <a:gd name="T65" fmla="*/ 216 h 335"/>
                <a:gd name="T66" fmla="*/ 162 w 335"/>
                <a:gd name="T67" fmla="*/ 216 h 335"/>
                <a:gd name="T68" fmla="*/ 162 w 335"/>
                <a:gd name="T69" fmla="*/ 191 h 335"/>
                <a:gd name="T70" fmla="*/ 163 w 335"/>
                <a:gd name="T71" fmla="*/ 163 h 335"/>
                <a:gd name="T72" fmla="*/ 191 w 335"/>
                <a:gd name="T73" fmla="*/ 162 h 335"/>
                <a:gd name="T74" fmla="*/ 216 w 335"/>
                <a:gd name="T75" fmla="*/ 162 h 335"/>
                <a:gd name="T76" fmla="*/ 216 w 335"/>
                <a:gd name="T77" fmla="*/ 137 h 335"/>
                <a:gd name="T78" fmla="*/ 217 w 335"/>
                <a:gd name="T79" fmla="*/ 108 h 335"/>
                <a:gd name="T80" fmla="*/ 246 w 335"/>
                <a:gd name="T81" fmla="*/ 107 h 335"/>
                <a:gd name="T82" fmla="*/ 270 w 335"/>
                <a:gd name="T83" fmla="*/ 107 h 335"/>
                <a:gd name="T84" fmla="*/ 270 w 335"/>
                <a:gd name="T85" fmla="*/ 83 h 335"/>
                <a:gd name="T86" fmla="*/ 271 w 335"/>
                <a:gd name="T87" fmla="*/ 54 h 335"/>
                <a:gd name="T88" fmla="*/ 300 w 335"/>
                <a:gd name="T89" fmla="*/ 53 h 335"/>
                <a:gd name="T90" fmla="*/ 325 w 335"/>
                <a:gd name="T91" fmla="*/ 53 h 335"/>
                <a:gd name="T92" fmla="*/ 325 w 335"/>
                <a:gd name="T93" fmla="*/ 28 h 335"/>
                <a:gd name="T94" fmla="*/ 326 w 335"/>
                <a:gd name="T95" fmla="*/ 0 h 335"/>
                <a:gd name="T96" fmla="*/ 329 w 335"/>
                <a:gd name="T97" fmla="*/ 2 h 335"/>
                <a:gd name="T98" fmla="*/ 329 w 335"/>
                <a:gd name="T99" fmla="*/ 27 h 335"/>
                <a:gd name="T100" fmla="*/ 328 w 335"/>
                <a:gd name="T101" fmla="*/ 5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5" h="335">
                  <a:moveTo>
                    <a:pt x="328" y="56"/>
                  </a:moveTo>
                  <a:cubicBezTo>
                    <a:pt x="320" y="63"/>
                    <a:pt x="309" y="60"/>
                    <a:pt x="299" y="57"/>
                  </a:cubicBezTo>
                  <a:cubicBezTo>
                    <a:pt x="289" y="54"/>
                    <a:pt x="280" y="51"/>
                    <a:pt x="274" y="57"/>
                  </a:cubicBezTo>
                  <a:cubicBezTo>
                    <a:pt x="268" y="63"/>
                    <a:pt x="271" y="72"/>
                    <a:pt x="274" y="81"/>
                  </a:cubicBezTo>
                  <a:cubicBezTo>
                    <a:pt x="277" y="92"/>
                    <a:pt x="281" y="102"/>
                    <a:pt x="273" y="110"/>
                  </a:cubicBezTo>
                  <a:cubicBezTo>
                    <a:pt x="265" y="118"/>
                    <a:pt x="255" y="114"/>
                    <a:pt x="245" y="111"/>
                  </a:cubicBezTo>
                  <a:cubicBezTo>
                    <a:pt x="235" y="108"/>
                    <a:pt x="226" y="105"/>
                    <a:pt x="220" y="111"/>
                  </a:cubicBezTo>
                  <a:cubicBezTo>
                    <a:pt x="214" y="117"/>
                    <a:pt x="217" y="126"/>
                    <a:pt x="220" y="136"/>
                  </a:cubicBezTo>
                  <a:cubicBezTo>
                    <a:pt x="223" y="146"/>
                    <a:pt x="226" y="157"/>
                    <a:pt x="219" y="164"/>
                  </a:cubicBezTo>
                  <a:cubicBezTo>
                    <a:pt x="211" y="172"/>
                    <a:pt x="200" y="169"/>
                    <a:pt x="190" y="165"/>
                  </a:cubicBezTo>
                  <a:cubicBezTo>
                    <a:pt x="181" y="162"/>
                    <a:pt x="171" y="160"/>
                    <a:pt x="166" y="166"/>
                  </a:cubicBezTo>
                  <a:cubicBezTo>
                    <a:pt x="160" y="171"/>
                    <a:pt x="162" y="181"/>
                    <a:pt x="165" y="190"/>
                  </a:cubicBezTo>
                  <a:cubicBezTo>
                    <a:pt x="169" y="200"/>
                    <a:pt x="172" y="211"/>
                    <a:pt x="164" y="219"/>
                  </a:cubicBezTo>
                  <a:cubicBezTo>
                    <a:pt x="157" y="226"/>
                    <a:pt x="146" y="223"/>
                    <a:pt x="136" y="220"/>
                  </a:cubicBezTo>
                  <a:cubicBezTo>
                    <a:pt x="126" y="217"/>
                    <a:pt x="117" y="214"/>
                    <a:pt x="111" y="220"/>
                  </a:cubicBezTo>
                  <a:cubicBezTo>
                    <a:pt x="105" y="226"/>
                    <a:pt x="108" y="235"/>
                    <a:pt x="111" y="245"/>
                  </a:cubicBezTo>
                  <a:cubicBezTo>
                    <a:pt x="114" y="255"/>
                    <a:pt x="118" y="265"/>
                    <a:pt x="110" y="273"/>
                  </a:cubicBezTo>
                  <a:cubicBezTo>
                    <a:pt x="102" y="281"/>
                    <a:pt x="92" y="277"/>
                    <a:pt x="81" y="274"/>
                  </a:cubicBezTo>
                  <a:cubicBezTo>
                    <a:pt x="72" y="271"/>
                    <a:pt x="63" y="268"/>
                    <a:pt x="57" y="274"/>
                  </a:cubicBezTo>
                  <a:cubicBezTo>
                    <a:pt x="51" y="280"/>
                    <a:pt x="54" y="289"/>
                    <a:pt x="57" y="299"/>
                  </a:cubicBezTo>
                  <a:cubicBezTo>
                    <a:pt x="60" y="309"/>
                    <a:pt x="63" y="320"/>
                    <a:pt x="56" y="327"/>
                  </a:cubicBezTo>
                  <a:cubicBezTo>
                    <a:pt x="48" y="335"/>
                    <a:pt x="37" y="332"/>
                    <a:pt x="27" y="329"/>
                  </a:cubicBezTo>
                  <a:cubicBezTo>
                    <a:pt x="17" y="326"/>
                    <a:pt x="8" y="323"/>
                    <a:pt x="2" y="329"/>
                  </a:cubicBezTo>
                  <a:cubicBezTo>
                    <a:pt x="0" y="326"/>
                    <a:pt x="0" y="326"/>
                    <a:pt x="0" y="326"/>
                  </a:cubicBezTo>
                  <a:cubicBezTo>
                    <a:pt x="7" y="318"/>
                    <a:pt x="18" y="322"/>
                    <a:pt x="28" y="325"/>
                  </a:cubicBezTo>
                  <a:cubicBezTo>
                    <a:pt x="38" y="328"/>
                    <a:pt x="47" y="331"/>
                    <a:pt x="53" y="325"/>
                  </a:cubicBezTo>
                  <a:cubicBezTo>
                    <a:pt x="59" y="319"/>
                    <a:pt x="56" y="310"/>
                    <a:pt x="53" y="300"/>
                  </a:cubicBezTo>
                  <a:cubicBezTo>
                    <a:pt x="50" y="290"/>
                    <a:pt x="46" y="279"/>
                    <a:pt x="54" y="271"/>
                  </a:cubicBezTo>
                  <a:cubicBezTo>
                    <a:pt x="62" y="264"/>
                    <a:pt x="72" y="267"/>
                    <a:pt x="83" y="270"/>
                  </a:cubicBezTo>
                  <a:cubicBezTo>
                    <a:pt x="92" y="273"/>
                    <a:pt x="101" y="276"/>
                    <a:pt x="107" y="270"/>
                  </a:cubicBezTo>
                  <a:cubicBezTo>
                    <a:pt x="113" y="264"/>
                    <a:pt x="110" y="255"/>
                    <a:pt x="107" y="246"/>
                  </a:cubicBezTo>
                  <a:cubicBezTo>
                    <a:pt x="104" y="235"/>
                    <a:pt x="101" y="225"/>
                    <a:pt x="108" y="217"/>
                  </a:cubicBezTo>
                  <a:cubicBezTo>
                    <a:pt x="116" y="209"/>
                    <a:pt x="127" y="213"/>
                    <a:pt x="137" y="216"/>
                  </a:cubicBezTo>
                  <a:cubicBezTo>
                    <a:pt x="147" y="219"/>
                    <a:pt x="156" y="222"/>
                    <a:pt x="162" y="216"/>
                  </a:cubicBezTo>
                  <a:cubicBezTo>
                    <a:pt x="168" y="210"/>
                    <a:pt x="165" y="201"/>
                    <a:pt x="162" y="191"/>
                  </a:cubicBezTo>
                  <a:cubicBezTo>
                    <a:pt x="158" y="181"/>
                    <a:pt x="155" y="170"/>
                    <a:pt x="163" y="163"/>
                  </a:cubicBezTo>
                  <a:cubicBezTo>
                    <a:pt x="170" y="155"/>
                    <a:pt x="181" y="158"/>
                    <a:pt x="191" y="162"/>
                  </a:cubicBezTo>
                  <a:cubicBezTo>
                    <a:pt x="201" y="165"/>
                    <a:pt x="210" y="168"/>
                    <a:pt x="216" y="162"/>
                  </a:cubicBezTo>
                  <a:cubicBezTo>
                    <a:pt x="222" y="156"/>
                    <a:pt x="219" y="147"/>
                    <a:pt x="216" y="137"/>
                  </a:cubicBezTo>
                  <a:cubicBezTo>
                    <a:pt x="213" y="127"/>
                    <a:pt x="209" y="116"/>
                    <a:pt x="217" y="108"/>
                  </a:cubicBezTo>
                  <a:cubicBezTo>
                    <a:pt x="225" y="101"/>
                    <a:pt x="235" y="104"/>
                    <a:pt x="246" y="107"/>
                  </a:cubicBezTo>
                  <a:cubicBezTo>
                    <a:pt x="255" y="110"/>
                    <a:pt x="264" y="113"/>
                    <a:pt x="270" y="107"/>
                  </a:cubicBezTo>
                  <a:cubicBezTo>
                    <a:pt x="276" y="101"/>
                    <a:pt x="273" y="92"/>
                    <a:pt x="270" y="83"/>
                  </a:cubicBezTo>
                  <a:cubicBezTo>
                    <a:pt x="267" y="72"/>
                    <a:pt x="264" y="62"/>
                    <a:pt x="271" y="54"/>
                  </a:cubicBezTo>
                  <a:cubicBezTo>
                    <a:pt x="279" y="46"/>
                    <a:pt x="290" y="50"/>
                    <a:pt x="300" y="53"/>
                  </a:cubicBezTo>
                  <a:cubicBezTo>
                    <a:pt x="310" y="56"/>
                    <a:pt x="319" y="59"/>
                    <a:pt x="325" y="53"/>
                  </a:cubicBezTo>
                  <a:cubicBezTo>
                    <a:pt x="331" y="47"/>
                    <a:pt x="328" y="38"/>
                    <a:pt x="325" y="28"/>
                  </a:cubicBezTo>
                  <a:cubicBezTo>
                    <a:pt x="322" y="18"/>
                    <a:pt x="318" y="7"/>
                    <a:pt x="326" y="0"/>
                  </a:cubicBezTo>
                  <a:cubicBezTo>
                    <a:pt x="329" y="2"/>
                    <a:pt x="329" y="2"/>
                    <a:pt x="329" y="2"/>
                  </a:cubicBezTo>
                  <a:cubicBezTo>
                    <a:pt x="323" y="8"/>
                    <a:pt x="326" y="17"/>
                    <a:pt x="329" y="27"/>
                  </a:cubicBezTo>
                  <a:cubicBezTo>
                    <a:pt x="332" y="37"/>
                    <a:pt x="335" y="48"/>
                    <a:pt x="328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878262" y="5394324"/>
              <a:ext cx="701675" cy="701675"/>
            </a:xfrm>
            <a:custGeom>
              <a:avLst/>
              <a:gdLst>
                <a:gd name="T0" fmla="*/ 8 w 336"/>
                <a:gd name="T1" fmla="*/ 280 h 336"/>
                <a:gd name="T2" fmla="*/ 36 w 336"/>
                <a:gd name="T3" fmla="*/ 279 h 336"/>
                <a:gd name="T4" fmla="*/ 61 w 336"/>
                <a:gd name="T5" fmla="*/ 279 h 336"/>
                <a:gd name="T6" fmla="*/ 61 w 336"/>
                <a:gd name="T7" fmla="*/ 254 h 336"/>
                <a:gd name="T8" fmla="*/ 62 w 336"/>
                <a:gd name="T9" fmla="*/ 225 h 336"/>
                <a:gd name="T10" fmla="*/ 91 w 336"/>
                <a:gd name="T11" fmla="*/ 224 h 336"/>
                <a:gd name="T12" fmla="*/ 115 w 336"/>
                <a:gd name="T13" fmla="*/ 224 h 336"/>
                <a:gd name="T14" fmla="*/ 115 w 336"/>
                <a:gd name="T15" fmla="*/ 200 h 336"/>
                <a:gd name="T16" fmla="*/ 117 w 336"/>
                <a:gd name="T17" fmla="*/ 171 h 336"/>
                <a:gd name="T18" fmla="*/ 145 w 336"/>
                <a:gd name="T19" fmla="*/ 170 h 336"/>
                <a:gd name="T20" fmla="*/ 170 w 336"/>
                <a:gd name="T21" fmla="*/ 170 h 336"/>
                <a:gd name="T22" fmla="*/ 170 w 336"/>
                <a:gd name="T23" fmla="*/ 145 h 336"/>
                <a:gd name="T24" fmla="*/ 171 w 336"/>
                <a:gd name="T25" fmla="*/ 117 h 336"/>
                <a:gd name="T26" fmla="*/ 199 w 336"/>
                <a:gd name="T27" fmla="*/ 116 h 336"/>
                <a:gd name="T28" fmla="*/ 224 w 336"/>
                <a:gd name="T29" fmla="*/ 115 h 336"/>
                <a:gd name="T30" fmla="*/ 224 w 336"/>
                <a:gd name="T31" fmla="*/ 91 h 336"/>
                <a:gd name="T32" fmla="*/ 225 w 336"/>
                <a:gd name="T33" fmla="*/ 62 h 336"/>
                <a:gd name="T34" fmla="*/ 254 w 336"/>
                <a:gd name="T35" fmla="*/ 61 h 336"/>
                <a:gd name="T36" fmla="*/ 278 w 336"/>
                <a:gd name="T37" fmla="*/ 61 h 336"/>
                <a:gd name="T38" fmla="*/ 279 w 336"/>
                <a:gd name="T39" fmla="*/ 36 h 336"/>
                <a:gd name="T40" fmla="*/ 280 w 336"/>
                <a:gd name="T41" fmla="*/ 8 h 336"/>
                <a:gd name="T42" fmla="*/ 308 w 336"/>
                <a:gd name="T43" fmla="*/ 7 h 336"/>
                <a:gd name="T44" fmla="*/ 333 w 336"/>
                <a:gd name="T45" fmla="*/ 7 h 336"/>
                <a:gd name="T46" fmla="*/ 336 w 336"/>
                <a:gd name="T47" fmla="*/ 10 h 336"/>
                <a:gd name="T48" fmla="*/ 307 w 336"/>
                <a:gd name="T49" fmla="*/ 11 h 336"/>
                <a:gd name="T50" fmla="*/ 282 w 336"/>
                <a:gd name="T51" fmla="*/ 11 h 336"/>
                <a:gd name="T52" fmla="*/ 282 w 336"/>
                <a:gd name="T53" fmla="*/ 35 h 336"/>
                <a:gd name="T54" fmla="*/ 281 w 336"/>
                <a:gd name="T55" fmla="*/ 64 h 336"/>
                <a:gd name="T56" fmla="*/ 253 w 336"/>
                <a:gd name="T57" fmla="*/ 65 h 336"/>
                <a:gd name="T58" fmla="*/ 228 w 336"/>
                <a:gd name="T59" fmla="*/ 65 h 336"/>
                <a:gd name="T60" fmla="*/ 228 w 336"/>
                <a:gd name="T61" fmla="*/ 90 h 336"/>
                <a:gd name="T62" fmla="*/ 227 w 336"/>
                <a:gd name="T63" fmla="*/ 118 h 336"/>
                <a:gd name="T64" fmla="*/ 198 w 336"/>
                <a:gd name="T65" fmla="*/ 119 h 336"/>
                <a:gd name="T66" fmla="*/ 174 w 336"/>
                <a:gd name="T67" fmla="*/ 119 h 336"/>
                <a:gd name="T68" fmla="*/ 174 w 336"/>
                <a:gd name="T69" fmla="*/ 144 h 336"/>
                <a:gd name="T70" fmla="*/ 173 w 336"/>
                <a:gd name="T71" fmla="*/ 173 h 336"/>
                <a:gd name="T72" fmla="*/ 144 w 336"/>
                <a:gd name="T73" fmla="*/ 174 h 336"/>
                <a:gd name="T74" fmla="*/ 119 w 336"/>
                <a:gd name="T75" fmla="*/ 174 h 336"/>
                <a:gd name="T76" fmla="*/ 119 w 336"/>
                <a:gd name="T77" fmla="*/ 198 h 336"/>
                <a:gd name="T78" fmla="*/ 118 w 336"/>
                <a:gd name="T79" fmla="*/ 227 h 336"/>
                <a:gd name="T80" fmla="*/ 90 w 336"/>
                <a:gd name="T81" fmla="*/ 228 h 336"/>
                <a:gd name="T82" fmla="*/ 65 w 336"/>
                <a:gd name="T83" fmla="*/ 228 h 336"/>
                <a:gd name="T84" fmla="*/ 65 w 336"/>
                <a:gd name="T85" fmla="*/ 253 h 336"/>
                <a:gd name="T86" fmla="*/ 64 w 336"/>
                <a:gd name="T87" fmla="*/ 281 h 336"/>
                <a:gd name="T88" fmla="*/ 35 w 336"/>
                <a:gd name="T89" fmla="*/ 282 h 336"/>
                <a:gd name="T90" fmla="*/ 11 w 336"/>
                <a:gd name="T91" fmla="*/ 283 h 336"/>
                <a:gd name="T92" fmla="*/ 10 w 336"/>
                <a:gd name="T93" fmla="*/ 307 h 336"/>
                <a:gd name="T94" fmla="*/ 9 w 336"/>
                <a:gd name="T95" fmla="*/ 336 h 336"/>
                <a:gd name="T96" fmla="*/ 7 w 336"/>
                <a:gd name="T97" fmla="*/ 333 h 336"/>
                <a:gd name="T98" fmla="*/ 7 w 336"/>
                <a:gd name="T99" fmla="*/ 308 h 336"/>
                <a:gd name="T100" fmla="*/ 8 w 336"/>
                <a:gd name="T101" fmla="*/ 28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6" h="336">
                  <a:moveTo>
                    <a:pt x="8" y="280"/>
                  </a:moveTo>
                  <a:cubicBezTo>
                    <a:pt x="15" y="272"/>
                    <a:pt x="26" y="275"/>
                    <a:pt x="36" y="279"/>
                  </a:cubicBezTo>
                  <a:cubicBezTo>
                    <a:pt x="46" y="282"/>
                    <a:pt x="55" y="285"/>
                    <a:pt x="61" y="279"/>
                  </a:cubicBezTo>
                  <a:cubicBezTo>
                    <a:pt x="67" y="273"/>
                    <a:pt x="64" y="264"/>
                    <a:pt x="61" y="254"/>
                  </a:cubicBezTo>
                  <a:cubicBezTo>
                    <a:pt x="58" y="244"/>
                    <a:pt x="54" y="233"/>
                    <a:pt x="62" y="225"/>
                  </a:cubicBezTo>
                  <a:cubicBezTo>
                    <a:pt x="70" y="218"/>
                    <a:pt x="80" y="221"/>
                    <a:pt x="91" y="224"/>
                  </a:cubicBezTo>
                  <a:cubicBezTo>
                    <a:pt x="100" y="227"/>
                    <a:pt x="109" y="230"/>
                    <a:pt x="115" y="224"/>
                  </a:cubicBezTo>
                  <a:cubicBezTo>
                    <a:pt x="121" y="218"/>
                    <a:pt x="118" y="209"/>
                    <a:pt x="115" y="200"/>
                  </a:cubicBezTo>
                  <a:cubicBezTo>
                    <a:pt x="112" y="189"/>
                    <a:pt x="109" y="179"/>
                    <a:pt x="117" y="171"/>
                  </a:cubicBezTo>
                  <a:cubicBezTo>
                    <a:pt x="124" y="163"/>
                    <a:pt x="135" y="167"/>
                    <a:pt x="145" y="170"/>
                  </a:cubicBezTo>
                  <a:cubicBezTo>
                    <a:pt x="155" y="173"/>
                    <a:pt x="164" y="176"/>
                    <a:pt x="170" y="170"/>
                  </a:cubicBezTo>
                  <a:cubicBezTo>
                    <a:pt x="176" y="164"/>
                    <a:pt x="173" y="155"/>
                    <a:pt x="170" y="145"/>
                  </a:cubicBezTo>
                  <a:cubicBezTo>
                    <a:pt x="167" y="135"/>
                    <a:pt x="163" y="124"/>
                    <a:pt x="171" y="117"/>
                  </a:cubicBezTo>
                  <a:cubicBezTo>
                    <a:pt x="179" y="109"/>
                    <a:pt x="189" y="112"/>
                    <a:pt x="199" y="116"/>
                  </a:cubicBezTo>
                  <a:cubicBezTo>
                    <a:pt x="209" y="119"/>
                    <a:pt x="218" y="121"/>
                    <a:pt x="224" y="115"/>
                  </a:cubicBezTo>
                  <a:cubicBezTo>
                    <a:pt x="230" y="110"/>
                    <a:pt x="227" y="100"/>
                    <a:pt x="224" y="91"/>
                  </a:cubicBezTo>
                  <a:cubicBezTo>
                    <a:pt x="221" y="81"/>
                    <a:pt x="218" y="70"/>
                    <a:pt x="225" y="62"/>
                  </a:cubicBezTo>
                  <a:cubicBezTo>
                    <a:pt x="233" y="55"/>
                    <a:pt x="244" y="58"/>
                    <a:pt x="254" y="61"/>
                  </a:cubicBezTo>
                  <a:cubicBezTo>
                    <a:pt x="263" y="64"/>
                    <a:pt x="273" y="67"/>
                    <a:pt x="278" y="61"/>
                  </a:cubicBezTo>
                  <a:cubicBezTo>
                    <a:pt x="284" y="55"/>
                    <a:pt x="282" y="46"/>
                    <a:pt x="279" y="36"/>
                  </a:cubicBezTo>
                  <a:cubicBezTo>
                    <a:pt x="275" y="26"/>
                    <a:pt x="272" y="15"/>
                    <a:pt x="280" y="8"/>
                  </a:cubicBezTo>
                  <a:cubicBezTo>
                    <a:pt x="287" y="0"/>
                    <a:pt x="298" y="4"/>
                    <a:pt x="308" y="7"/>
                  </a:cubicBezTo>
                  <a:cubicBezTo>
                    <a:pt x="318" y="10"/>
                    <a:pt x="327" y="13"/>
                    <a:pt x="333" y="7"/>
                  </a:cubicBezTo>
                  <a:cubicBezTo>
                    <a:pt x="336" y="10"/>
                    <a:pt x="336" y="10"/>
                    <a:pt x="336" y="10"/>
                  </a:cubicBezTo>
                  <a:cubicBezTo>
                    <a:pt x="328" y="17"/>
                    <a:pt x="317" y="14"/>
                    <a:pt x="307" y="11"/>
                  </a:cubicBezTo>
                  <a:cubicBezTo>
                    <a:pt x="297" y="8"/>
                    <a:pt x="288" y="5"/>
                    <a:pt x="282" y="11"/>
                  </a:cubicBezTo>
                  <a:cubicBezTo>
                    <a:pt x="276" y="17"/>
                    <a:pt x="279" y="26"/>
                    <a:pt x="282" y="35"/>
                  </a:cubicBezTo>
                  <a:cubicBezTo>
                    <a:pt x="286" y="46"/>
                    <a:pt x="289" y="56"/>
                    <a:pt x="281" y="64"/>
                  </a:cubicBezTo>
                  <a:cubicBezTo>
                    <a:pt x="274" y="72"/>
                    <a:pt x="263" y="68"/>
                    <a:pt x="253" y="65"/>
                  </a:cubicBezTo>
                  <a:cubicBezTo>
                    <a:pt x="243" y="62"/>
                    <a:pt x="234" y="59"/>
                    <a:pt x="228" y="65"/>
                  </a:cubicBezTo>
                  <a:cubicBezTo>
                    <a:pt x="222" y="71"/>
                    <a:pt x="225" y="80"/>
                    <a:pt x="228" y="90"/>
                  </a:cubicBezTo>
                  <a:cubicBezTo>
                    <a:pt x="231" y="100"/>
                    <a:pt x="235" y="111"/>
                    <a:pt x="227" y="118"/>
                  </a:cubicBezTo>
                  <a:cubicBezTo>
                    <a:pt x="219" y="126"/>
                    <a:pt x="209" y="123"/>
                    <a:pt x="198" y="119"/>
                  </a:cubicBezTo>
                  <a:cubicBezTo>
                    <a:pt x="189" y="116"/>
                    <a:pt x="180" y="113"/>
                    <a:pt x="174" y="119"/>
                  </a:cubicBezTo>
                  <a:cubicBezTo>
                    <a:pt x="168" y="125"/>
                    <a:pt x="171" y="134"/>
                    <a:pt x="174" y="144"/>
                  </a:cubicBezTo>
                  <a:cubicBezTo>
                    <a:pt x="177" y="154"/>
                    <a:pt x="180" y="165"/>
                    <a:pt x="173" y="173"/>
                  </a:cubicBezTo>
                  <a:cubicBezTo>
                    <a:pt x="165" y="180"/>
                    <a:pt x="154" y="177"/>
                    <a:pt x="144" y="174"/>
                  </a:cubicBezTo>
                  <a:cubicBezTo>
                    <a:pt x="134" y="171"/>
                    <a:pt x="125" y="168"/>
                    <a:pt x="119" y="174"/>
                  </a:cubicBezTo>
                  <a:cubicBezTo>
                    <a:pt x="113" y="180"/>
                    <a:pt x="116" y="189"/>
                    <a:pt x="119" y="198"/>
                  </a:cubicBezTo>
                  <a:cubicBezTo>
                    <a:pt x="122" y="209"/>
                    <a:pt x="126" y="219"/>
                    <a:pt x="118" y="227"/>
                  </a:cubicBezTo>
                  <a:cubicBezTo>
                    <a:pt x="111" y="235"/>
                    <a:pt x="100" y="231"/>
                    <a:pt x="90" y="228"/>
                  </a:cubicBezTo>
                  <a:cubicBezTo>
                    <a:pt x="80" y="225"/>
                    <a:pt x="71" y="222"/>
                    <a:pt x="65" y="228"/>
                  </a:cubicBezTo>
                  <a:cubicBezTo>
                    <a:pt x="59" y="234"/>
                    <a:pt x="62" y="243"/>
                    <a:pt x="65" y="253"/>
                  </a:cubicBezTo>
                  <a:cubicBezTo>
                    <a:pt x="68" y="263"/>
                    <a:pt x="71" y="274"/>
                    <a:pt x="64" y="281"/>
                  </a:cubicBezTo>
                  <a:cubicBezTo>
                    <a:pt x="56" y="289"/>
                    <a:pt x="45" y="286"/>
                    <a:pt x="35" y="282"/>
                  </a:cubicBezTo>
                  <a:cubicBezTo>
                    <a:pt x="26" y="279"/>
                    <a:pt x="17" y="277"/>
                    <a:pt x="11" y="283"/>
                  </a:cubicBezTo>
                  <a:cubicBezTo>
                    <a:pt x="5" y="288"/>
                    <a:pt x="7" y="298"/>
                    <a:pt x="10" y="307"/>
                  </a:cubicBezTo>
                  <a:cubicBezTo>
                    <a:pt x="14" y="317"/>
                    <a:pt x="17" y="328"/>
                    <a:pt x="9" y="336"/>
                  </a:cubicBezTo>
                  <a:cubicBezTo>
                    <a:pt x="7" y="333"/>
                    <a:pt x="7" y="333"/>
                    <a:pt x="7" y="333"/>
                  </a:cubicBezTo>
                  <a:cubicBezTo>
                    <a:pt x="13" y="327"/>
                    <a:pt x="10" y="318"/>
                    <a:pt x="7" y="308"/>
                  </a:cubicBezTo>
                  <a:cubicBezTo>
                    <a:pt x="3" y="298"/>
                    <a:pt x="0" y="287"/>
                    <a:pt x="8" y="28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370637" y="1084263"/>
              <a:ext cx="1590675" cy="1590675"/>
            </a:xfrm>
            <a:custGeom>
              <a:avLst/>
              <a:gdLst>
                <a:gd name="T0" fmla="*/ 727 w 762"/>
                <a:gd name="T1" fmla="*/ 35 h 762"/>
                <a:gd name="T2" fmla="*/ 727 w 762"/>
                <a:gd name="T3" fmla="*/ 163 h 762"/>
                <a:gd name="T4" fmla="*/ 163 w 762"/>
                <a:gd name="T5" fmla="*/ 727 h 762"/>
                <a:gd name="T6" fmla="*/ 36 w 762"/>
                <a:gd name="T7" fmla="*/ 727 h 762"/>
                <a:gd name="T8" fmla="*/ 36 w 762"/>
                <a:gd name="T9" fmla="*/ 727 h 762"/>
                <a:gd name="T10" fmla="*/ 36 w 762"/>
                <a:gd name="T11" fmla="*/ 599 h 762"/>
                <a:gd name="T12" fmla="*/ 599 w 762"/>
                <a:gd name="T13" fmla="*/ 35 h 762"/>
                <a:gd name="T14" fmla="*/ 727 w 762"/>
                <a:gd name="T15" fmla="*/ 35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2" h="762">
                  <a:moveTo>
                    <a:pt x="727" y="35"/>
                  </a:moveTo>
                  <a:cubicBezTo>
                    <a:pt x="762" y="71"/>
                    <a:pt x="762" y="128"/>
                    <a:pt x="727" y="163"/>
                  </a:cubicBezTo>
                  <a:cubicBezTo>
                    <a:pt x="163" y="727"/>
                    <a:pt x="163" y="727"/>
                    <a:pt x="163" y="727"/>
                  </a:cubicBezTo>
                  <a:cubicBezTo>
                    <a:pt x="128" y="762"/>
                    <a:pt x="71" y="762"/>
                    <a:pt x="36" y="727"/>
                  </a:cubicBezTo>
                  <a:cubicBezTo>
                    <a:pt x="36" y="727"/>
                    <a:pt x="36" y="727"/>
                    <a:pt x="36" y="727"/>
                  </a:cubicBezTo>
                  <a:cubicBezTo>
                    <a:pt x="0" y="691"/>
                    <a:pt x="0" y="634"/>
                    <a:pt x="36" y="599"/>
                  </a:cubicBezTo>
                  <a:cubicBezTo>
                    <a:pt x="599" y="35"/>
                    <a:pt x="599" y="35"/>
                    <a:pt x="599" y="35"/>
                  </a:cubicBezTo>
                  <a:cubicBezTo>
                    <a:pt x="635" y="0"/>
                    <a:pt x="692" y="0"/>
                    <a:pt x="727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8306592" y="1171575"/>
              <a:ext cx="950913" cy="954088"/>
            </a:xfrm>
            <a:custGeom>
              <a:avLst/>
              <a:gdLst>
                <a:gd name="T0" fmla="*/ 421 w 456"/>
                <a:gd name="T1" fmla="*/ 35 h 457"/>
                <a:gd name="T2" fmla="*/ 421 w 456"/>
                <a:gd name="T3" fmla="*/ 163 h 457"/>
                <a:gd name="T4" fmla="*/ 162 w 456"/>
                <a:gd name="T5" fmla="*/ 422 h 457"/>
                <a:gd name="T6" fmla="*/ 35 w 456"/>
                <a:gd name="T7" fmla="*/ 422 h 457"/>
                <a:gd name="T8" fmla="*/ 35 w 456"/>
                <a:gd name="T9" fmla="*/ 422 h 457"/>
                <a:gd name="T10" fmla="*/ 35 w 456"/>
                <a:gd name="T11" fmla="*/ 294 h 457"/>
                <a:gd name="T12" fmla="*/ 294 w 456"/>
                <a:gd name="T13" fmla="*/ 35 h 457"/>
                <a:gd name="T14" fmla="*/ 421 w 456"/>
                <a:gd name="T15" fmla="*/ 35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6" h="457">
                  <a:moveTo>
                    <a:pt x="421" y="35"/>
                  </a:moveTo>
                  <a:cubicBezTo>
                    <a:pt x="456" y="71"/>
                    <a:pt x="456" y="128"/>
                    <a:pt x="421" y="163"/>
                  </a:cubicBezTo>
                  <a:cubicBezTo>
                    <a:pt x="162" y="422"/>
                    <a:pt x="162" y="422"/>
                    <a:pt x="162" y="422"/>
                  </a:cubicBezTo>
                  <a:cubicBezTo>
                    <a:pt x="127" y="457"/>
                    <a:pt x="70" y="457"/>
                    <a:pt x="35" y="422"/>
                  </a:cubicBezTo>
                  <a:cubicBezTo>
                    <a:pt x="35" y="422"/>
                    <a:pt x="35" y="422"/>
                    <a:pt x="35" y="422"/>
                  </a:cubicBezTo>
                  <a:cubicBezTo>
                    <a:pt x="0" y="387"/>
                    <a:pt x="0" y="329"/>
                    <a:pt x="35" y="294"/>
                  </a:cubicBezTo>
                  <a:cubicBezTo>
                    <a:pt x="294" y="35"/>
                    <a:pt x="294" y="35"/>
                    <a:pt x="294" y="35"/>
                  </a:cubicBezTo>
                  <a:cubicBezTo>
                    <a:pt x="329" y="0"/>
                    <a:pt x="386" y="0"/>
                    <a:pt x="421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3743324" y="1357313"/>
              <a:ext cx="1344612" cy="1343025"/>
            </a:xfrm>
            <a:custGeom>
              <a:avLst/>
              <a:gdLst>
                <a:gd name="T0" fmla="*/ 609 w 644"/>
                <a:gd name="T1" fmla="*/ 35 h 643"/>
                <a:gd name="T2" fmla="*/ 609 w 644"/>
                <a:gd name="T3" fmla="*/ 163 h 643"/>
                <a:gd name="T4" fmla="*/ 163 w 644"/>
                <a:gd name="T5" fmla="*/ 608 h 643"/>
                <a:gd name="T6" fmla="*/ 36 w 644"/>
                <a:gd name="T7" fmla="*/ 608 h 643"/>
                <a:gd name="T8" fmla="*/ 36 w 644"/>
                <a:gd name="T9" fmla="*/ 608 h 643"/>
                <a:gd name="T10" fmla="*/ 36 w 644"/>
                <a:gd name="T11" fmla="*/ 481 h 643"/>
                <a:gd name="T12" fmla="*/ 481 w 644"/>
                <a:gd name="T13" fmla="*/ 35 h 643"/>
                <a:gd name="T14" fmla="*/ 609 w 644"/>
                <a:gd name="T15" fmla="*/ 35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4" h="643">
                  <a:moveTo>
                    <a:pt x="609" y="35"/>
                  </a:moveTo>
                  <a:cubicBezTo>
                    <a:pt x="644" y="70"/>
                    <a:pt x="644" y="127"/>
                    <a:pt x="609" y="163"/>
                  </a:cubicBezTo>
                  <a:cubicBezTo>
                    <a:pt x="163" y="608"/>
                    <a:pt x="163" y="608"/>
                    <a:pt x="163" y="608"/>
                  </a:cubicBezTo>
                  <a:cubicBezTo>
                    <a:pt x="128" y="643"/>
                    <a:pt x="71" y="643"/>
                    <a:pt x="36" y="608"/>
                  </a:cubicBezTo>
                  <a:cubicBezTo>
                    <a:pt x="36" y="608"/>
                    <a:pt x="36" y="608"/>
                    <a:pt x="36" y="608"/>
                  </a:cubicBezTo>
                  <a:cubicBezTo>
                    <a:pt x="0" y="573"/>
                    <a:pt x="0" y="516"/>
                    <a:pt x="36" y="481"/>
                  </a:cubicBezTo>
                  <a:cubicBezTo>
                    <a:pt x="481" y="35"/>
                    <a:pt x="481" y="35"/>
                    <a:pt x="481" y="35"/>
                  </a:cubicBezTo>
                  <a:cubicBezTo>
                    <a:pt x="516" y="0"/>
                    <a:pt x="573" y="0"/>
                    <a:pt x="609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6724649" y="4189412"/>
              <a:ext cx="1344612" cy="1343025"/>
            </a:xfrm>
            <a:custGeom>
              <a:avLst/>
              <a:gdLst>
                <a:gd name="T0" fmla="*/ 609 w 644"/>
                <a:gd name="T1" fmla="*/ 35 h 643"/>
                <a:gd name="T2" fmla="*/ 609 w 644"/>
                <a:gd name="T3" fmla="*/ 163 h 643"/>
                <a:gd name="T4" fmla="*/ 163 w 644"/>
                <a:gd name="T5" fmla="*/ 608 h 643"/>
                <a:gd name="T6" fmla="*/ 35 w 644"/>
                <a:gd name="T7" fmla="*/ 608 h 643"/>
                <a:gd name="T8" fmla="*/ 35 w 644"/>
                <a:gd name="T9" fmla="*/ 608 h 643"/>
                <a:gd name="T10" fmla="*/ 35 w 644"/>
                <a:gd name="T11" fmla="*/ 480 h 643"/>
                <a:gd name="T12" fmla="*/ 481 w 644"/>
                <a:gd name="T13" fmla="*/ 35 h 643"/>
                <a:gd name="T14" fmla="*/ 609 w 644"/>
                <a:gd name="T15" fmla="*/ 35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4" h="643">
                  <a:moveTo>
                    <a:pt x="609" y="35"/>
                  </a:moveTo>
                  <a:cubicBezTo>
                    <a:pt x="644" y="70"/>
                    <a:pt x="644" y="127"/>
                    <a:pt x="609" y="163"/>
                  </a:cubicBezTo>
                  <a:cubicBezTo>
                    <a:pt x="163" y="608"/>
                    <a:pt x="163" y="608"/>
                    <a:pt x="163" y="608"/>
                  </a:cubicBezTo>
                  <a:cubicBezTo>
                    <a:pt x="128" y="643"/>
                    <a:pt x="71" y="643"/>
                    <a:pt x="35" y="608"/>
                  </a:cubicBezTo>
                  <a:cubicBezTo>
                    <a:pt x="35" y="608"/>
                    <a:pt x="35" y="608"/>
                    <a:pt x="35" y="608"/>
                  </a:cubicBezTo>
                  <a:cubicBezTo>
                    <a:pt x="0" y="573"/>
                    <a:pt x="0" y="516"/>
                    <a:pt x="35" y="480"/>
                  </a:cubicBezTo>
                  <a:cubicBezTo>
                    <a:pt x="481" y="35"/>
                    <a:pt x="481" y="35"/>
                    <a:pt x="481" y="35"/>
                  </a:cubicBezTo>
                  <a:cubicBezTo>
                    <a:pt x="516" y="0"/>
                    <a:pt x="573" y="0"/>
                    <a:pt x="609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933698" y="3802585"/>
              <a:ext cx="430213" cy="430213"/>
            </a:xfrm>
            <a:custGeom>
              <a:avLst/>
              <a:gdLst>
                <a:gd name="T0" fmla="*/ 170 w 206"/>
                <a:gd name="T1" fmla="*/ 37 h 206"/>
                <a:gd name="T2" fmla="*/ 170 w 206"/>
                <a:gd name="T3" fmla="*/ 170 h 206"/>
                <a:gd name="T4" fmla="*/ 37 w 206"/>
                <a:gd name="T5" fmla="*/ 170 h 206"/>
                <a:gd name="T6" fmla="*/ 37 w 206"/>
                <a:gd name="T7" fmla="*/ 37 h 206"/>
                <a:gd name="T8" fmla="*/ 170 w 206"/>
                <a:gd name="T9" fmla="*/ 3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170" y="37"/>
                  </a:moveTo>
                  <a:cubicBezTo>
                    <a:pt x="206" y="74"/>
                    <a:pt x="206" y="133"/>
                    <a:pt x="170" y="170"/>
                  </a:cubicBezTo>
                  <a:cubicBezTo>
                    <a:pt x="133" y="206"/>
                    <a:pt x="73" y="206"/>
                    <a:pt x="37" y="170"/>
                  </a:cubicBezTo>
                  <a:cubicBezTo>
                    <a:pt x="0" y="133"/>
                    <a:pt x="0" y="74"/>
                    <a:pt x="37" y="37"/>
                  </a:cubicBezTo>
                  <a:cubicBezTo>
                    <a:pt x="73" y="0"/>
                    <a:pt x="133" y="0"/>
                    <a:pt x="170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5180158" y="948820"/>
              <a:ext cx="330055" cy="301354"/>
            </a:xfrm>
            <a:custGeom>
              <a:avLst/>
              <a:gdLst>
                <a:gd name="T0" fmla="*/ 123 w 245"/>
                <a:gd name="T1" fmla="*/ 223 h 223"/>
                <a:gd name="T2" fmla="*/ 44 w 245"/>
                <a:gd name="T3" fmla="*/ 190 h 223"/>
                <a:gd name="T4" fmla="*/ 44 w 245"/>
                <a:gd name="T5" fmla="*/ 32 h 223"/>
                <a:gd name="T6" fmla="*/ 123 w 245"/>
                <a:gd name="T7" fmla="*/ 0 h 223"/>
                <a:gd name="T8" fmla="*/ 202 w 245"/>
                <a:gd name="T9" fmla="*/ 32 h 223"/>
                <a:gd name="T10" fmla="*/ 202 w 245"/>
                <a:gd name="T11" fmla="*/ 32 h 223"/>
                <a:gd name="T12" fmla="*/ 202 w 245"/>
                <a:gd name="T13" fmla="*/ 190 h 223"/>
                <a:gd name="T14" fmla="*/ 123 w 245"/>
                <a:gd name="T15" fmla="*/ 223 h 223"/>
                <a:gd name="T16" fmla="*/ 123 w 245"/>
                <a:gd name="T17" fmla="*/ 36 h 223"/>
                <a:gd name="T18" fmla="*/ 69 w 245"/>
                <a:gd name="T19" fmla="*/ 58 h 223"/>
                <a:gd name="T20" fmla="*/ 69 w 245"/>
                <a:gd name="T21" fmla="*/ 165 h 223"/>
                <a:gd name="T22" fmla="*/ 123 w 245"/>
                <a:gd name="T23" fmla="*/ 187 h 223"/>
                <a:gd name="T24" fmla="*/ 176 w 245"/>
                <a:gd name="T25" fmla="*/ 165 h 223"/>
                <a:gd name="T26" fmla="*/ 176 w 245"/>
                <a:gd name="T27" fmla="*/ 58 h 223"/>
                <a:gd name="T28" fmla="*/ 123 w 245"/>
                <a:gd name="T29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5" h="223">
                  <a:moveTo>
                    <a:pt x="123" y="223"/>
                  </a:moveTo>
                  <a:cubicBezTo>
                    <a:pt x="93" y="223"/>
                    <a:pt x="65" y="212"/>
                    <a:pt x="44" y="190"/>
                  </a:cubicBezTo>
                  <a:cubicBezTo>
                    <a:pt x="0" y="147"/>
                    <a:pt x="0" y="76"/>
                    <a:pt x="44" y="32"/>
                  </a:cubicBezTo>
                  <a:cubicBezTo>
                    <a:pt x="65" y="11"/>
                    <a:pt x="93" y="0"/>
                    <a:pt x="123" y="0"/>
                  </a:cubicBezTo>
                  <a:cubicBezTo>
                    <a:pt x="153" y="0"/>
                    <a:pt x="181" y="11"/>
                    <a:pt x="202" y="32"/>
                  </a:cubicBezTo>
                  <a:cubicBezTo>
                    <a:pt x="202" y="32"/>
                    <a:pt x="202" y="32"/>
                    <a:pt x="202" y="32"/>
                  </a:cubicBezTo>
                  <a:cubicBezTo>
                    <a:pt x="245" y="76"/>
                    <a:pt x="245" y="147"/>
                    <a:pt x="202" y="190"/>
                  </a:cubicBezTo>
                  <a:cubicBezTo>
                    <a:pt x="181" y="212"/>
                    <a:pt x="153" y="223"/>
                    <a:pt x="123" y="223"/>
                  </a:cubicBezTo>
                  <a:close/>
                  <a:moveTo>
                    <a:pt x="123" y="36"/>
                  </a:moveTo>
                  <a:cubicBezTo>
                    <a:pt x="103" y="36"/>
                    <a:pt x="84" y="43"/>
                    <a:pt x="69" y="58"/>
                  </a:cubicBezTo>
                  <a:cubicBezTo>
                    <a:pt x="40" y="87"/>
                    <a:pt x="40" y="135"/>
                    <a:pt x="69" y="165"/>
                  </a:cubicBezTo>
                  <a:cubicBezTo>
                    <a:pt x="84" y="179"/>
                    <a:pt x="103" y="187"/>
                    <a:pt x="123" y="187"/>
                  </a:cubicBezTo>
                  <a:cubicBezTo>
                    <a:pt x="143" y="187"/>
                    <a:pt x="162" y="179"/>
                    <a:pt x="176" y="165"/>
                  </a:cubicBezTo>
                  <a:cubicBezTo>
                    <a:pt x="206" y="135"/>
                    <a:pt x="206" y="87"/>
                    <a:pt x="176" y="58"/>
                  </a:cubicBezTo>
                  <a:cubicBezTo>
                    <a:pt x="162" y="43"/>
                    <a:pt x="143" y="36"/>
                    <a:pt x="123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7873998" y="730250"/>
              <a:ext cx="430213" cy="430213"/>
            </a:xfrm>
            <a:custGeom>
              <a:avLst/>
              <a:gdLst>
                <a:gd name="T0" fmla="*/ 169 w 206"/>
                <a:gd name="T1" fmla="*/ 37 h 206"/>
                <a:gd name="T2" fmla="*/ 169 w 206"/>
                <a:gd name="T3" fmla="*/ 170 h 206"/>
                <a:gd name="T4" fmla="*/ 37 w 206"/>
                <a:gd name="T5" fmla="*/ 170 h 206"/>
                <a:gd name="T6" fmla="*/ 37 w 206"/>
                <a:gd name="T7" fmla="*/ 37 h 206"/>
                <a:gd name="T8" fmla="*/ 169 w 206"/>
                <a:gd name="T9" fmla="*/ 3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169" y="37"/>
                  </a:moveTo>
                  <a:cubicBezTo>
                    <a:pt x="206" y="74"/>
                    <a:pt x="206" y="133"/>
                    <a:pt x="169" y="170"/>
                  </a:cubicBezTo>
                  <a:cubicBezTo>
                    <a:pt x="133" y="206"/>
                    <a:pt x="73" y="206"/>
                    <a:pt x="37" y="170"/>
                  </a:cubicBezTo>
                  <a:cubicBezTo>
                    <a:pt x="0" y="133"/>
                    <a:pt x="0" y="74"/>
                    <a:pt x="37" y="37"/>
                  </a:cubicBezTo>
                  <a:cubicBezTo>
                    <a:pt x="73" y="0"/>
                    <a:pt x="133" y="0"/>
                    <a:pt x="169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6345237" y="5465761"/>
              <a:ext cx="430213" cy="430213"/>
            </a:xfrm>
            <a:custGeom>
              <a:avLst/>
              <a:gdLst>
                <a:gd name="T0" fmla="*/ 170 w 206"/>
                <a:gd name="T1" fmla="*/ 37 h 206"/>
                <a:gd name="T2" fmla="*/ 170 w 206"/>
                <a:gd name="T3" fmla="*/ 170 h 206"/>
                <a:gd name="T4" fmla="*/ 37 w 206"/>
                <a:gd name="T5" fmla="*/ 170 h 206"/>
                <a:gd name="T6" fmla="*/ 37 w 206"/>
                <a:gd name="T7" fmla="*/ 37 h 206"/>
                <a:gd name="T8" fmla="*/ 170 w 206"/>
                <a:gd name="T9" fmla="*/ 3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170" y="37"/>
                  </a:moveTo>
                  <a:cubicBezTo>
                    <a:pt x="206" y="74"/>
                    <a:pt x="206" y="133"/>
                    <a:pt x="170" y="170"/>
                  </a:cubicBezTo>
                  <a:cubicBezTo>
                    <a:pt x="133" y="206"/>
                    <a:pt x="73" y="206"/>
                    <a:pt x="37" y="170"/>
                  </a:cubicBezTo>
                  <a:cubicBezTo>
                    <a:pt x="0" y="133"/>
                    <a:pt x="0" y="74"/>
                    <a:pt x="37" y="37"/>
                  </a:cubicBezTo>
                  <a:cubicBezTo>
                    <a:pt x="73" y="0"/>
                    <a:pt x="133" y="0"/>
                    <a:pt x="170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5051425" y="5585890"/>
              <a:ext cx="330055" cy="301354"/>
            </a:xfrm>
            <a:custGeom>
              <a:avLst/>
              <a:gdLst>
                <a:gd name="T0" fmla="*/ 123 w 245"/>
                <a:gd name="T1" fmla="*/ 223 h 223"/>
                <a:gd name="T2" fmla="*/ 44 w 245"/>
                <a:gd name="T3" fmla="*/ 190 h 223"/>
                <a:gd name="T4" fmla="*/ 44 w 245"/>
                <a:gd name="T5" fmla="*/ 32 h 223"/>
                <a:gd name="T6" fmla="*/ 123 w 245"/>
                <a:gd name="T7" fmla="*/ 0 h 223"/>
                <a:gd name="T8" fmla="*/ 202 w 245"/>
                <a:gd name="T9" fmla="*/ 32 h 223"/>
                <a:gd name="T10" fmla="*/ 202 w 245"/>
                <a:gd name="T11" fmla="*/ 32 h 223"/>
                <a:gd name="T12" fmla="*/ 202 w 245"/>
                <a:gd name="T13" fmla="*/ 190 h 223"/>
                <a:gd name="T14" fmla="*/ 123 w 245"/>
                <a:gd name="T15" fmla="*/ 223 h 223"/>
                <a:gd name="T16" fmla="*/ 123 w 245"/>
                <a:gd name="T17" fmla="*/ 36 h 223"/>
                <a:gd name="T18" fmla="*/ 69 w 245"/>
                <a:gd name="T19" fmla="*/ 58 h 223"/>
                <a:gd name="T20" fmla="*/ 69 w 245"/>
                <a:gd name="T21" fmla="*/ 165 h 223"/>
                <a:gd name="T22" fmla="*/ 123 w 245"/>
                <a:gd name="T23" fmla="*/ 187 h 223"/>
                <a:gd name="T24" fmla="*/ 176 w 245"/>
                <a:gd name="T25" fmla="*/ 165 h 223"/>
                <a:gd name="T26" fmla="*/ 176 w 245"/>
                <a:gd name="T27" fmla="*/ 58 h 223"/>
                <a:gd name="T28" fmla="*/ 123 w 245"/>
                <a:gd name="T29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5" h="223">
                  <a:moveTo>
                    <a:pt x="123" y="223"/>
                  </a:moveTo>
                  <a:cubicBezTo>
                    <a:pt x="93" y="223"/>
                    <a:pt x="65" y="212"/>
                    <a:pt x="44" y="190"/>
                  </a:cubicBezTo>
                  <a:cubicBezTo>
                    <a:pt x="0" y="147"/>
                    <a:pt x="0" y="76"/>
                    <a:pt x="44" y="32"/>
                  </a:cubicBezTo>
                  <a:cubicBezTo>
                    <a:pt x="65" y="11"/>
                    <a:pt x="93" y="0"/>
                    <a:pt x="123" y="0"/>
                  </a:cubicBezTo>
                  <a:cubicBezTo>
                    <a:pt x="153" y="0"/>
                    <a:pt x="181" y="11"/>
                    <a:pt x="202" y="32"/>
                  </a:cubicBezTo>
                  <a:cubicBezTo>
                    <a:pt x="202" y="32"/>
                    <a:pt x="202" y="32"/>
                    <a:pt x="202" y="32"/>
                  </a:cubicBezTo>
                  <a:cubicBezTo>
                    <a:pt x="245" y="76"/>
                    <a:pt x="245" y="147"/>
                    <a:pt x="202" y="190"/>
                  </a:cubicBezTo>
                  <a:cubicBezTo>
                    <a:pt x="181" y="212"/>
                    <a:pt x="153" y="223"/>
                    <a:pt x="123" y="223"/>
                  </a:cubicBezTo>
                  <a:close/>
                  <a:moveTo>
                    <a:pt x="123" y="36"/>
                  </a:moveTo>
                  <a:cubicBezTo>
                    <a:pt x="103" y="36"/>
                    <a:pt x="84" y="43"/>
                    <a:pt x="69" y="58"/>
                  </a:cubicBezTo>
                  <a:cubicBezTo>
                    <a:pt x="40" y="87"/>
                    <a:pt x="40" y="135"/>
                    <a:pt x="69" y="165"/>
                  </a:cubicBezTo>
                  <a:cubicBezTo>
                    <a:pt x="84" y="179"/>
                    <a:pt x="103" y="187"/>
                    <a:pt x="123" y="187"/>
                  </a:cubicBezTo>
                  <a:cubicBezTo>
                    <a:pt x="143" y="187"/>
                    <a:pt x="162" y="179"/>
                    <a:pt x="176" y="165"/>
                  </a:cubicBezTo>
                  <a:cubicBezTo>
                    <a:pt x="206" y="135"/>
                    <a:pt x="206" y="87"/>
                    <a:pt x="176" y="58"/>
                  </a:cubicBezTo>
                  <a:cubicBezTo>
                    <a:pt x="162" y="43"/>
                    <a:pt x="143" y="36"/>
                    <a:pt x="123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9"/>
            <p:cNvSpPr>
              <a:spLocks/>
            </p:cNvSpPr>
            <p:nvPr/>
          </p:nvSpPr>
          <p:spPr bwMode="auto">
            <a:xfrm>
              <a:off x="8183994" y="3779475"/>
              <a:ext cx="950913" cy="954088"/>
            </a:xfrm>
            <a:custGeom>
              <a:avLst/>
              <a:gdLst>
                <a:gd name="T0" fmla="*/ 421 w 456"/>
                <a:gd name="T1" fmla="*/ 35 h 457"/>
                <a:gd name="T2" fmla="*/ 421 w 456"/>
                <a:gd name="T3" fmla="*/ 163 h 457"/>
                <a:gd name="T4" fmla="*/ 162 w 456"/>
                <a:gd name="T5" fmla="*/ 422 h 457"/>
                <a:gd name="T6" fmla="*/ 35 w 456"/>
                <a:gd name="T7" fmla="*/ 422 h 457"/>
                <a:gd name="T8" fmla="*/ 35 w 456"/>
                <a:gd name="T9" fmla="*/ 422 h 457"/>
                <a:gd name="T10" fmla="*/ 35 w 456"/>
                <a:gd name="T11" fmla="*/ 294 h 457"/>
                <a:gd name="T12" fmla="*/ 294 w 456"/>
                <a:gd name="T13" fmla="*/ 35 h 457"/>
                <a:gd name="T14" fmla="*/ 421 w 456"/>
                <a:gd name="T15" fmla="*/ 35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6" h="457">
                  <a:moveTo>
                    <a:pt x="421" y="35"/>
                  </a:moveTo>
                  <a:cubicBezTo>
                    <a:pt x="456" y="71"/>
                    <a:pt x="456" y="128"/>
                    <a:pt x="421" y="163"/>
                  </a:cubicBezTo>
                  <a:cubicBezTo>
                    <a:pt x="162" y="422"/>
                    <a:pt x="162" y="422"/>
                    <a:pt x="162" y="422"/>
                  </a:cubicBezTo>
                  <a:cubicBezTo>
                    <a:pt x="127" y="457"/>
                    <a:pt x="70" y="457"/>
                    <a:pt x="35" y="422"/>
                  </a:cubicBezTo>
                  <a:cubicBezTo>
                    <a:pt x="35" y="422"/>
                    <a:pt x="35" y="422"/>
                    <a:pt x="35" y="422"/>
                  </a:cubicBezTo>
                  <a:cubicBezTo>
                    <a:pt x="0" y="387"/>
                    <a:pt x="0" y="329"/>
                    <a:pt x="35" y="294"/>
                  </a:cubicBezTo>
                  <a:cubicBezTo>
                    <a:pt x="294" y="35"/>
                    <a:pt x="294" y="35"/>
                    <a:pt x="294" y="35"/>
                  </a:cubicBezTo>
                  <a:cubicBezTo>
                    <a:pt x="329" y="0"/>
                    <a:pt x="386" y="0"/>
                    <a:pt x="421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9134907" y="3349262"/>
              <a:ext cx="430213" cy="430213"/>
            </a:xfrm>
            <a:custGeom>
              <a:avLst/>
              <a:gdLst>
                <a:gd name="T0" fmla="*/ 169 w 206"/>
                <a:gd name="T1" fmla="*/ 37 h 206"/>
                <a:gd name="T2" fmla="*/ 169 w 206"/>
                <a:gd name="T3" fmla="*/ 170 h 206"/>
                <a:gd name="T4" fmla="*/ 37 w 206"/>
                <a:gd name="T5" fmla="*/ 170 h 206"/>
                <a:gd name="T6" fmla="*/ 37 w 206"/>
                <a:gd name="T7" fmla="*/ 37 h 206"/>
                <a:gd name="T8" fmla="*/ 169 w 206"/>
                <a:gd name="T9" fmla="*/ 3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169" y="37"/>
                  </a:moveTo>
                  <a:cubicBezTo>
                    <a:pt x="206" y="74"/>
                    <a:pt x="206" y="133"/>
                    <a:pt x="169" y="170"/>
                  </a:cubicBezTo>
                  <a:cubicBezTo>
                    <a:pt x="133" y="206"/>
                    <a:pt x="73" y="206"/>
                    <a:pt x="37" y="170"/>
                  </a:cubicBezTo>
                  <a:cubicBezTo>
                    <a:pt x="0" y="133"/>
                    <a:pt x="0" y="74"/>
                    <a:pt x="37" y="37"/>
                  </a:cubicBezTo>
                  <a:cubicBezTo>
                    <a:pt x="73" y="0"/>
                    <a:pt x="133" y="0"/>
                    <a:pt x="169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9"/>
            <p:cNvSpPr>
              <a:spLocks/>
            </p:cNvSpPr>
            <p:nvPr/>
          </p:nvSpPr>
          <p:spPr bwMode="auto">
            <a:xfrm>
              <a:off x="2764576" y="1879599"/>
              <a:ext cx="950913" cy="954088"/>
            </a:xfrm>
            <a:custGeom>
              <a:avLst/>
              <a:gdLst>
                <a:gd name="T0" fmla="*/ 421 w 456"/>
                <a:gd name="T1" fmla="*/ 35 h 457"/>
                <a:gd name="T2" fmla="*/ 421 w 456"/>
                <a:gd name="T3" fmla="*/ 163 h 457"/>
                <a:gd name="T4" fmla="*/ 162 w 456"/>
                <a:gd name="T5" fmla="*/ 422 h 457"/>
                <a:gd name="T6" fmla="*/ 35 w 456"/>
                <a:gd name="T7" fmla="*/ 422 h 457"/>
                <a:gd name="T8" fmla="*/ 35 w 456"/>
                <a:gd name="T9" fmla="*/ 422 h 457"/>
                <a:gd name="T10" fmla="*/ 35 w 456"/>
                <a:gd name="T11" fmla="*/ 294 h 457"/>
                <a:gd name="T12" fmla="*/ 294 w 456"/>
                <a:gd name="T13" fmla="*/ 35 h 457"/>
                <a:gd name="T14" fmla="*/ 421 w 456"/>
                <a:gd name="T15" fmla="*/ 35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6" h="457">
                  <a:moveTo>
                    <a:pt x="421" y="35"/>
                  </a:moveTo>
                  <a:cubicBezTo>
                    <a:pt x="456" y="71"/>
                    <a:pt x="456" y="128"/>
                    <a:pt x="421" y="163"/>
                  </a:cubicBezTo>
                  <a:cubicBezTo>
                    <a:pt x="162" y="422"/>
                    <a:pt x="162" y="422"/>
                    <a:pt x="162" y="422"/>
                  </a:cubicBezTo>
                  <a:cubicBezTo>
                    <a:pt x="127" y="457"/>
                    <a:pt x="70" y="457"/>
                    <a:pt x="35" y="422"/>
                  </a:cubicBezTo>
                  <a:cubicBezTo>
                    <a:pt x="35" y="422"/>
                    <a:pt x="35" y="422"/>
                    <a:pt x="35" y="422"/>
                  </a:cubicBezTo>
                  <a:cubicBezTo>
                    <a:pt x="0" y="387"/>
                    <a:pt x="0" y="329"/>
                    <a:pt x="35" y="294"/>
                  </a:cubicBezTo>
                  <a:cubicBezTo>
                    <a:pt x="294" y="35"/>
                    <a:pt x="294" y="35"/>
                    <a:pt x="294" y="35"/>
                  </a:cubicBezTo>
                  <a:cubicBezTo>
                    <a:pt x="329" y="0"/>
                    <a:pt x="386" y="0"/>
                    <a:pt x="421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/>
            <p:cNvSpPr>
              <a:spLocks noEditPoints="1"/>
            </p:cNvSpPr>
            <p:nvPr/>
          </p:nvSpPr>
          <p:spPr bwMode="auto">
            <a:xfrm>
              <a:off x="2432790" y="2824939"/>
              <a:ext cx="330055" cy="301354"/>
            </a:xfrm>
            <a:custGeom>
              <a:avLst/>
              <a:gdLst>
                <a:gd name="T0" fmla="*/ 123 w 245"/>
                <a:gd name="T1" fmla="*/ 223 h 223"/>
                <a:gd name="T2" fmla="*/ 44 w 245"/>
                <a:gd name="T3" fmla="*/ 190 h 223"/>
                <a:gd name="T4" fmla="*/ 44 w 245"/>
                <a:gd name="T5" fmla="*/ 32 h 223"/>
                <a:gd name="T6" fmla="*/ 123 w 245"/>
                <a:gd name="T7" fmla="*/ 0 h 223"/>
                <a:gd name="T8" fmla="*/ 202 w 245"/>
                <a:gd name="T9" fmla="*/ 32 h 223"/>
                <a:gd name="T10" fmla="*/ 202 w 245"/>
                <a:gd name="T11" fmla="*/ 32 h 223"/>
                <a:gd name="T12" fmla="*/ 202 w 245"/>
                <a:gd name="T13" fmla="*/ 190 h 223"/>
                <a:gd name="T14" fmla="*/ 123 w 245"/>
                <a:gd name="T15" fmla="*/ 223 h 223"/>
                <a:gd name="T16" fmla="*/ 123 w 245"/>
                <a:gd name="T17" fmla="*/ 36 h 223"/>
                <a:gd name="T18" fmla="*/ 69 w 245"/>
                <a:gd name="T19" fmla="*/ 58 h 223"/>
                <a:gd name="T20" fmla="*/ 69 w 245"/>
                <a:gd name="T21" fmla="*/ 165 h 223"/>
                <a:gd name="T22" fmla="*/ 123 w 245"/>
                <a:gd name="T23" fmla="*/ 187 h 223"/>
                <a:gd name="T24" fmla="*/ 176 w 245"/>
                <a:gd name="T25" fmla="*/ 165 h 223"/>
                <a:gd name="T26" fmla="*/ 176 w 245"/>
                <a:gd name="T27" fmla="*/ 58 h 223"/>
                <a:gd name="T28" fmla="*/ 123 w 245"/>
                <a:gd name="T29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5" h="223">
                  <a:moveTo>
                    <a:pt x="123" y="223"/>
                  </a:moveTo>
                  <a:cubicBezTo>
                    <a:pt x="93" y="223"/>
                    <a:pt x="65" y="212"/>
                    <a:pt x="44" y="190"/>
                  </a:cubicBezTo>
                  <a:cubicBezTo>
                    <a:pt x="0" y="147"/>
                    <a:pt x="0" y="76"/>
                    <a:pt x="44" y="32"/>
                  </a:cubicBezTo>
                  <a:cubicBezTo>
                    <a:pt x="65" y="11"/>
                    <a:pt x="93" y="0"/>
                    <a:pt x="123" y="0"/>
                  </a:cubicBezTo>
                  <a:cubicBezTo>
                    <a:pt x="153" y="0"/>
                    <a:pt x="181" y="11"/>
                    <a:pt x="202" y="32"/>
                  </a:cubicBezTo>
                  <a:cubicBezTo>
                    <a:pt x="202" y="32"/>
                    <a:pt x="202" y="32"/>
                    <a:pt x="202" y="32"/>
                  </a:cubicBezTo>
                  <a:cubicBezTo>
                    <a:pt x="245" y="76"/>
                    <a:pt x="245" y="147"/>
                    <a:pt x="202" y="190"/>
                  </a:cubicBezTo>
                  <a:cubicBezTo>
                    <a:pt x="181" y="212"/>
                    <a:pt x="153" y="223"/>
                    <a:pt x="123" y="223"/>
                  </a:cubicBezTo>
                  <a:close/>
                  <a:moveTo>
                    <a:pt x="123" y="36"/>
                  </a:moveTo>
                  <a:cubicBezTo>
                    <a:pt x="103" y="36"/>
                    <a:pt x="84" y="43"/>
                    <a:pt x="69" y="58"/>
                  </a:cubicBezTo>
                  <a:cubicBezTo>
                    <a:pt x="40" y="87"/>
                    <a:pt x="40" y="135"/>
                    <a:pt x="69" y="165"/>
                  </a:cubicBezTo>
                  <a:cubicBezTo>
                    <a:pt x="84" y="179"/>
                    <a:pt x="103" y="187"/>
                    <a:pt x="123" y="187"/>
                  </a:cubicBezTo>
                  <a:cubicBezTo>
                    <a:pt x="143" y="187"/>
                    <a:pt x="162" y="179"/>
                    <a:pt x="176" y="165"/>
                  </a:cubicBezTo>
                  <a:cubicBezTo>
                    <a:pt x="206" y="135"/>
                    <a:pt x="206" y="87"/>
                    <a:pt x="176" y="58"/>
                  </a:cubicBezTo>
                  <a:cubicBezTo>
                    <a:pt x="162" y="43"/>
                    <a:pt x="143" y="36"/>
                    <a:pt x="123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"/>
            <p:cNvSpPr>
              <a:spLocks/>
            </p:cNvSpPr>
            <p:nvPr/>
          </p:nvSpPr>
          <p:spPr bwMode="auto">
            <a:xfrm>
              <a:off x="7440141" y="4765674"/>
              <a:ext cx="700088" cy="700088"/>
            </a:xfrm>
            <a:custGeom>
              <a:avLst/>
              <a:gdLst>
                <a:gd name="T0" fmla="*/ 328 w 335"/>
                <a:gd name="T1" fmla="*/ 56 h 335"/>
                <a:gd name="T2" fmla="*/ 299 w 335"/>
                <a:gd name="T3" fmla="*/ 57 h 335"/>
                <a:gd name="T4" fmla="*/ 274 w 335"/>
                <a:gd name="T5" fmla="*/ 57 h 335"/>
                <a:gd name="T6" fmla="*/ 274 w 335"/>
                <a:gd name="T7" fmla="*/ 81 h 335"/>
                <a:gd name="T8" fmla="*/ 273 w 335"/>
                <a:gd name="T9" fmla="*/ 110 h 335"/>
                <a:gd name="T10" fmla="*/ 245 w 335"/>
                <a:gd name="T11" fmla="*/ 111 h 335"/>
                <a:gd name="T12" fmla="*/ 220 w 335"/>
                <a:gd name="T13" fmla="*/ 111 h 335"/>
                <a:gd name="T14" fmla="*/ 220 w 335"/>
                <a:gd name="T15" fmla="*/ 136 h 335"/>
                <a:gd name="T16" fmla="*/ 219 w 335"/>
                <a:gd name="T17" fmla="*/ 164 h 335"/>
                <a:gd name="T18" fmla="*/ 190 w 335"/>
                <a:gd name="T19" fmla="*/ 165 h 335"/>
                <a:gd name="T20" fmla="*/ 166 w 335"/>
                <a:gd name="T21" fmla="*/ 166 h 335"/>
                <a:gd name="T22" fmla="*/ 165 w 335"/>
                <a:gd name="T23" fmla="*/ 190 h 335"/>
                <a:gd name="T24" fmla="*/ 164 w 335"/>
                <a:gd name="T25" fmla="*/ 219 h 335"/>
                <a:gd name="T26" fmla="*/ 136 w 335"/>
                <a:gd name="T27" fmla="*/ 220 h 335"/>
                <a:gd name="T28" fmla="*/ 111 w 335"/>
                <a:gd name="T29" fmla="*/ 220 h 335"/>
                <a:gd name="T30" fmla="*/ 111 w 335"/>
                <a:gd name="T31" fmla="*/ 245 h 335"/>
                <a:gd name="T32" fmla="*/ 110 w 335"/>
                <a:gd name="T33" fmla="*/ 273 h 335"/>
                <a:gd name="T34" fmla="*/ 81 w 335"/>
                <a:gd name="T35" fmla="*/ 274 h 335"/>
                <a:gd name="T36" fmla="*/ 57 w 335"/>
                <a:gd name="T37" fmla="*/ 274 h 335"/>
                <a:gd name="T38" fmla="*/ 57 w 335"/>
                <a:gd name="T39" fmla="*/ 299 h 335"/>
                <a:gd name="T40" fmla="*/ 56 w 335"/>
                <a:gd name="T41" fmla="*/ 327 h 335"/>
                <a:gd name="T42" fmla="*/ 27 w 335"/>
                <a:gd name="T43" fmla="*/ 329 h 335"/>
                <a:gd name="T44" fmla="*/ 2 w 335"/>
                <a:gd name="T45" fmla="*/ 329 h 335"/>
                <a:gd name="T46" fmla="*/ 0 w 335"/>
                <a:gd name="T47" fmla="*/ 326 h 335"/>
                <a:gd name="T48" fmla="*/ 28 w 335"/>
                <a:gd name="T49" fmla="*/ 325 h 335"/>
                <a:gd name="T50" fmla="*/ 53 w 335"/>
                <a:gd name="T51" fmla="*/ 325 h 335"/>
                <a:gd name="T52" fmla="*/ 53 w 335"/>
                <a:gd name="T53" fmla="*/ 300 h 335"/>
                <a:gd name="T54" fmla="*/ 54 w 335"/>
                <a:gd name="T55" fmla="*/ 271 h 335"/>
                <a:gd name="T56" fmla="*/ 83 w 335"/>
                <a:gd name="T57" fmla="*/ 270 h 335"/>
                <a:gd name="T58" fmla="*/ 107 w 335"/>
                <a:gd name="T59" fmla="*/ 270 h 335"/>
                <a:gd name="T60" fmla="*/ 107 w 335"/>
                <a:gd name="T61" fmla="*/ 246 h 335"/>
                <a:gd name="T62" fmla="*/ 108 w 335"/>
                <a:gd name="T63" fmla="*/ 217 h 335"/>
                <a:gd name="T64" fmla="*/ 137 w 335"/>
                <a:gd name="T65" fmla="*/ 216 h 335"/>
                <a:gd name="T66" fmla="*/ 162 w 335"/>
                <a:gd name="T67" fmla="*/ 216 h 335"/>
                <a:gd name="T68" fmla="*/ 162 w 335"/>
                <a:gd name="T69" fmla="*/ 191 h 335"/>
                <a:gd name="T70" fmla="*/ 163 w 335"/>
                <a:gd name="T71" fmla="*/ 163 h 335"/>
                <a:gd name="T72" fmla="*/ 191 w 335"/>
                <a:gd name="T73" fmla="*/ 162 h 335"/>
                <a:gd name="T74" fmla="*/ 216 w 335"/>
                <a:gd name="T75" fmla="*/ 162 h 335"/>
                <a:gd name="T76" fmla="*/ 216 w 335"/>
                <a:gd name="T77" fmla="*/ 137 h 335"/>
                <a:gd name="T78" fmla="*/ 217 w 335"/>
                <a:gd name="T79" fmla="*/ 108 h 335"/>
                <a:gd name="T80" fmla="*/ 246 w 335"/>
                <a:gd name="T81" fmla="*/ 107 h 335"/>
                <a:gd name="T82" fmla="*/ 270 w 335"/>
                <a:gd name="T83" fmla="*/ 107 h 335"/>
                <a:gd name="T84" fmla="*/ 270 w 335"/>
                <a:gd name="T85" fmla="*/ 83 h 335"/>
                <a:gd name="T86" fmla="*/ 271 w 335"/>
                <a:gd name="T87" fmla="*/ 54 h 335"/>
                <a:gd name="T88" fmla="*/ 300 w 335"/>
                <a:gd name="T89" fmla="*/ 53 h 335"/>
                <a:gd name="T90" fmla="*/ 325 w 335"/>
                <a:gd name="T91" fmla="*/ 53 h 335"/>
                <a:gd name="T92" fmla="*/ 325 w 335"/>
                <a:gd name="T93" fmla="*/ 28 h 335"/>
                <a:gd name="T94" fmla="*/ 326 w 335"/>
                <a:gd name="T95" fmla="*/ 0 h 335"/>
                <a:gd name="T96" fmla="*/ 329 w 335"/>
                <a:gd name="T97" fmla="*/ 2 h 335"/>
                <a:gd name="T98" fmla="*/ 329 w 335"/>
                <a:gd name="T99" fmla="*/ 27 h 335"/>
                <a:gd name="T100" fmla="*/ 328 w 335"/>
                <a:gd name="T101" fmla="*/ 5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5" h="335">
                  <a:moveTo>
                    <a:pt x="328" y="56"/>
                  </a:moveTo>
                  <a:cubicBezTo>
                    <a:pt x="320" y="63"/>
                    <a:pt x="309" y="60"/>
                    <a:pt x="299" y="57"/>
                  </a:cubicBezTo>
                  <a:cubicBezTo>
                    <a:pt x="289" y="54"/>
                    <a:pt x="280" y="51"/>
                    <a:pt x="274" y="57"/>
                  </a:cubicBezTo>
                  <a:cubicBezTo>
                    <a:pt x="268" y="63"/>
                    <a:pt x="271" y="72"/>
                    <a:pt x="274" y="81"/>
                  </a:cubicBezTo>
                  <a:cubicBezTo>
                    <a:pt x="277" y="92"/>
                    <a:pt x="281" y="102"/>
                    <a:pt x="273" y="110"/>
                  </a:cubicBezTo>
                  <a:cubicBezTo>
                    <a:pt x="265" y="118"/>
                    <a:pt x="255" y="114"/>
                    <a:pt x="245" y="111"/>
                  </a:cubicBezTo>
                  <a:cubicBezTo>
                    <a:pt x="235" y="108"/>
                    <a:pt x="226" y="105"/>
                    <a:pt x="220" y="111"/>
                  </a:cubicBezTo>
                  <a:cubicBezTo>
                    <a:pt x="214" y="117"/>
                    <a:pt x="217" y="126"/>
                    <a:pt x="220" y="136"/>
                  </a:cubicBezTo>
                  <a:cubicBezTo>
                    <a:pt x="223" y="146"/>
                    <a:pt x="226" y="157"/>
                    <a:pt x="219" y="164"/>
                  </a:cubicBezTo>
                  <a:cubicBezTo>
                    <a:pt x="211" y="172"/>
                    <a:pt x="200" y="169"/>
                    <a:pt x="190" y="165"/>
                  </a:cubicBezTo>
                  <a:cubicBezTo>
                    <a:pt x="181" y="162"/>
                    <a:pt x="171" y="160"/>
                    <a:pt x="166" y="166"/>
                  </a:cubicBezTo>
                  <a:cubicBezTo>
                    <a:pt x="160" y="171"/>
                    <a:pt x="162" y="181"/>
                    <a:pt x="165" y="190"/>
                  </a:cubicBezTo>
                  <a:cubicBezTo>
                    <a:pt x="169" y="200"/>
                    <a:pt x="172" y="211"/>
                    <a:pt x="164" y="219"/>
                  </a:cubicBezTo>
                  <a:cubicBezTo>
                    <a:pt x="157" y="226"/>
                    <a:pt x="146" y="223"/>
                    <a:pt x="136" y="220"/>
                  </a:cubicBezTo>
                  <a:cubicBezTo>
                    <a:pt x="126" y="217"/>
                    <a:pt x="117" y="214"/>
                    <a:pt x="111" y="220"/>
                  </a:cubicBezTo>
                  <a:cubicBezTo>
                    <a:pt x="105" y="226"/>
                    <a:pt x="108" y="235"/>
                    <a:pt x="111" y="245"/>
                  </a:cubicBezTo>
                  <a:cubicBezTo>
                    <a:pt x="114" y="255"/>
                    <a:pt x="118" y="265"/>
                    <a:pt x="110" y="273"/>
                  </a:cubicBezTo>
                  <a:cubicBezTo>
                    <a:pt x="102" y="281"/>
                    <a:pt x="92" y="277"/>
                    <a:pt x="81" y="274"/>
                  </a:cubicBezTo>
                  <a:cubicBezTo>
                    <a:pt x="72" y="271"/>
                    <a:pt x="63" y="268"/>
                    <a:pt x="57" y="274"/>
                  </a:cubicBezTo>
                  <a:cubicBezTo>
                    <a:pt x="51" y="280"/>
                    <a:pt x="54" y="289"/>
                    <a:pt x="57" y="299"/>
                  </a:cubicBezTo>
                  <a:cubicBezTo>
                    <a:pt x="60" y="309"/>
                    <a:pt x="63" y="320"/>
                    <a:pt x="56" y="327"/>
                  </a:cubicBezTo>
                  <a:cubicBezTo>
                    <a:pt x="48" y="335"/>
                    <a:pt x="37" y="332"/>
                    <a:pt x="27" y="329"/>
                  </a:cubicBezTo>
                  <a:cubicBezTo>
                    <a:pt x="17" y="326"/>
                    <a:pt x="8" y="323"/>
                    <a:pt x="2" y="329"/>
                  </a:cubicBezTo>
                  <a:cubicBezTo>
                    <a:pt x="0" y="326"/>
                    <a:pt x="0" y="326"/>
                    <a:pt x="0" y="326"/>
                  </a:cubicBezTo>
                  <a:cubicBezTo>
                    <a:pt x="7" y="318"/>
                    <a:pt x="18" y="322"/>
                    <a:pt x="28" y="325"/>
                  </a:cubicBezTo>
                  <a:cubicBezTo>
                    <a:pt x="38" y="328"/>
                    <a:pt x="47" y="331"/>
                    <a:pt x="53" y="325"/>
                  </a:cubicBezTo>
                  <a:cubicBezTo>
                    <a:pt x="59" y="319"/>
                    <a:pt x="56" y="310"/>
                    <a:pt x="53" y="300"/>
                  </a:cubicBezTo>
                  <a:cubicBezTo>
                    <a:pt x="50" y="290"/>
                    <a:pt x="46" y="279"/>
                    <a:pt x="54" y="271"/>
                  </a:cubicBezTo>
                  <a:cubicBezTo>
                    <a:pt x="62" y="264"/>
                    <a:pt x="72" y="267"/>
                    <a:pt x="83" y="270"/>
                  </a:cubicBezTo>
                  <a:cubicBezTo>
                    <a:pt x="92" y="273"/>
                    <a:pt x="101" y="276"/>
                    <a:pt x="107" y="270"/>
                  </a:cubicBezTo>
                  <a:cubicBezTo>
                    <a:pt x="113" y="264"/>
                    <a:pt x="110" y="255"/>
                    <a:pt x="107" y="246"/>
                  </a:cubicBezTo>
                  <a:cubicBezTo>
                    <a:pt x="104" y="235"/>
                    <a:pt x="101" y="225"/>
                    <a:pt x="108" y="217"/>
                  </a:cubicBezTo>
                  <a:cubicBezTo>
                    <a:pt x="116" y="209"/>
                    <a:pt x="127" y="213"/>
                    <a:pt x="137" y="216"/>
                  </a:cubicBezTo>
                  <a:cubicBezTo>
                    <a:pt x="147" y="219"/>
                    <a:pt x="156" y="222"/>
                    <a:pt x="162" y="216"/>
                  </a:cubicBezTo>
                  <a:cubicBezTo>
                    <a:pt x="168" y="210"/>
                    <a:pt x="165" y="201"/>
                    <a:pt x="162" y="191"/>
                  </a:cubicBezTo>
                  <a:cubicBezTo>
                    <a:pt x="158" y="181"/>
                    <a:pt x="155" y="170"/>
                    <a:pt x="163" y="163"/>
                  </a:cubicBezTo>
                  <a:cubicBezTo>
                    <a:pt x="170" y="155"/>
                    <a:pt x="181" y="158"/>
                    <a:pt x="191" y="162"/>
                  </a:cubicBezTo>
                  <a:cubicBezTo>
                    <a:pt x="201" y="165"/>
                    <a:pt x="210" y="168"/>
                    <a:pt x="216" y="162"/>
                  </a:cubicBezTo>
                  <a:cubicBezTo>
                    <a:pt x="222" y="156"/>
                    <a:pt x="219" y="147"/>
                    <a:pt x="216" y="137"/>
                  </a:cubicBezTo>
                  <a:cubicBezTo>
                    <a:pt x="213" y="127"/>
                    <a:pt x="209" y="116"/>
                    <a:pt x="217" y="108"/>
                  </a:cubicBezTo>
                  <a:cubicBezTo>
                    <a:pt x="225" y="101"/>
                    <a:pt x="235" y="104"/>
                    <a:pt x="246" y="107"/>
                  </a:cubicBezTo>
                  <a:cubicBezTo>
                    <a:pt x="255" y="110"/>
                    <a:pt x="264" y="113"/>
                    <a:pt x="270" y="107"/>
                  </a:cubicBezTo>
                  <a:cubicBezTo>
                    <a:pt x="276" y="101"/>
                    <a:pt x="273" y="92"/>
                    <a:pt x="270" y="83"/>
                  </a:cubicBezTo>
                  <a:cubicBezTo>
                    <a:pt x="267" y="72"/>
                    <a:pt x="264" y="62"/>
                    <a:pt x="271" y="54"/>
                  </a:cubicBezTo>
                  <a:cubicBezTo>
                    <a:pt x="279" y="46"/>
                    <a:pt x="290" y="50"/>
                    <a:pt x="300" y="53"/>
                  </a:cubicBezTo>
                  <a:cubicBezTo>
                    <a:pt x="310" y="56"/>
                    <a:pt x="319" y="59"/>
                    <a:pt x="325" y="53"/>
                  </a:cubicBezTo>
                  <a:cubicBezTo>
                    <a:pt x="331" y="47"/>
                    <a:pt x="328" y="38"/>
                    <a:pt x="325" y="28"/>
                  </a:cubicBezTo>
                  <a:cubicBezTo>
                    <a:pt x="322" y="18"/>
                    <a:pt x="318" y="7"/>
                    <a:pt x="326" y="0"/>
                  </a:cubicBezTo>
                  <a:cubicBezTo>
                    <a:pt x="329" y="2"/>
                    <a:pt x="329" y="2"/>
                    <a:pt x="329" y="2"/>
                  </a:cubicBezTo>
                  <a:cubicBezTo>
                    <a:pt x="323" y="8"/>
                    <a:pt x="326" y="17"/>
                    <a:pt x="329" y="27"/>
                  </a:cubicBezTo>
                  <a:cubicBezTo>
                    <a:pt x="332" y="37"/>
                    <a:pt x="335" y="48"/>
                    <a:pt x="328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"/>
            <p:cNvSpPr>
              <a:spLocks/>
            </p:cNvSpPr>
            <p:nvPr/>
          </p:nvSpPr>
          <p:spPr bwMode="auto">
            <a:xfrm>
              <a:off x="3756966" y="1084263"/>
              <a:ext cx="700088" cy="700088"/>
            </a:xfrm>
            <a:custGeom>
              <a:avLst/>
              <a:gdLst>
                <a:gd name="T0" fmla="*/ 328 w 335"/>
                <a:gd name="T1" fmla="*/ 56 h 335"/>
                <a:gd name="T2" fmla="*/ 299 w 335"/>
                <a:gd name="T3" fmla="*/ 57 h 335"/>
                <a:gd name="T4" fmla="*/ 274 w 335"/>
                <a:gd name="T5" fmla="*/ 57 h 335"/>
                <a:gd name="T6" fmla="*/ 274 w 335"/>
                <a:gd name="T7" fmla="*/ 81 h 335"/>
                <a:gd name="T8" fmla="*/ 273 w 335"/>
                <a:gd name="T9" fmla="*/ 110 h 335"/>
                <a:gd name="T10" fmla="*/ 245 w 335"/>
                <a:gd name="T11" fmla="*/ 111 h 335"/>
                <a:gd name="T12" fmla="*/ 220 w 335"/>
                <a:gd name="T13" fmla="*/ 111 h 335"/>
                <a:gd name="T14" fmla="*/ 220 w 335"/>
                <a:gd name="T15" fmla="*/ 136 h 335"/>
                <a:gd name="T16" fmla="*/ 219 w 335"/>
                <a:gd name="T17" fmla="*/ 164 h 335"/>
                <a:gd name="T18" fmla="*/ 190 w 335"/>
                <a:gd name="T19" fmla="*/ 165 h 335"/>
                <a:gd name="T20" fmla="*/ 166 w 335"/>
                <a:gd name="T21" fmla="*/ 166 h 335"/>
                <a:gd name="T22" fmla="*/ 165 w 335"/>
                <a:gd name="T23" fmla="*/ 190 h 335"/>
                <a:gd name="T24" fmla="*/ 164 w 335"/>
                <a:gd name="T25" fmla="*/ 219 h 335"/>
                <a:gd name="T26" fmla="*/ 136 w 335"/>
                <a:gd name="T27" fmla="*/ 220 h 335"/>
                <a:gd name="T28" fmla="*/ 111 w 335"/>
                <a:gd name="T29" fmla="*/ 220 h 335"/>
                <a:gd name="T30" fmla="*/ 111 w 335"/>
                <a:gd name="T31" fmla="*/ 245 h 335"/>
                <a:gd name="T32" fmla="*/ 110 w 335"/>
                <a:gd name="T33" fmla="*/ 273 h 335"/>
                <a:gd name="T34" fmla="*/ 81 w 335"/>
                <a:gd name="T35" fmla="*/ 274 h 335"/>
                <a:gd name="T36" fmla="*/ 57 w 335"/>
                <a:gd name="T37" fmla="*/ 274 h 335"/>
                <a:gd name="T38" fmla="*/ 57 w 335"/>
                <a:gd name="T39" fmla="*/ 299 h 335"/>
                <a:gd name="T40" fmla="*/ 56 w 335"/>
                <a:gd name="T41" fmla="*/ 327 h 335"/>
                <a:gd name="T42" fmla="*/ 27 w 335"/>
                <a:gd name="T43" fmla="*/ 329 h 335"/>
                <a:gd name="T44" fmla="*/ 2 w 335"/>
                <a:gd name="T45" fmla="*/ 329 h 335"/>
                <a:gd name="T46" fmla="*/ 0 w 335"/>
                <a:gd name="T47" fmla="*/ 326 h 335"/>
                <a:gd name="T48" fmla="*/ 28 w 335"/>
                <a:gd name="T49" fmla="*/ 325 h 335"/>
                <a:gd name="T50" fmla="*/ 53 w 335"/>
                <a:gd name="T51" fmla="*/ 325 h 335"/>
                <a:gd name="T52" fmla="*/ 53 w 335"/>
                <a:gd name="T53" fmla="*/ 300 h 335"/>
                <a:gd name="T54" fmla="*/ 54 w 335"/>
                <a:gd name="T55" fmla="*/ 271 h 335"/>
                <a:gd name="T56" fmla="*/ 83 w 335"/>
                <a:gd name="T57" fmla="*/ 270 h 335"/>
                <a:gd name="T58" fmla="*/ 107 w 335"/>
                <a:gd name="T59" fmla="*/ 270 h 335"/>
                <a:gd name="T60" fmla="*/ 107 w 335"/>
                <a:gd name="T61" fmla="*/ 246 h 335"/>
                <a:gd name="T62" fmla="*/ 108 w 335"/>
                <a:gd name="T63" fmla="*/ 217 h 335"/>
                <a:gd name="T64" fmla="*/ 137 w 335"/>
                <a:gd name="T65" fmla="*/ 216 h 335"/>
                <a:gd name="T66" fmla="*/ 162 w 335"/>
                <a:gd name="T67" fmla="*/ 216 h 335"/>
                <a:gd name="T68" fmla="*/ 162 w 335"/>
                <a:gd name="T69" fmla="*/ 191 h 335"/>
                <a:gd name="T70" fmla="*/ 163 w 335"/>
                <a:gd name="T71" fmla="*/ 163 h 335"/>
                <a:gd name="T72" fmla="*/ 191 w 335"/>
                <a:gd name="T73" fmla="*/ 162 h 335"/>
                <a:gd name="T74" fmla="*/ 216 w 335"/>
                <a:gd name="T75" fmla="*/ 162 h 335"/>
                <a:gd name="T76" fmla="*/ 216 w 335"/>
                <a:gd name="T77" fmla="*/ 137 h 335"/>
                <a:gd name="T78" fmla="*/ 217 w 335"/>
                <a:gd name="T79" fmla="*/ 108 h 335"/>
                <a:gd name="T80" fmla="*/ 246 w 335"/>
                <a:gd name="T81" fmla="*/ 107 h 335"/>
                <a:gd name="T82" fmla="*/ 270 w 335"/>
                <a:gd name="T83" fmla="*/ 107 h 335"/>
                <a:gd name="T84" fmla="*/ 270 w 335"/>
                <a:gd name="T85" fmla="*/ 83 h 335"/>
                <a:gd name="T86" fmla="*/ 271 w 335"/>
                <a:gd name="T87" fmla="*/ 54 h 335"/>
                <a:gd name="T88" fmla="*/ 300 w 335"/>
                <a:gd name="T89" fmla="*/ 53 h 335"/>
                <a:gd name="T90" fmla="*/ 325 w 335"/>
                <a:gd name="T91" fmla="*/ 53 h 335"/>
                <a:gd name="T92" fmla="*/ 325 w 335"/>
                <a:gd name="T93" fmla="*/ 28 h 335"/>
                <a:gd name="T94" fmla="*/ 326 w 335"/>
                <a:gd name="T95" fmla="*/ 0 h 335"/>
                <a:gd name="T96" fmla="*/ 329 w 335"/>
                <a:gd name="T97" fmla="*/ 2 h 335"/>
                <a:gd name="T98" fmla="*/ 329 w 335"/>
                <a:gd name="T99" fmla="*/ 27 h 335"/>
                <a:gd name="T100" fmla="*/ 328 w 335"/>
                <a:gd name="T101" fmla="*/ 5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5" h="335">
                  <a:moveTo>
                    <a:pt x="328" y="56"/>
                  </a:moveTo>
                  <a:cubicBezTo>
                    <a:pt x="320" y="63"/>
                    <a:pt x="309" y="60"/>
                    <a:pt x="299" y="57"/>
                  </a:cubicBezTo>
                  <a:cubicBezTo>
                    <a:pt x="289" y="54"/>
                    <a:pt x="280" y="51"/>
                    <a:pt x="274" y="57"/>
                  </a:cubicBezTo>
                  <a:cubicBezTo>
                    <a:pt x="268" y="63"/>
                    <a:pt x="271" y="72"/>
                    <a:pt x="274" y="81"/>
                  </a:cubicBezTo>
                  <a:cubicBezTo>
                    <a:pt x="277" y="92"/>
                    <a:pt x="281" y="102"/>
                    <a:pt x="273" y="110"/>
                  </a:cubicBezTo>
                  <a:cubicBezTo>
                    <a:pt x="265" y="118"/>
                    <a:pt x="255" y="114"/>
                    <a:pt x="245" y="111"/>
                  </a:cubicBezTo>
                  <a:cubicBezTo>
                    <a:pt x="235" y="108"/>
                    <a:pt x="226" y="105"/>
                    <a:pt x="220" y="111"/>
                  </a:cubicBezTo>
                  <a:cubicBezTo>
                    <a:pt x="214" y="117"/>
                    <a:pt x="217" y="126"/>
                    <a:pt x="220" y="136"/>
                  </a:cubicBezTo>
                  <a:cubicBezTo>
                    <a:pt x="223" y="146"/>
                    <a:pt x="226" y="157"/>
                    <a:pt x="219" y="164"/>
                  </a:cubicBezTo>
                  <a:cubicBezTo>
                    <a:pt x="211" y="172"/>
                    <a:pt x="200" y="169"/>
                    <a:pt x="190" y="165"/>
                  </a:cubicBezTo>
                  <a:cubicBezTo>
                    <a:pt x="181" y="162"/>
                    <a:pt x="171" y="160"/>
                    <a:pt x="166" y="166"/>
                  </a:cubicBezTo>
                  <a:cubicBezTo>
                    <a:pt x="160" y="171"/>
                    <a:pt x="162" y="181"/>
                    <a:pt x="165" y="190"/>
                  </a:cubicBezTo>
                  <a:cubicBezTo>
                    <a:pt x="169" y="200"/>
                    <a:pt x="172" y="211"/>
                    <a:pt x="164" y="219"/>
                  </a:cubicBezTo>
                  <a:cubicBezTo>
                    <a:pt x="157" y="226"/>
                    <a:pt x="146" y="223"/>
                    <a:pt x="136" y="220"/>
                  </a:cubicBezTo>
                  <a:cubicBezTo>
                    <a:pt x="126" y="217"/>
                    <a:pt x="117" y="214"/>
                    <a:pt x="111" y="220"/>
                  </a:cubicBezTo>
                  <a:cubicBezTo>
                    <a:pt x="105" y="226"/>
                    <a:pt x="108" y="235"/>
                    <a:pt x="111" y="245"/>
                  </a:cubicBezTo>
                  <a:cubicBezTo>
                    <a:pt x="114" y="255"/>
                    <a:pt x="118" y="265"/>
                    <a:pt x="110" y="273"/>
                  </a:cubicBezTo>
                  <a:cubicBezTo>
                    <a:pt x="102" y="281"/>
                    <a:pt x="92" y="277"/>
                    <a:pt x="81" y="274"/>
                  </a:cubicBezTo>
                  <a:cubicBezTo>
                    <a:pt x="72" y="271"/>
                    <a:pt x="63" y="268"/>
                    <a:pt x="57" y="274"/>
                  </a:cubicBezTo>
                  <a:cubicBezTo>
                    <a:pt x="51" y="280"/>
                    <a:pt x="54" y="289"/>
                    <a:pt x="57" y="299"/>
                  </a:cubicBezTo>
                  <a:cubicBezTo>
                    <a:pt x="60" y="309"/>
                    <a:pt x="63" y="320"/>
                    <a:pt x="56" y="327"/>
                  </a:cubicBezTo>
                  <a:cubicBezTo>
                    <a:pt x="48" y="335"/>
                    <a:pt x="37" y="332"/>
                    <a:pt x="27" y="329"/>
                  </a:cubicBezTo>
                  <a:cubicBezTo>
                    <a:pt x="17" y="326"/>
                    <a:pt x="8" y="323"/>
                    <a:pt x="2" y="329"/>
                  </a:cubicBezTo>
                  <a:cubicBezTo>
                    <a:pt x="0" y="326"/>
                    <a:pt x="0" y="326"/>
                    <a:pt x="0" y="326"/>
                  </a:cubicBezTo>
                  <a:cubicBezTo>
                    <a:pt x="7" y="318"/>
                    <a:pt x="18" y="322"/>
                    <a:pt x="28" y="325"/>
                  </a:cubicBezTo>
                  <a:cubicBezTo>
                    <a:pt x="38" y="328"/>
                    <a:pt x="47" y="331"/>
                    <a:pt x="53" y="325"/>
                  </a:cubicBezTo>
                  <a:cubicBezTo>
                    <a:pt x="59" y="319"/>
                    <a:pt x="56" y="310"/>
                    <a:pt x="53" y="300"/>
                  </a:cubicBezTo>
                  <a:cubicBezTo>
                    <a:pt x="50" y="290"/>
                    <a:pt x="46" y="279"/>
                    <a:pt x="54" y="271"/>
                  </a:cubicBezTo>
                  <a:cubicBezTo>
                    <a:pt x="62" y="264"/>
                    <a:pt x="72" y="267"/>
                    <a:pt x="83" y="270"/>
                  </a:cubicBezTo>
                  <a:cubicBezTo>
                    <a:pt x="92" y="273"/>
                    <a:pt x="101" y="276"/>
                    <a:pt x="107" y="270"/>
                  </a:cubicBezTo>
                  <a:cubicBezTo>
                    <a:pt x="113" y="264"/>
                    <a:pt x="110" y="255"/>
                    <a:pt x="107" y="246"/>
                  </a:cubicBezTo>
                  <a:cubicBezTo>
                    <a:pt x="104" y="235"/>
                    <a:pt x="101" y="225"/>
                    <a:pt x="108" y="217"/>
                  </a:cubicBezTo>
                  <a:cubicBezTo>
                    <a:pt x="116" y="209"/>
                    <a:pt x="127" y="213"/>
                    <a:pt x="137" y="216"/>
                  </a:cubicBezTo>
                  <a:cubicBezTo>
                    <a:pt x="147" y="219"/>
                    <a:pt x="156" y="222"/>
                    <a:pt x="162" y="216"/>
                  </a:cubicBezTo>
                  <a:cubicBezTo>
                    <a:pt x="168" y="210"/>
                    <a:pt x="165" y="201"/>
                    <a:pt x="162" y="191"/>
                  </a:cubicBezTo>
                  <a:cubicBezTo>
                    <a:pt x="158" y="181"/>
                    <a:pt x="155" y="170"/>
                    <a:pt x="163" y="163"/>
                  </a:cubicBezTo>
                  <a:cubicBezTo>
                    <a:pt x="170" y="155"/>
                    <a:pt x="181" y="158"/>
                    <a:pt x="191" y="162"/>
                  </a:cubicBezTo>
                  <a:cubicBezTo>
                    <a:pt x="201" y="165"/>
                    <a:pt x="210" y="168"/>
                    <a:pt x="216" y="162"/>
                  </a:cubicBezTo>
                  <a:cubicBezTo>
                    <a:pt x="222" y="156"/>
                    <a:pt x="219" y="147"/>
                    <a:pt x="216" y="137"/>
                  </a:cubicBezTo>
                  <a:cubicBezTo>
                    <a:pt x="213" y="127"/>
                    <a:pt x="209" y="116"/>
                    <a:pt x="217" y="108"/>
                  </a:cubicBezTo>
                  <a:cubicBezTo>
                    <a:pt x="225" y="101"/>
                    <a:pt x="235" y="104"/>
                    <a:pt x="246" y="107"/>
                  </a:cubicBezTo>
                  <a:cubicBezTo>
                    <a:pt x="255" y="110"/>
                    <a:pt x="264" y="113"/>
                    <a:pt x="270" y="107"/>
                  </a:cubicBezTo>
                  <a:cubicBezTo>
                    <a:pt x="276" y="101"/>
                    <a:pt x="273" y="92"/>
                    <a:pt x="270" y="83"/>
                  </a:cubicBezTo>
                  <a:cubicBezTo>
                    <a:pt x="267" y="72"/>
                    <a:pt x="264" y="62"/>
                    <a:pt x="271" y="54"/>
                  </a:cubicBezTo>
                  <a:cubicBezTo>
                    <a:pt x="279" y="46"/>
                    <a:pt x="290" y="50"/>
                    <a:pt x="300" y="53"/>
                  </a:cubicBezTo>
                  <a:cubicBezTo>
                    <a:pt x="310" y="56"/>
                    <a:pt x="319" y="59"/>
                    <a:pt x="325" y="53"/>
                  </a:cubicBezTo>
                  <a:cubicBezTo>
                    <a:pt x="331" y="47"/>
                    <a:pt x="328" y="38"/>
                    <a:pt x="325" y="28"/>
                  </a:cubicBezTo>
                  <a:cubicBezTo>
                    <a:pt x="322" y="18"/>
                    <a:pt x="318" y="7"/>
                    <a:pt x="326" y="0"/>
                  </a:cubicBezTo>
                  <a:cubicBezTo>
                    <a:pt x="329" y="2"/>
                    <a:pt x="329" y="2"/>
                    <a:pt x="329" y="2"/>
                  </a:cubicBezTo>
                  <a:cubicBezTo>
                    <a:pt x="323" y="8"/>
                    <a:pt x="326" y="17"/>
                    <a:pt x="329" y="27"/>
                  </a:cubicBezTo>
                  <a:cubicBezTo>
                    <a:pt x="332" y="37"/>
                    <a:pt x="335" y="48"/>
                    <a:pt x="328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8151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15592" y="6400892"/>
            <a:ext cx="25202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© 2018 </a:t>
            </a:r>
            <a:r>
              <a:rPr lang="en-US" sz="900" b="1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Slidefabric.com</a:t>
            </a:r>
            <a:r>
              <a:rPr lang="en-US" sz="9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 All rights reserved.</a:t>
            </a:r>
            <a:endParaRPr lang="en-US" sz="900" b="0" i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1039748" y="6377809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spc="600" dirty="0">
                <a:latin typeface="+mj-lt"/>
              </a:rPr>
              <a:t>PAGE</a:t>
            </a:r>
            <a:fld id="{1FF971EA-3A6D-44E0-AE21-1C9457776B3F}" type="slidenum">
              <a:rPr lang="en-US" sz="1200" smtClean="0">
                <a:latin typeface="+mn-lt"/>
              </a:rPr>
              <a:pPr/>
              <a:t>‹#›</a:t>
            </a:fld>
            <a:endParaRPr lang="en-US" sz="1100" dirty="0">
              <a:latin typeface="+mn-lt"/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1879096" y="-259959"/>
            <a:ext cx="9160652" cy="6891683"/>
            <a:chOff x="2432790" y="730250"/>
            <a:chExt cx="7132330" cy="5365749"/>
          </a:xfrm>
          <a:solidFill>
            <a:schemeClr val="bg1">
              <a:lumMod val="95000"/>
              <a:alpha val="29000"/>
            </a:schemeClr>
          </a:solidFill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3363912" y="800101"/>
              <a:ext cx="5110162" cy="5078412"/>
            </a:xfrm>
            <a:custGeom>
              <a:avLst/>
              <a:gdLst>
                <a:gd name="T0" fmla="*/ 1670 w 2447"/>
                <a:gd name="T1" fmla="*/ 937 h 2432"/>
                <a:gd name="T2" fmla="*/ 1589 w 2447"/>
                <a:gd name="T3" fmla="*/ 957 h 2432"/>
                <a:gd name="T4" fmla="*/ 1551 w 2447"/>
                <a:gd name="T5" fmla="*/ 930 h 2432"/>
                <a:gd name="T6" fmla="*/ 1550 w 2447"/>
                <a:gd name="T7" fmla="*/ 929 h 2432"/>
                <a:gd name="T8" fmla="*/ 1423 w 2447"/>
                <a:gd name="T9" fmla="*/ 929 h 2432"/>
                <a:gd name="T10" fmla="*/ 1311 w 2447"/>
                <a:gd name="T11" fmla="*/ 1041 h 2432"/>
                <a:gd name="T12" fmla="*/ 1183 w 2447"/>
                <a:gd name="T13" fmla="*/ 1041 h 2432"/>
                <a:gd name="T14" fmla="*/ 1183 w 2447"/>
                <a:gd name="T15" fmla="*/ 913 h 2432"/>
                <a:gd name="T16" fmla="*/ 1550 w 2447"/>
                <a:gd name="T17" fmla="*/ 546 h 2432"/>
                <a:gd name="T18" fmla="*/ 1555 w 2447"/>
                <a:gd name="T19" fmla="*/ 423 h 2432"/>
                <a:gd name="T20" fmla="*/ 1555 w 2447"/>
                <a:gd name="T21" fmla="*/ 423 h 2432"/>
                <a:gd name="T22" fmla="*/ 1523 w 2447"/>
                <a:gd name="T23" fmla="*/ 380 h 2432"/>
                <a:gd name="T24" fmla="*/ 1543 w 2447"/>
                <a:gd name="T25" fmla="*/ 299 h 2432"/>
                <a:gd name="T26" fmla="*/ 1678 w 2447"/>
                <a:gd name="T27" fmla="*/ 163 h 2432"/>
                <a:gd name="T28" fmla="*/ 1678 w 2447"/>
                <a:gd name="T29" fmla="*/ 36 h 2432"/>
                <a:gd name="T30" fmla="*/ 1550 w 2447"/>
                <a:gd name="T31" fmla="*/ 36 h 2432"/>
                <a:gd name="T32" fmla="*/ 1462 w 2447"/>
                <a:gd name="T33" fmla="*/ 124 h 2432"/>
                <a:gd name="T34" fmla="*/ 1381 w 2447"/>
                <a:gd name="T35" fmla="*/ 143 h 2432"/>
                <a:gd name="T36" fmla="*/ 1348 w 2447"/>
                <a:gd name="T37" fmla="*/ 121 h 2432"/>
                <a:gd name="T38" fmla="*/ 1343 w 2447"/>
                <a:gd name="T39" fmla="*/ 115 h 2432"/>
                <a:gd name="T40" fmla="*/ 1215 w 2447"/>
                <a:gd name="T41" fmla="*/ 115 h 2432"/>
                <a:gd name="T42" fmla="*/ 35 w 2447"/>
                <a:gd name="T43" fmla="*/ 1296 h 2432"/>
                <a:gd name="T44" fmla="*/ 35 w 2447"/>
                <a:gd name="T45" fmla="*/ 1424 h 2432"/>
                <a:gd name="T46" fmla="*/ 162 w 2447"/>
                <a:gd name="T47" fmla="*/ 1424 h 2432"/>
                <a:gd name="T48" fmla="*/ 266 w 2447"/>
                <a:gd name="T49" fmla="*/ 1320 h 2432"/>
                <a:gd name="T50" fmla="*/ 394 w 2447"/>
                <a:gd name="T51" fmla="*/ 1320 h 2432"/>
                <a:gd name="T52" fmla="*/ 394 w 2447"/>
                <a:gd name="T53" fmla="*/ 1447 h 2432"/>
                <a:gd name="T54" fmla="*/ 178 w 2447"/>
                <a:gd name="T55" fmla="*/ 1663 h 2432"/>
                <a:gd name="T56" fmla="*/ 178 w 2447"/>
                <a:gd name="T57" fmla="*/ 1790 h 2432"/>
                <a:gd name="T58" fmla="*/ 306 w 2447"/>
                <a:gd name="T59" fmla="*/ 1790 h 2432"/>
                <a:gd name="T60" fmla="*/ 497 w 2447"/>
                <a:gd name="T61" fmla="*/ 1599 h 2432"/>
                <a:gd name="T62" fmla="*/ 625 w 2447"/>
                <a:gd name="T63" fmla="*/ 1599 h 2432"/>
                <a:gd name="T64" fmla="*/ 625 w 2447"/>
                <a:gd name="T65" fmla="*/ 1727 h 2432"/>
                <a:gd name="T66" fmla="*/ 178 w 2447"/>
                <a:gd name="T67" fmla="*/ 2173 h 2432"/>
                <a:gd name="T68" fmla="*/ 178 w 2447"/>
                <a:gd name="T69" fmla="*/ 2301 h 2432"/>
                <a:gd name="T70" fmla="*/ 306 w 2447"/>
                <a:gd name="T71" fmla="*/ 2301 h 2432"/>
                <a:gd name="T72" fmla="*/ 673 w 2447"/>
                <a:gd name="T73" fmla="*/ 1934 h 2432"/>
                <a:gd name="T74" fmla="*/ 801 w 2447"/>
                <a:gd name="T75" fmla="*/ 1934 h 2432"/>
                <a:gd name="T76" fmla="*/ 801 w 2447"/>
                <a:gd name="T77" fmla="*/ 2062 h 2432"/>
                <a:gd name="T78" fmla="*/ 815 w 2447"/>
                <a:gd name="T79" fmla="*/ 2047 h 2432"/>
                <a:gd name="T80" fmla="*/ 815 w 2447"/>
                <a:gd name="T81" fmla="*/ 2175 h 2432"/>
                <a:gd name="T82" fmla="*/ 942 w 2447"/>
                <a:gd name="T83" fmla="*/ 2175 h 2432"/>
                <a:gd name="T84" fmla="*/ 968 w 2447"/>
                <a:gd name="T85" fmla="*/ 2149 h 2432"/>
                <a:gd name="T86" fmla="*/ 1096 w 2447"/>
                <a:gd name="T87" fmla="*/ 2149 h 2432"/>
                <a:gd name="T88" fmla="*/ 1096 w 2447"/>
                <a:gd name="T89" fmla="*/ 2277 h 2432"/>
                <a:gd name="T90" fmla="*/ 1104 w 2447"/>
                <a:gd name="T91" fmla="*/ 2269 h 2432"/>
                <a:gd name="T92" fmla="*/ 1104 w 2447"/>
                <a:gd name="T93" fmla="*/ 2397 h 2432"/>
                <a:gd name="T94" fmla="*/ 1231 w 2447"/>
                <a:gd name="T95" fmla="*/ 2397 h 2432"/>
                <a:gd name="T96" fmla="*/ 2412 w 2447"/>
                <a:gd name="T97" fmla="*/ 1216 h 2432"/>
                <a:gd name="T98" fmla="*/ 2412 w 2447"/>
                <a:gd name="T99" fmla="*/ 1089 h 2432"/>
                <a:gd name="T100" fmla="*/ 2284 w 2447"/>
                <a:gd name="T101" fmla="*/ 1089 h 2432"/>
                <a:gd name="T102" fmla="*/ 2252 w 2447"/>
                <a:gd name="T103" fmla="*/ 1120 h 2432"/>
                <a:gd name="T104" fmla="*/ 2125 w 2447"/>
                <a:gd name="T105" fmla="*/ 1120 h 2432"/>
                <a:gd name="T106" fmla="*/ 2125 w 2447"/>
                <a:gd name="T107" fmla="*/ 993 h 2432"/>
                <a:gd name="T108" fmla="*/ 2334 w 2447"/>
                <a:gd name="T109" fmla="*/ 784 h 2432"/>
                <a:gd name="T110" fmla="*/ 2334 w 2447"/>
                <a:gd name="T111" fmla="*/ 656 h 2432"/>
                <a:gd name="T112" fmla="*/ 2206 w 2447"/>
                <a:gd name="T113" fmla="*/ 656 h 2432"/>
                <a:gd name="T114" fmla="*/ 2196 w 2447"/>
                <a:gd name="T115" fmla="*/ 666 h 2432"/>
                <a:gd name="T116" fmla="*/ 2123 w 2447"/>
                <a:gd name="T117" fmla="*/ 678 h 2432"/>
                <a:gd name="T118" fmla="*/ 2088 w 2447"/>
                <a:gd name="T119" fmla="*/ 653 h 2432"/>
                <a:gd name="T120" fmla="*/ 2085 w 2447"/>
                <a:gd name="T121" fmla="*/ 650 h 2432"/>
                <a:gd name="T122" fmla="*/ 1957 w 2447"/>
                <a:gd name="T123" fmla="*/ 650 h 2432"/>
                <a:gd name="T124" fmla="*/ 1670 w 2447"/>
                <a:gd name="T125" fmla="*/ 937 h 2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47" h="2432">
                  <a:moveTo>
                    <a:pt x="1670" y="937"/>
                  </a:moveTo>
                  <a:cubicBezTo>
                    <a:pt x="1635" y="970"/>
                    <a:pt x="1604" y="963"/>
                    <a:pt x="1589" y="957"/>
                  </a:cubicBezTo>
                  <a:cubicBezTo>
                    <a:pt x="1569" y="948"/>
                    <a:pt x="1564" y="942"/>
                    <a:pt x="1551" y="930"/>
                  </a:cubicBezTo>
                  <a:cubicBezTo>
                    <a:pt x="1551" y="930"/>
                    <a:pt x="1551" y="929"/>
                    <a:pt x="1550" y="929"/>
                  </a:cubicBezTo>
                  <a:cubicBezTo>
                    <a:pt x="1515" y="894"/>
                    <a:pt x="1458" y="894"/>
                    <a:pt x="1423" y="929"/>
                  </a:cubicBezTo>
                  <a:cubicBezTo>
                    <a:pt x="1311" y="1041"/>
                    <a:pt x="1311" y="1041"/>
                    <a:pt x="1311" y="1041"/>
                  </a:cubicBezTo>
                  <a:cubicBezTo>
                    <a:pt x="1276" y="1076"/>
                    <a:pt x="1219" y="1076"/>
                    <a:pt x="1183" y="1041"/>
                  </a:cubicBezTo>
                  <a:cubicBezTo>
                    <a:pt x="1148" y="1005"/>
                    <a:pt x="1148" y="948"/>
                    <a:pt x="1183" y="913"/>
                  </a:cubicBezTo>
                  <a:cubicBezTo>
                    <a:pt x="1550" y="546"/>
                    <a:pt x="1550" y="546"/>
                    <a:pt x="1550" y="546"/>
                  </a:cubicBezTo>
                  <a:cubicBezTo>
                    <a:pt x="1584" y="512"/>
                    <a:pt x="1585" y="459"/>
                    <a:pt x="1555" y="423"/>
                  </a:cubicBezTo>
                  <a:cubicBezTo>
                    <a:pt x="1555" y="423"/>
                    <a:pt x="1555" y="423"/>
                    <a:pt x="1555" y="423"/>
                  </a:cubicBezTo>
                  <a:cubicBezTo>
                    <a:pt x="1539" y="406"/>
                    <a:pt x="1533" y="402"/>
                    <a:pt x="1523" y="380"/>
                  </a:cubicBezTo>
                  <a:cubicBezTo>
                    <a:pt x="1516" y="365"/>
                    <a:pt x="1510" y="334"/>
                    <a:pt x="1543" y="299"/>
                  </a:cubicBezTo>
                  <a:cubicBezTo>
                    <a:pt x="1678" y="163"/>
                    <a:pt x="1678" y="163"/>
                    <a:pt x="1678" y="163"/>
                  </a:cubicBezTo>
                  <a:cubicBezTo>
                    <a:pt x="1713" y="128"/>
                    <a:pt x="1713" y="71"/>
                    <a:pt x="1678" y="36"/>
                  </a:cubicBezTo>
                  <a:cubicBezTo>
                    <a:pt x="1643" y="0"/>
                    <a:pt x="1586" y="0"/>
                    <a:pt x="1550" y="36"/>
                  </a:cubicBezTo>
                  <a:cubicBezTo>
                    <a:pt x="1462" y="124"/>
                    <a:pt x="1462" y="124"/>
                    <a:pt x="1462" y="124"/>
                  </a:cubicBezTo>
                  <a:cubicBezTo>
                    <a:pt x="1427" y="156"/>
                    <a:pt x="1396" y="150"/>
                    <a:pt x="1381" y="143"/>
                  </a:cubicBezTo>
                  <a:cubicBezTo>
                    <a:pt x="1364" y="136"/>
                    <a:pt x="1358" y="130"/>
                    <a:pt x="1348" y="121"/>
                  </a:cubicBezTo>
                  <a:cubicBezTo>
                    <a:pt x="1346" y="119"/>
                    <a:pt x="1345" y="117"/>
                    <a:pt x="1343" y="115"/>
                  </a:cubicBezTo>
                  <a:cubicBezTo>
                    <a:pt x="1308" y="80"/>
                    <a:pt x="1251" y="80"/>
                    <a:pt x="1215" y="115"/>
                  </a:cubicBezTo>
                  <a:cubicBezTo>
                    <a:pt x="35" y="1296"/>
                    <a:pt x="35" y="1296"/>
                    <a:pt x="35" y="1296"/>
                  </a:cubicBezTo>
                  <a:cubicBezTo>
                    <a:pt x="0" y="1331"/>
                    <a:pt x="0" y="1388"/>
                    <a:pt x="35" y="1424"/>
                  </a:cubicBezTo>
                  <a:cubicBezTo>
                    <a:pt x="70" y="1459"/>
                    <a:pt x="127" y="1459"/>
                    <a:pt x="162" y="1424"/>
                  </a:cubicBezTo>
                  <a:cubicBezTo>
                    <a:pt x="266" y="1320"/>
                    <a:pt x="266" y="1320"/>
                    <a:pt x="266" y="1320"/>
                  </a:cubicBezTo>
                  <a:cubicBezTo>
                    <a:pt x="301" y="1285"/>
                    <a:pt x="359" y="1285"/>
                    <a:pt x="394" y="1320"/>
                  </a:cubicBezTo>
                  <a:cubicBezTo>
                    <a:pt x="429" y="1355"/>
                    <a:pt x="429" y="1412"/>
                    <a:pt x="394" y="1447"/>
                  </a:cubicBezTo>
                  <a:cubicBezTo>
                    <a:pt x="178" y="1663"/>
                    <a:pt x="178" y="1663"/>
                    <a:pt x="178" y="1663"/>
                  </a:cubicBezTo>
                  <a:cubicBezTo>
                    <a:pt x="143" y="1698"/>
                    <a:pt x="143" y="1755"/>
                    <a:pt x="178" y="1790"/>
                  </a:cubicBezTo>
                  <a:cubicBezTo>
                    <a:pt x="214" y="1826"/>
                    <a:pt x="271" y="1826"/>
                    <a:pt x="306" y="1790"/>
                  </a:cubicBezTo>
                  <a:cubicBezTo>
                    <a:pt x="497" y="1599"/>
                    <a:pt x="497" y="1599"/>
                    <a:pt x="497" y="1599"/>
                  </a:cubicBezTo>
                  <a:cubicBezTo>
                    <a:pt x="533" y="1564"/>
                    <a:pt x="590" y="1564"/>
                    <a:pt x="625" y="1599"/>
                  </a:cubicBezTo>
                  <a:cubicBezTo>
                    <a:pt x="660" y="1634"/>
                    <a:pt x="660" y="1691"/>
                    <a:pt x="625" y="1727"/>
                  </a:cubicBezTo>
                  <a:cubicBezTo>
                    <a:pt x="178" y="2173"/>
                    <a:pt x="178" y="2173"/>
                    <a:pt x="178" y="2173"/>
                  </a:cubicBezTo>
                  <a:cubicBezTo>
                    <a:pt x="143" y="2209"/>
                    <a:pt x="143" y="2266"/>
                    <a:pt x="178" y="2301"/>
                  </a:cubicBezTo>
                  <a:cubicBezTo>
                    <a:pt x="214" y="2336"/>
                    <a:pt x="271" y="2336"/>
                    <a:pt x="306" y="2301"/>
                  </a:cubicBezTo>
                  <a:cubicBezTo>
                    <a:pt x="673" y="1934"/>
                    <a:pt x="673" y="1934"/>
                    <a:pt x="673" y="1934"/>
                  </a:cubicBezTo>
                  <a:cubicBezTo>
                    <a:pt x="708" y="1899"/>
                    <a:pt x="765" y="1899"/>
                    <a:pt x="801" y="1934"/>
                  </a:cubicBezTo>
                  <a:cubicBezTo>
                    <a:pt x="836" y="1969"/>
                    <a:pt x="836" y="2026"/>
                    <a:pt x="801" y="2062"/>
                  </a:cubicBezTo>
                  <a:cubicBezTo>
                    <a:pt x="815" y="2047"/>
                    <a:pt x="815" y="2047"/>
                    <a:pt x="815" y="2047"/>
                  </a:cubicBezTo>
                  <a:cubicBezTo>
                    <a:pt x="779" y="2083"/>
                    <a:pt x="779" y="2140"/>
                    <a:pt x="815" y="2175"/>
                  </a:cubicBezTo>
                  <a:cubicBezTo>
                    <a:pt x="850" y="2210"/>
                    <a:pt x="907" y="2210"/>
                    <a:pt x="942" y="2175"/>
                  </a:cubicBezTo>
                  <a:cubicBezTo>
                    <a:pt x="968" y="2149"/>
                    <a:pt x="968" y="2149"/>
                    <a:pt x="968" y="2149"/>
                  </a:cubicBezTo>
                  <a:cubicBezTo>
                    <a:pt x="1003" y="2114"/>
                    <a:pt x="1060" y="2114"/>
                    <a:pt x="1096" y="2149"/>
                  </a:cubicBezTo>
                  <a:cubicBezTo>
                    <a:pt x="1131" y="2185"/>
                    <a:pt x="1131" y="2242"/>
                    <a:pt x="1096" y="2277"/>
                  </a:cubicBezTo>
                  <a:cubicBezTo>
                    <a:pt x="1104" y="2269"/>
                    <a:pt x="1104" y="2269"/>
                    <a:pt x="1104" y="2269"/>
                  </a:cubicBezTo>
                  <a:cubicBezTo>
                    <a:pt x="1068" y="2304"/>
                    <a:pt x="1068" y="2361"/>
                    <a:pt x="1104" y="2397"/>
                  </a:cubicBezTo>
                  <a:cubicBezTo>
                    <a:pt x="1139" y="2432"/>
                    <a:pt x="1196" y="2432"/>
                    <a:pt x="1231" y="2397"/>
                  </a:cubicBezTo>
                  <a:cubicBezTo>
                    <a:pt x="2412" y="1216"/>
                    <a:pt x="2412" y="1216"/>
                    <a:pt x="2412" y="1216"/>
                  </a:cubicBezTo>
                  <a:cubicBezTo>
                    <a:pt x="2447" y="1181"/>
                    <a:pt x="2447" y="1124"/>
                    <a:pt x="2412" y="1089"/>
                  </a:cubicBezTo>
                  <a:cubicBezTo>
                    <a:pt x="2377" y="1053"/>
                    <a:pt x="2319" y="1053"/>
                    <a:pt x="2284" y="1089"/>
                  </a:cubicBezTo>
                  <a:cubicBezTo>
                    <a:pt x="2252" y="1120"/>
                    <a:pt x="2252" y="1120"/>
                    <a:pt x="2252" y="1120"/>
                  </a:cubicBezTo>
                  <a:cubicBezTo>
                    <a:pt x="2217" y="1156"/>
                    <a:pt x="2160" y="1156"/>
                    <a:pt x="2125" y="1120"/>
                  </a:cubicBezTo>
                  <a:cubicBezTo>
                    <a:pt x="2089" y="1085"/>
                    <a:pt x="2089" y="1028"/>
                    <a:pt x="2125" y="993"/>
                  </a:cubicBezTo>
                  <a:cubicBezTo>
                    <a:pt x="2334" y="784"/>
                    <a:pt x="2334" y="784"/>
                    <a:pt x="2334" y="784"/>
                  </a:cubicBezTo>
                  <a:cubicBezTo>
                    <a:pt x="2369" y="748"/>
                    <a:pt x="2369" y="691"/>
                    <a:pt x="2334" y="656"/>
                  </a:cubicBezTo>
                  <a:cubicBezTo>
                    <a:pt x="2299" y="621"/>
                    <a:pt x="2241" y="621"/>
                    <a:pt x="2206" y="656"/>
                  </a:cubicBezTo>
                  <a:cubicBezTo>
                    <a:pt x="2196" y="666"/>
                    <a:pt x="2196" y="666"/>
                    <a:pt x="2196" y="666"/>
                  </a:cubicBezTo>
                  <a:cubicBezTo>
                    <a:pt x="2164" y="690"/>
                    <a:pt x="2137" y="684"/>
                    <a:pt x="2123" y="678"/>
                  </a:cubicBezTo>
                  <a:cubicBezTo>
                    <a:pt x="2105" y="670"/>
                    <a:pt x="2100" y="664"/>
                    <a:pt x="2088" y="653"/>
                  </a:cubicBezTo>
                  <a:cubicBezTo>
                    <a:pt x="2087" y="652"/>
                    <a:pt x="2086" y="651"/>
                    <a:pt x="2085" y="650"/>
                  </a:cubicBezTo>
                  <a:cubicBezTo>
                    <a:pt x="2049" y="615"/>
                    <a:pt x="1992" y="615"/>
                    <a:pt x="1957" y="650"/>
                  </a:cubicBezTo>
                  <a:lnTo>
                    <a:pt x="1670" y="93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8165702" y="2195512"/>
              <a:ext cx="700088" cy="700088"/>
            </a:xfrm>
            <a:custGeom>
              <a:avLst/>
              <a:gdLst>
                <a:gd name="T0" fmla="*/ 328 w 335"/>
                <a:gd name="T1" fmla="*/ 56 h 335"/>
                <a:gd name="T2" fmla="*/ 299 w 335"/>
                <a:gd name="T3" fmla="*/ 57 h 335"/>
                <a:gd name="T4" fmla="*/ 274 w 335"/>
                <a:gd name="T5" fmla="*/ 57 h 335"/>
                <a:gd name="T6" fmla="*/ 274 w 335"/>
                <a:gd name="T7" fmla="*/ 81 h 335"/>
                <a:gd name="T8" fmla="*/ 273 w 335"/>
                <a:gd name="T9" fmla="*/ 110 h 335"/>
                <a:gd name="T10" fmla="*/ 245 w 335"/>
                <a:gd name="T11" fmla="*/ 111 h 335"/>
                <a:gd name="T12" fmla="*/ 220 w 335"/>
                <a:gd name="T13" fmla="*/ 111 h 335"/>
                <a:gd name="T14" fmla="*/ 220 w 335"/>
                <a:gd name="T15" fmla="*/ 136 h 335"/>
                <a:gd name="T16" fmla="*/ 219 w 335"/>
                <a:gd name="T17" fmla="*/ 164 h 335"/>
                <a:gd name="T18" fmla="*/ 190 w 335"/>
                <a:gd name="T19" fmla="*/ 165 h 335"/>
                <a:gd name="T20" fmla="*/ 166 w 335"/>
                <a:gd name="T21" fmla="*/ 166 h 335"/>
                <a:gd name="T22" fmla="*/ 165 w 335"/>
                <a:gd name="T23" fmla="*/ 190 h 335"/>
                <a:gd name="T24" fmla="*/ 164 w 335"/>
                <a:gd name="T25" fmla="*/ 219 h 335"/>
                <a:gd name="T26" fmla="*/ 136 w 335"/>
                <a:gd name="T27" fmla="*/ 220 h 335"/>
                <a:gd name="T28" fmla="*/ 111 w 335"/>
                <a:gd name="T29" fmla="*/ 220 h 335"/>
                <a:gd name="T30" fmla="*/ 111 w 335"/>
                <a:gd name="T31" fmla="*/ 245 h 335"/>
                <a:gd name="T32" fmla="*/ 110 w 335"/>
                <a:gd name="T33" fmla="*/ 273 h 335"/>
                <a:gd name="T34" fmla="*/ 81 w 335"/>
                <a:gd name="T35" fmla="*/ 274 h 335"/>
                <a:gd name="T36" fmla="*/ 57 w 335"/>
                <a:gd name="T37" fmla="*/ 274 h 335"/>
                <a:gd name="T38" fmla="*/ 57 w 335"/>
                <a:gd name="T39" fmla="*/ 299 h 335"/>
                <a:gd name="T40" fmla="*/ 56 w 335"/>
                <a:gd name="T41" fmla="*/ 327 h 335"/>
                <a:gd name="T42" fmla="*/ 27 w 335"/>
                <a:gd name="T43" fmla="*/ 329 h 335"/>
                <a:gd name="T44" fmla="*/ 2 w 335"/>
                <a:gd name="T45" fmla="*/ 329 h 335"/>
                <a:gd name="T46" fmla="*/ 0 w 335"/>
                <a:gd name="T47" fmla="*/ 326 h 335"/>
                <a:gd name="T48" fmla="*/ 28 w 335"/>
                <a:gd name="T49" fmla="*/ 325 h 335"/>
                <a:gd name="T50" fmla="*/ 53 w 335"/>
                <a:gd name="T51" fmla="*/ 325 h 335"/>
                <a:gd name="T52" fmla="*/ 53 w 335"/>
                <a:gd name="T53" fmla="*/ 300 h 335"/>
                <a:gd name="T54" fmla="*/ 54 w 335"/>
                <a:gd name="T55" fmla="*/ 271 h 335"/>
                <a:gd name="T56" fmla="*/ 83 w 335"/>
                <a:gd name="T57" fmla="*/ 270 h 335"/>
                <a:gd name="T58" fmla="*/ 107 w 335"/>
                <a:gd name="T59" fmla="*/ 270 h 335"/>
                <a:gd name="T60" fmla="*/ 107 w 335"/>
                <a:gd name="T61" fmla="*/ 246 h 335"/>
                <a:gd name="T62" fmla="*/ 108 w 335"/>
                <a:gd name="T63" fmla="*/ 217 h 335"/>
                <a:gd name="T64" fmla="*/ 137 w 335"/>
                <a:gd name="T65" fmla="*/ 216 h 335"/>
                <a:gd name="T66" fmla="*/ 162 w 335"/>
                <a:gd name="T67" fmla="*/ 216 h 335"/>
                <a:gd name="T68" fmla="*/ 162 w 335"/>
                <a:gd name="T69" fmla="*/ 191 h 335"/>
                <a:gd name="T70" fmla="*/ 163 w 335"/>
                <a:gd name="T71" fmla="*/ 163 h 335"/>
                <a:gd name="T72" fmla="*/ 191 w 335"/>
                <a:gd name="T73" fmla="*/ 162 h 335"/>
                <a:gd name="T74" fmla="*/ 216 w 335"/>
                <a:gd name="T75" fmla="*/ 162 h 335"/>
                <a:gd name="T76" fmla="*/ 216 w 335"/>
                <a:gd name="T77" fmla="*/ 137 h 335"/>
                <a:gd name="T78" fmla="*/ 217 w 335"/>
                <a:gd name="T79" fmla="*/ 108 h 335"/>
                <a:gd name="T80" fmla="*/ 246 w 335"/>
                <a:gd name="T81" fmla="*/ 107 h 335"/>
                <a:gd name="T82" fmla="*/ 270 w 335"/>
                <a:gd name="T83" fmla="*/ 107 h 335"/>
                <a:gd name="T84" fmla="*/ 270 w 335"/>
                <a:gd name="T85" fmla="*/ 83 h 335"/>
                <a:gd name="T86" fmla="*/ 271 w 335"/>
                <a:gd name="T87" fmla="*/ 54 h 335"/>
                <a:gd name="T88" fmla="*/ 300 w 335"/>
                <a:gd name="T89" fmla="*/ 53 h 335"/>
                <a:gd name="T90" fmla="*/ 325 w 335"/>
                <a:gd name="T91" fmla="*/ 53 h 335"/>
                <a:gd name="T92" fmla="*/ 325 w 335"/>
                <a:gd name="T93" fmla="*/ 28 h 335"/>
                <a:gd name="T94" fmla="*/ 326 w 335"/>
                <a:gd name="T95" fmla="*/ 0 h 335"/>
                <a:gd name="T96" fmla="*/ 329 w 335"/>
                <a:gd name="T97" fmla="*/ 2 h 335"/>
                <a:gd name="T98" fmla="*/ 329 w 335"/>
                <a:gd name="T99" fmla="*/ 27 h 335"/>
                <a:gd name="T100" fmla="*/ 328 w 335"/>
                <a:gd name="T101" fmla="*/ 5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5" h="335">
                  <a:moveTo>
                    <a:pt x="328" y="56"/>
                  </a:moveTo>
                  <a:cubicBezTo>
                    <a:pt x="320" y="63"/>
                    <a:pt x="309" y="60"/>
                    <a:pt x="299" y="57"/>
                  </a:cubicBezTo>
                  <a:cubicBezTo>
                    <a:pt x="289" y="54"/>
                    <a:pt x="280" y="51"/>
                    <a:pt x="274" y="57"/>
                  </a:cubicBezTo>
                  <a:cubicBezTo>
                    <a:pt x="268" y="63"/>
                    <a:pt x="271" y="72"/>
                    <a:pt x="274" y="81"/>
                  </a:cubicBezTo>
                  <a:cubicBezTo>
                    <a:pt x="277" y="92"/>
                    <a:pt x="281" y="102"/>
                    <a:pt x="273" y="110"/>
                  </a:cubicBezTo>
                  <a:cubicBezTo>
                    <a:pt x="265" y="118"/>
                    <a:pt x="255" y="114"/>
                    <a:pt x="245" y="111"/>
                  </a:cubicBezTo>
                  <a:cubicBezTo>
                    <a:pt x="235" y="108"/>
                    <a:pt x="226" y="105"/>
                    <a:pt x="220" y="111"/>
                  </a:cubicBezTo>
                  <a:cubicBezTo>
                    <a:pt x="214" y="117"/>
                    <a:pt x="217" y="126"/>
                    <a:pt x="220" y="136"/>
                  </a:cubicBezTo>
                  <a:cubicBezTo>
                    <a:pt x="223" y="146"/>
                    <a:pt x="226" y="157"/>
                    <a:pt x="219" y="164"/>
                  </a:cubicBezTo>
                  <a:cubicBezTo>
                    <a:pt x="211" y="172"/>
                    <a:pt x="200" y="169"/>
                    <a:pt x="190" y="165"/>
                  </a:cubicBezTo>
                  <a:cubicBezTo>
                    <a:pt x="181" y="162"/>
                    <a:pt x="171" y="160"/>
                    <a:pt x="166" y="166"/>
                  </a:cubicBezTo>
                  <a:cubicBezTo>
                    <a:pt x="160" y="171"/>
                    <a:pt x="162" y="181"/>
                    <a:pt x="165" y="190"/>
                  </a:cubicBezTo>
                  <a:cubicBezTo>
                    <a:pt x="169" y="200"/>
                    <a:pt x="172" y="211"/>
                    <a:pt x="164" y="219"/>
                  </a:cubicBezTo>
                  <a:cubicBezTo>
                    <a:pt x="157" y="226"/>
                    <a:pt x="146" y="223"/>
                    <a:pt x="136" y="220"/>
                  </a:cubicBezTo>
                  <a:cubicBezTo>
                    <a:pt x="126" y="217"/>
                    <a:pt x="117" y="214"/>
                    <a:pt x="111" y="220"/>
                  </a:cubicBezTo>
                  <a:cubicBezTo>
                    <a:pt x="105" y="226"/>
                    <a:pt x="108" y="235"/>
                    <a:pt x="111" y="245"/>
                  </a:cubicBezTo>
                  <a:cubicBezTo>
                    <a:pt x="114" y="255"/>
                    <a:pt x="118" y="265"/>
                    <a:pt x="110" y="273"/>
                  </a:cubicBezTo>
                  <a:cubicBezTo>
                    <a:pt x="102" y="281"/>
                    <a:pt x="92" y="277"/>
                    <a:pt x="81" y="274"/>
                  </a:cubicBezTo>
                  <a:cubicBezTo>
                    <a:pt x="72" y="271"/>
                    <a:pt x="63" y="268"/>
                    <a:pt x="57" y="274"/>
                  </a:cubicBezTo>
                  <a:cubicBezTo>
                    <a:pt x="51" y="280"/>
                    <a:pt x="54" y="289"/>
                    <a:pt x="57" y="299"/>
                  </a:cubicBezTo>
                  <a:cubicBezTo>
                    <a:pt x="60" y="309"/>
                    <a:pt x="63" y="320"/>
                    <a:pt x="56" y="327"/>
                  </a:cubicBezTo>
                  <a:cubicBezTo>
                    <a:pt x="48" y="335"/>
                    <a:pt x="37" y="332"/>
                    <a:pt x="27" y="329"/>
                  </a:cubicBezTo>
                  <a:cubicBezTo>
                    <a:pt x="17" y="326"/>
                    <a:pt x="8" y="323"/>
                    <a:pt x="2" y="329"/>
                  </a:cubicBezTo>
                  <a:cubicBezTo>
                    <a:pt x="0" y="326"/>
                    <a:pt x="0" y="326"/>
                    <a:pt x="0" y="326"/>
                  </a:cubicBezTo>
                  <a:cubicBezTo>
                    <a:pt x="7" y="318"/>
                    <a:pt x="18" y="322"/>
                    <a:pt x="28" y="325"/>
                  </a:cubicBezTo>
                  <a:cubicBezTo>
                    <a:pt x="38" y="328"/>
                    <a:pt x="47" y="331"/>
                    <a:pt x="53" y="325"/>
                  </a:cubicBezTo>
                  <a:cubicBezTo>
                    <a:pt x="59" y="319"/>
                    <a:pt x="56" y="310"/>
                    <a:pt x="53" y="300"/>
                  </a:cubicBezTo>
                  <a:cubicBezTo>
                    <a:pt x="50" y="290"/>
                    <a:pt x="46" y="279"/>
                    <a:pt x="54" y="271"/>
                  </a:cubicBezTo>
                  <a:cubicBezTo>
                    <a:pt x="62" y="264"/>
                    <a:pt x="72" y="267"/>
                    <a:pt x="83" y="270"/>
                  </a:cubicBezTo>
                  <a:cubicBezTo>
                    <a:pt x="92" y="273"/>
                    <a:pt x="101" y="276"/>
                    <a:pt x="107" y="270"/>
                  </a:cubicBezTo>
                  <a:cubicBezTo>
                    <a:pt x="113" y="264"/>
                    <a:pt x="110" y="255"/>
                    <a:pt x="107" y="246"/>
                  </a:cubicBezTo>
                  <a:cubicBezTo>
                    <a:pt x="104" y="235"/>
                    <a:pt x="101" y="225"/>
                    <a:pt x="108" y="217"/>
                  </a:cubicBezTo>
                  <a:cubicBezTo>
                    <a:pt x="116" y="209"/>
                    <a:pt x="127" y="213"/>
                    <a:pt x="137" y="216"/>
                  </a:cubicBezTo>
                  <a:cubicBezTo>
                    <a:pt x="147" y="219"/>
                    <a:pt x="156" y="222"/>
                    <a:pt x="162" y="216"/>
                  </a:cubicBezTo>
                  <a:cubicBezTo>
                    <a:pt x="168" y="210"/>
                    <a:pt x="165" y="201"/>
                    <a:pt x="162" y="191"/>
                  </a:cubicBezTo>
                  <a:cubicBezTo>
                    <a:pt x="158" y="181"/>
                    <a:pt x="155" y="170"/>
                    <a:pt x="163" y="163"/>
                  </a:cubicBezTo>
                  <a:cubicBezTo>
                    <a:pt x="170" y="155"/>
                    <a:pt x="181" y="158"/>
                    <a:pt x="191" y="162"/>
                  </a:cubicBezTo>
                  <a:cubicBezTo>
                    <a:pt x="201" y="165"/>
                    <a:pt x="210" y="168"/>
                    <a:pt x="216" y="162"/>
                  </a:cubicBezTo>
                  <a:cubicBezTo>
                    <a:pt x="222" y="156"/>
                    <a:pt x="219" y="147"/>
                    <a:pt x="216" y="137"/>
                  </a:cubicBezTo>
                  <a:cubicBezTo>
                    <a:pt x="213" y="127"/>
                    <a:pt x="209" y="116"/>
                    <a:pt x="217" y="108"/>
                  </a:cubicBezTo>
                  <a:cubicBezTo>
                    <a:pt x="225" y="101"/>
                    <a:pt x="235" y="104"/>
                    <a:pt x="246" y="107"/>
                  </a:cubicBezTo>
                  <a:cubicBezTo>
                    <a:pt x="255" y="110"/>
                    <a:pt x="264" y="113"/>
                    <a:pt x="270" y="107"/>
                  </a:cubicBezTo>
                  <a:cubicBezTo>
                    <a:pt x="276" y="101"/>
                    <a:pt x="273" y="92"/>
                    <a:pt x="270" y="83"/>
                  </a:cubicBezTo>
                  <a:cubicBezTo>
                    <a:pt x="267" y="72"/>
                    <a:pt x="264" y="62"/>
                    <a:pt x="271" y="54"/>
                  </a:cubicBezTo>
                  <a:cubicBezTo>
                    <a:pt x="279" y="46"/>
                    <a:pt x="290" y="50"/>
                    <a:pt x="300" y="53"/>
                  </a:cubicBezTo>
                  <a:cubicBezTo>
                    <a:pt x="310" y="56"/>
                    <a:pt x="319" y="59"/>
                    <a:pt x="325" y="53"/>
                  </a:cubicBezTo>
                  <a:cubicBezTo>
                    <a:pt x="331" y="47"/>
                    <a:pt x="328" y="38"/>
                    <a:pt x="325" y="28"/>
                  </a:cubicBezTo>
                  <a:cubicBezTo>
                    <a:pt x="322" y="18"/>
                    <a:pt x="318" y="7"/>
                    <a:pt x="326" y="0"/>
                  </a:cubicBezTo>
                  <a:cubicBezTo>
                    <a:pt x="329" y="2"/>
                    <a:pt x="329" y="2"/>
                    <a:pt x="329" y="2"/>
                  </a:cubicBezTo>
                  <a:cubicBezTo>
                    <a:pt x="323" y="8"/>
                    <a:pt x="326" y="17"/>
                    <a:pt x="329" y="27"/>
                  </a:cubicBezTo>
                  <a:cubicBezTo>
                    <a:pt x="332" y="37"/>
                    <a:pt x="335" y="48"/>
                    <a:pt x="328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878262" y="5394324"/>
              <a:ext cx="701675" cy="701675"/>
            </a:xfrm>
            <a:custGeom>
              <a:avLst/>
              <a:gdLst>
                <a:gd name="T0" fmla="*/ 8 w 336"/>
                <a:gd name="T1" fmla="*/ 280 h 336"/>
                <a:gd name="T2" fmla="*/ 36 w 336"/>
                <a:gd name="T3" fmla="*/ 279 h 336"/>
                <a:gd name="T4" fmla="*/ 61 w 336"/>
                <a:gd name="T5" fmla="*/ 279 h 336"/>
                <a:gd name="T6" fmla="*/ 61 w 336"/>
                <a:gd name="T7" fmla="*/ 254 h 336"/>
                <a:gd name="T8" fmla="*/ 62 w 336"/>
                <a:gd name="T9" fmla="*/ 225 h 336"/>
                <a:gd name="T10" fmla="*/ 91 w 336"/>
                <a:gd name="T11" fmla="*/ 224 h 336"/>
                <a:gd name="T12" fmla="*/ 115 w 336"/>
                <a:gd name="T13" fmla="*/ 224 h 336"/>
                <a:gd name="T14" fmla="*/ 115 w 336"/>
                <a:gd name="T15" fmla="*/ 200 h 336"/>
                <a:gd name="T16" fmla="*/ 117 w 336"/>
                <a:gd name="T17" fmla="*/ 171 h 336"/>
                <a:gd name="T18" fmla="*/ 145 w 336"/>
                <a:gd name="T19" fmla="*/ 170 h 336"/>
                <a:gd name="T20" fmla="*/ 170 w 336"/>
                <a:gd name="T21" fmla="*/ 170 h 336"/>
                <a:gd name="T22" fmla="*/ 170 w 336"/>
                <a:gd name="T23" fmla="*/ 145 h 336"/>
                <a:gd name="T24" fmla="*/ 171 w 336"/>
                <a:gd name="T25" fmla="*/ 117 h 336"/>
                <a:gd name="T26" fmla="*/ 199 w 336"/>
                <a:gd name="T27" fmla="*/ 116 h 336"/>
                <a:gd name="T28" fmla="*/ 224 w 336"/>
                <a:gd name="T29" fmla="*/ 115 h 336"/>
                <a:gd name="T30" fmla="*/ 224 w 336"/>
                <a:gd name="T31" fmla="*/ 91 h 336"/>
                <a:gd name="T32" fmla="*/ 225 w 336"/>
                <a:gd name="T33" fmla="*/ 62 h 336"/>
                <a:gd name="T34" fmla="*/ 254 w 336"/>
                <a:gd name="T35" fmla="*/ 61 h 336"/>
                <a:gd name="T36" fmla="*/ 278 w 336"/>
                <a:gd name="T37" fmla="*/ 61 h 336"/>
                <a:gd name="T38" fmla="*/ 279 w 336"/>
                <a:gd name="T39" fmla="*/ 36 h 336"/>
                <a:gd name="T40" fmla="*/ 280 w 336"/>
                <a:gd name="T41" fmla="*/ 8 h 336"/>
                <a:gd name="T42" fmla="*/ 308 w 336"/>
                <a:gd name="T43" fmla="*/ 7 h 336"/>
                <a:gd name="T44" fmla="*/ 333 w 336"/>
                <a:gd name="T45" fmla="*/ 7 h 336"/>
                <a:gd name="T46" fmla="*/ 336 w 336"/>
                <a:gd name="T47" fmla="*/ 10 h 336"/>
                <a:gd name="T48" fmla="*/ 307 w 336"/>
                <a:gd name="T49" fmla="*/ 11 h 336"/>
                <a:gd name="T50" fmla="*/ 282 w 336"/>
                <a:gd name="T51" fmla="*/ 11 h 336"/>
                <a:gd name="T52" fmla="*/ 282 w 336"/>
                <a:gd name="T53" fmla="*/ 35 h 336"/>
                <a:gd name="T54" fmla="*/ 281 w 336"/>
                <a:gd name="T55" fmla="*/ 64 h 336"/>
                <a:gd name="T56" fmla="*/ 253 w 336"/>
                <a:gd name="T57" fmla="*/ 65 h 336"/>
                <a:gd name="T58" fmla="*/ 228 w 336"/>
                <a:gd name="T59" fmla="*/ 65 h 336"/>
                <a:gd name="T60" fmla="*/ 228 w 336"/>
                <a:gd name="T61" fmla="*/ 90 h 336"/>
                <a:gd name="T62" fmla="*/ 227 w 336"/>
                <a:gd name="T63" fmla="*/ 118 h 336"/>
                <a:gd name="T64" fmla="*/ 198 w 336"/>
                <a:gd name="T65" fmla="*/ 119 h 336"/>
                <a:gd name="T66" fmla="*/ 174 w 336"/>
                <a:gd name="T67" fmla="*/ 119 h 336"/>
                <a:gd name="T68" fmla="*/ 174 w 336"/>
                <a:gd name="T69" fmla="*/ 144 h 336"/>
                <a:gd name="T70" fmla="*/ 173 w 336"/>
                <a:gd name="T71" fmla="*/ 173 h 336"/>
                <a:gd name="T72" fmla="*/ 144 w 336"/>
                <a:gd name="T73" fmla="*/ 174 h 336"/>
                <a:gd name="T74" fmla="*/ 119 w 336"/>
                <a:gd name="T75" fmla="*/ 174 h 336"/>
                <a:gd name="T76" fmla="*/ 119 w 336"/>
                <a:gd name="T77" fmla="*/ 198 h 336"/>
                <a:gd name="T78" fmla="*/ 118 w 336"/>
                <a:gd name="T79" fmla="*/ 227 h 336"/>
                <a:gd name="T80" fmla="*/ 90 w 336"/>
                <a:gd name="T81" fmla="*/ 228 h 336"/>
                <a:gd name="T82" fmla="*/ 65 w 336"/>
                <a:gd name="T83" fmla="*/ 228 h 336"/>
                <a:gd name="T84" fmla="*/ 65 w 336"/>
                <a:gd name="T85" fmla="*/ 253 h 336"/>
                <a:gd name="T86" fmla="*/ 64 w 336"/>
                <a:gd name="T87" fmla="*/ 281 h 336"/>
                <a:gd name="T88" fmla="*/ 35 w 336"/>
                <a:gd name="T89" fmla="*/ 282 h 336"/>
                <a:gd name="T90" fmla="*/ 11 w 336"/>
                <a:gd name="T91" fmla="*/ 283 h 336"/>
                <a:gd name="T92" fmla="*/ 10 w 336"/>
                <a:gd name="T93" fmla="*/ 307 h 336"/>
                <a:gd name="T94" fmla="*/ 9 w 336"/>
                <a:gd name="T95" fmla="*/ 336 h 336"/>
                <a:gd name="T96" fmla="*/ 7 w 336"/>
                <a:gd name="T97" fmla="*/ 333 h 336"/>
                <a:gd name="T98" fmla="*/ 7 w 336"/>
                <a:gd name="T99" fmla="*/ 308 h 336"/>
                <a:gd name="T100" fmla="*/ 8 w 336"/>
                <a:gd name="T101" fmla="*/ 28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6" h="336">
                  <a:moveTo>
                    <a:pt x="8" y="280"/>
                  </a:moveTo>
                  <a:cubicBezTo>
                    <a:pt x="15" y="272"/>
                    <a:pt x="26" y="275"/>
                    <a:pt x="36" y="279"/>
                  </a:cubicBezTo>
                  <a:cubicBezTo>
                    <a:pt x="46" y="282"/>
                    <a:pt x="55" y="285"/>
                    <a:pt x="61" y="279"/>
                  </a:cubicBezTo>
                  <a:cubicBezTo>
                    <a:pt x="67" y="273"/>
                    <a:pt x="64" y="264"/>
                    <a:pt x="61" y="254"/>
                  </a:cubicBezTo>
                  <a:cubicBezTo>
                    <a:pt x="58" y="244"/>
                    <a:pt x="54" y="233"/>
                    <a:pt x="62" y="225"/>
                  </a:cubicBezTo>
                  <a:cubicBezTo>
                    <a:pt x="70" y="218"/>
                    <a:pt x="80" y="221"/>
                    <a:pt x="91" y="224"/>
                  </a:cubicBezTo>
                  <a:cubicBezTo>
                    <a:pt x="100" y="227"/>
                    <a:pt x="109" y="230"/>
                    <a:pt x="115" y="224"/>
                  </a:cubicBezTo>
                  <a:cubicBezTo>
                    <a:pt x="121" y="218"/>
                    <a:pt x="118" y="209"/>
                    <a:pt x="115" y="200"/>
                  </a:cubicBezTo>
                  <a:cubicBezTo>
                    <a:pt x="112" y="189"/>
                    <a:pt x="109" y="179"/>
                    <a:pt x="117" y="171"/>
                  </a:cubicBezTo>
                  <a:cubicBezTo>
                    <a:pt x="124" y="163"/>
                    <a:pt x="135" y="167"/>
                    <a:pt x="145" y="170"/>
                  </a:cubicBezTo>
                  <a:cubicBezTo>
                    <a:pt x="155" y="173"/>
                    <a:pt x="164" y="176"/>
                    <a:pt x="170" y="170"/>
                  </a:cubicBezTo>
                  <a:cubicBezTo>
                    <a:pt x="176" y="164"/>
                    <a:pt x="173" y="155"/>
                    <a:pt x="170" y="145"/>
                  </a:cubicBezTo>
                  <a:cubicBezTo>
                    <a:pt x="167" y="135"/>
                    <a:pt x="163" y="124"/>
                    <a:pt x="171" y="117"/>
                  </a:cubicBezTo>
                  <a:cubicBezTo>
                    <a:pt x="179" y="109"/>
                    <a:pt x="189" y="112"/>
                    <a:pt x="199" y="116"/>
                  </a:cubicBezTo>
                  <a:cubicBezTo>
                    <a:pt x="209" y="119"/>
                    <a:pt x="218" y="121"/>
                    <a:pt x="224" y="115"/>
                  </a:cubicBezTo>
                  <a:cubicBezTo>
                    <a:pt x="230" y="110"/>
                    <a:pt x="227" y="100"/>
                    <a:pt x="224" y="91"/>
                  </a:cubicBezTo>
                  <a:cubicBezTo>
                    <a:pt x="221" y="81"/>
                    <a:pt x="218" y="70"/>
                    <a:pt x="225" y="62"/>
                  </a:cubicBezTo>
                  <a:cubicBezTo>
                    <a:pt x="233" y="55"/>
                    <a:pt x="244" y="58"/>
                    <a:pt x="254" y="61"/>
                  </a:cubicBezTo>
                  <a:cubicBezTo>
                    <a:pt x="263" y="64"/>
                    <a:pt x="273" y="67"/>
                    <a:pt x="278" y="61"/>
                  </a:cubicBezTo>
                  <a:cubicBezTo>
                    <a:pt x="284" y="55"/>
                    <a:pt x="282" y="46"/>
                    <a:pt x="279" y="36"/>
                  </a:cubicBezTo>
                  <a:cubicBezTo>
                    <a:pt x="275" y="26"/>
                    <a:pt x="272" y="15"/>
                    <a:pt x="280" y="8"/>
                  </a:cubicBezTo>
                  <a:cubicBezTo>
                    <a:pt x="287" y="0"/>
                    <a:pt x="298" y="4"/>
                    <a:pt x="308" y="7"/>
                  </a:cubicBezTo>
                  <a:cubicBezTo>
                    <a:pt x="318" y="10"/>
                    <a:pt x="327" y="13"/>
                    <a:pt x="333" y="7"/>
                  </a:cubicBezTo>
                  <a:cubicBezTo>
                    <a:pt x="336" y="10"/>
                    <a:pt x="336" y="10"/>
                    <a:pt x="336" y="10"/>
                  </a:cubicBezTo>
                  <a:cubicBezTo>
                    <a:pt x="328" y="17"/>
                    <a:pt x="317" y="14"/>
                    <a:pt x="307" y="11"/>
                  </a:cubicBezTo>
                  <a:cubicBezTo>
                    <a:pt x="297" y="8"/>
                    <a:pt x="288" y="5"/>
                    <a:pt x="282" y="11"/>
                  </a:cubicBezTo>
                  <a:cubicBezTo>
                    <a:pt x="276" y="17"/>
                    <a:pt x="279" y="26"/>
                    <a:pt x="282" y="35"/>
                  </a:cubicBezTo>
                  <a:cubicBezTo>
                    <a:pt x="286" y="46"/>
                    <a:pt x="289" y="56"/>
                    <a:pt x="281" y="64"/>
                  </a:cubicBezTo>
                  <a:cubicBezTo>
                    <a:pt x="274" y="72"/>
                    <a:pt x="263" y="68"/>
                    <a:pt x="253" y="65"/>
                  </a:cubicBezTo>
                  <a:cubicBezTo>
                    <a:pt x="243" y="62"/>
                    <a:pt x="234" y="59"/>
                    <a:pt x="228" y="65"/>
                  </a:cubicBezTo>
                  <a:cubicBezTo>
                    <a:pt x="222" y="71"/>
                    <a:pt x="225" y="80"/>
                    <a:pt x="228" y="90"/>
                  </a:cubicBezTo>
                  <a:cubicBezTo>
                    <a:pt x="231" y="100"/>
                    <a:pt x="235" y="111"/>
                    <a:pt x="227" y="118"/>
                  </a:cubicBezTo>
                  <a:cubicBezTo>
                    <a:pt x="219" y="126"/>
                    <a:pt x="209" y="123"/>
                    <a:pt x="198" y="119"/>
                  </a:cubicBezTo>
                  <a:cubicBezTo>
                    <a:pt x="189" y="116"/>
                    <a:pt x="180" y="113"/>
                    <a:pt x="174" y="119"/>
                  </a:cubicBezTo>
                  <a:cubicBezTo>
                    <a:pt x="168" y="125"/>
                    <a:pt x="171" y="134"/>
                    <a:pt x="174" y="144"/>
                  </a:cubicBezTo>
                  <a:cubicBezTo>
                    <a:pt x="177" y="154"/>
                    <a:pt x="180" y="165"/>
                    <a:pt x="173" y="173"/>
                  </a:cubicBezTo>
                  <a:cubicBezTo>
                    <a:pt x="165" y="180"/>
                    <a:pt x="154" y="177"/>
                    <a:pt x="144" y="174"/>
                  </a:cubicBezTo>
                  <a:cubicBezTo>
                    <a:pt x="134" y="171"/>
                    <a:pt x="125" y="168"/>
                    <a:pt x="119" y="174"/>
                  </a:cubicBezTo>
                  <a:cubicBezTo>
                    <a:pt x="113" y="180"/>
                    <a:pt x="116" y="189"/>
                    <a:pt x="119" y="198"/>
                  </a:cubicBezTo>
                  <a:cubicBezTo>
                    <a:pt x="122" y="209"/>
                    <a:pt x="126" y="219"/>
                    <a:pt x="118" y="227"/>
                  </a:cubicBezTo>
                  <a:cubicBezTo>
                    <a:pt x="111" y="235"/>
                    <a:pt x="100" y="231"/>
                    <a:pt x="90" y="228"/>
                  </a:cubicBezTo>
                  <a:cubicBezTo>
                    <a:pt x="80" y="225"/>
                    <a:pt x="71" y="222"/>
                    <a:pt x="65" y="228"/>
                  </a:cubicBezTo>
                  <a:cubicBezTo>
                    <a:pt x="59" y="234"/>
                    <a:pt x="62" y="243"/>
                    <a:pt x="65" y="253"/>
                  </a:cubicBezTo>
                  <a:cubicBezTo>
                    <a:pt x="68" y="263"/>
                    <a:pt x="71" y="274"/>
                    <a:pt x="64" y="281"/>
                  </a:cubicBezTo>
                  <a:cubicBezTo>
                    <a:pt x="56" y="289"/>
                    <a:pt x="45" y="286"/>
                    <a:pt x="35" y="282"/>
                  </a:cubicBezTo>
                  <a:cubicBezTo>
                    <a:pt x="26" y="279"/>
                    <a:pt x="17" y="277"/>
                    <a:pt x="11" y="283"/>
                  </a:cubicBezTo>
                  <a:cubicBezTo>
                    <a:pt x="5" y="288"/>
                    <a:pt x="7" y="298"/>
                    <a:pt x="10" y="307"/>
                  </a:cubicBezTo>
                  <a:cubicBezTo>
                    <a:pt x="14" y="317"/>
                    <a:pt x="17" y="328"/>
                    <a:pt x="9" y="336"/>
                  </a:cubicBezTo>
                  <a:cubicBezTo>
                    <a:pt x="7" y="333"/>
                    <a:pt x="7" y="333"/>
                    <a:pt x="7" y="333"/>
                  </a:cubicBezTo>
                  <a:cubicBezTo>
                    <a:pt x="13" y="327"/>
                    <a:pt x="10" y="318"/>
                    <a:pt x="7" y="308"/>
                  </a:cubicBezTo>
                  <a:cubicBezTo>
                    <a:pt x="3" y="298"/>
                    <a:pt x="0" y="287"/>
                    <a:pt x="8" y="28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370637" y="1084263"/>
              <a:ext cx="1590675" cy="1590675"/>
            </a:xfrm>
            <a:custGeom>
              <a:avLst/>
              <a:gdLst>
                <a:gd name="T0" fmla="*/ 727 w 762"/>
                <a:gd name="T1" fmla="*/ 35 h 762"/>
                <a:gd name="T2" fmla="*/ 727 w 762"/>
                <a:gd name="T3" fmla="*/ 163 h 762"/>
                <a:gd name="T4" fmla="*/ 163 w 762"/>
                <a:gd name="T5" fmla="*/ 727 h 762"/>
                <a:gd name="T6" fmla="*/ 36 w 762"/>
                <a:gd name="T7" fmla="*/ 727 h 762"/>
                <a:gd name="T8" fmla="*/ 36 w 762"/>
                <a:gd name="T9" fmla="*/ 727 h 762"/>
                <a:gd name="T10" fmla="*/ 36 w 762"/>
                <a:gd name="T11" fmla="*/ 599 h 762"/>
                <a:gd name="T12" fmla="*/ 599 w 762"/>
                <a:gd name="T13" fmla="*/ 35 h 762"/>
                <a:gd name="T14" fmla="*/ 727 w 762"/>
                <a:gd name="T15" fmla="*/ 35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2" h="762">
                  <a:moveTo>
                    <a:pt x="727" y="35"/>
                  </a:moveTo>
                  <a:cubicBezTo>
                    <a:pt x="762" y="71"/>
                    <a:pt x="762" y="128"/>
                    <a:pt x="727" y="163"/>
                  </a:cubicBezTo>
                  <a:cubicBezTo>
                    <a:pt x="163" y="727"/>
                    <a:pt x="163" y="727"/>
                    <a:pt x="163" y="727"/>
                  </a:cubicBezTo>
                  <a:cubicBezTo>
                    <a:pt x="128" y="762"/>
                    <a:pt x="71" y="762"/>
                    <a:pt x="36" y="727"/>
                  </a:cubicBezTo>
                  <a:cubicBezTo>
                    <a:pt x="36" y="727"/>
                    <a:pt x="36" y="727"/>
                    <a:pt x="36" y="727"/>
                  </a:cubicBezTo>
                  <a:cubicBezTo>
                    <a:pt x="0" y="691"/>
                    <a:pt x="0" y="634"/>
                    <a:pt x="36" y="599"/>
                  </a:cubicBezTo>
                  <a:cubicBezTo>
                    <a:pt x="599" y="35"/>
                    <a:pt x="599" y="35"/>
                    <a:pt x="599" y="35"/>
                  </a:cubicBezTo>
                  <a:cubicBezTo>
                    <a:pt x="635" y="0"/>
                    <a:pt x="692" y="0"/>
                    <a:pt x="727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8306592" y="1171575"/>
              <a:ext cx="950913" cy="954088"/>
            </a:xfrm>
            <a:custGeom>
              <a:avLst/>
              <a:gdLst>
                <a:gd name="T0" fmla="*/ 421 w 456"/>
                <a:gd name="T1" fmla="*/ 35 h 457"/>
                <a:gd name="T2" fmla="*/ 421 w 456"/>
                <a:gd name="T3" fmla="*/ 163 h 457"/>
                <a:gd name="T4" fmla="*/ 162 w 456"/>
                <a:gd name="T5" fmla="*/ 422 h 457"/>
                <a:gd name="T6" fmla="*/ 35 w 456"/>
                <a:gd name="T7" fmla="*/ 422 h 457"/>
                <a:gd name="T8" fmla="*/ 35 w 456"/>
                <a:gd name="T9" fmla="*/ 422 h 457"/>
                <a:gd name="T10" fmla="*/ 35 w 456"/>
                <a:gd name="T11" fmla="*/ 294 h 457"/>
                <a:gd name="T12" fmla="*/ 294 w 456"/>
                <a:gd name="T13" fmla="*/ 35 h 457"/>
                <a:gd name="T14" fmla="*/ 421 w 456"/>
                <a:gd name="T15" fmla="*/ 35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6" h="457">
                  <a:moveTo>
                    <a:pt x="421" y="35"/>
                  </a:moveTo>
                  <a:cubicBezTo>
                    <a:pt x="456" y="71"/>
                    <a:pt x="456" y="128"/>
                    <a:pt x="421" y="163"/>
                  </a:cubicBezTo>
                  <a:cubicBezTo>
                    <a:pt x="162" y="422"/>
                    <a:pt x="162" y="422"/>
                    <a:pt x="162" y="422"/>
                  </a:cubicBezTo>
                  <a:cubicBezTo>
                    <a:pt x="127" y="457"/>
                    <a:pt x="70" y="457"/>
                    <a:pt x="35" y="422"/>
                  </a:cubicBezTo>
                  <a:cubicBezTo>
                    <a:pt x="35" y="422"/>
                    <a:pt x="35" y="422"/>
                    <a:pt x="35" y="422"/>
                  </a:cubicBezTo>
                  <a:cubicBezTo>
                    <a:pt x="0" y="387"/>
                    <a:pt x="0" y="329"/>
                    <a:pt x="35" y="294"/>
                  </a:cubicBezTo>
                  <a:cubicBezTo>
                    <a:pt x="294" y="35"/>
                    <a:pt x="294" y="35"/>
                    <a:pt x="294" y="35"/>
                  </a:cubicBezTo>
                  <a:cubicBezTo>
                    <a:pt x="329" y="0"/>
                    <a:pt x="386" y="0"/>
                    <a:pt x="421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3743324" y="1357313"/>
              <a:ext cx="1344612" cy="1343025"/>
            </a:xfrm>
            <a:custGeom>
              <a:avLst/>
              <a:gdLst>
                <a:gd name="T0" fmla="*/ 609 w 644"/>
                <a:gd name="T1" fmla="*/ 35 h 643"/>
                <a:gd name="T2" fmla="*/ 609 w 644"/>
                <a:gd name="T3" fmla="*/ 163 h 643"/>
                <a:gd name="T4" fmla="*/ 163 w 644"/>
                <a:gd name="T5" fmla="*/ 608 h 643"/>
                <a:gd name="T6" fmla="*/ 36 w 644"/>
                <a:gd name="T7" fmla="*/ 608 h 643"/>
                <a:gd name="T8" fmla="*/ 36 w 644"/>
                <a:gd name="T9" fmla="*/ 608 h 643"/>
                <a:gd name="T10" fmla="*/ 36 w 644"/>
                <a:gd name="T11" fmla="*/ 481 h 643"/>
                <a:gd name="T12" fmla="*/ 481 w 644"/>
                <a:gd name="T13" fmla="*/ 35 h 643"/>
                <a:gd name="T14" fmla="*/ 609 w 644"/>
                <a:gd name="T15" fmla="*/ 35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4" h="643">
                  <a:moveTo>
                    <a:pt x="609" y="35"/>
                  </a:moveTo>
                  <a:cubicBezTo>
                    <a:pt x="644" y="70"/>
                    <a:pt x="644" y="127"/>
                    <a:pt x="609" y="163"/>
                  </a:cubicBezTo>
                  <a:cubicBezTo>
                    <a:pt x="163" y="608"/>
                    <a:pt x="163" y="608"/>
                    <a:pt x="163" y="608"/>
                  </a:cubicBezTo>
                  <a:cubicBezTo>
                    <a:pt x="128" y="643"/>
                    <a:pt x="71" y="643"/>
                    <a:pt x="36" y="608"/>
                  </a:cubicBezTo>
                  <a:cubicBezTo>
                    <a:pt x="36" y="608"/>
                    <a:pt x="36" y="608"/>
                    <a:pt x="36" y="608"/>
                  </a:cubicBezTo>
                  <a:cubicBezTo>
                    <a:pt x="0" y="573"/>
                    <a:pt x="0" y="516"/>
                    <a:pt x="36" y="481"/>
                  </a:cubicBezTo>
                  <a:cubicBezTo>
                    <a:pt x="481" y="35"/>
                    <a:pt x="481" y="35"/>
                    <a:pt x="481" y="35"/>
                  </a:cubicBezTo>
                  <a:cubicBezTo>
                    <a:pt x="516" y="0"/>
                    <a:pt x="573" y="0"/>
                    <a:pt x="609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6724649" y="4189412"/>
              <a:ext cx="1344612" cy="1343025"/>
            </a:xfrm>
            <a:custGeom>
              <a:avLst/>
              <a:gdLst>
                <a:gd name="T0" fmla="*/ 609 w 644"/>
                <a:gd name="T1" fmla="*/ 35 h 643"/>
                <a:gd name="T2" fmla="*/ 609 w 644"/>
                <a:gd name="T3" fmla="*/ 163 h 643"/>
                <a:gd name="T4" fmla="*/ 163 w 644"/>
                <a:gd name="T5" fmla="*/ 608 h 643"/>
                <a:gd name="T6" fmla="*/ 35 w 644"/>
                <a:gd name="T7" fmla="*/ 608 h 643"/>
                <a:gd name="T8" fmla="*/ 35 w 644"/>
                <a:gd name="T9" fmla="*/ 608 h 643"/>
                <a:gd name="T10" fmla="*/ 35 w 644"/>
                <a:gd name="T11" fmla="*/ 480 h 643"/>
                <a:gd name="T12" fmla="*/ 481 w 644"/>
                <a:gd name="T13" fmla="*/ 35 h 643"/>
                <a:gd name="T14" fmla="*/ 609 w 644"/>
                <a:gd name="T15" fmla="*/ 35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4" h="643">
                  <a:moveTo>
                    <a:pt x="609" y="35"/>
                  </a:moveTo>
                  <a:cubicBezTo>
                    <a:pt x="644" y="70"/>
                    <a:pt x="644" y="127"/>
                    <a:pt x="609" y="163"/>
                  </a:cubicBezTo>
                  <a:cubicBezTo>
                    <a:pt x="163" y="608"/>
                    <a:pt x="163" y="608"/>
                    <a:pt x="163" y="608"/>
                  </a:cubicBezTo>
                  <a:cubicBezTo>
                    <a:pt x="128" y="643"/>
                    <a:pt x="71" y="643"/>
                    <a:pt x="35" y="608"/>
                  </a:cubicBezTo>
                  <a:cubicBezTo>
                    <a:pt x="35" y="608"/>
                    <a:pt x="35" y="608"/>
                    <a:pt x="35" y="608"/>
                  </a:cubicBezTo>
                  <a:cubicBezTo>
                    <a:pt x="0" y="573"/>
                    <a:pt x="0" y="516"/>
                    <a:pt x="35" y="480"/>
                  </a:cubicBezTo>
                  <a:cubicBezTo>
                    <a:pt x="481" y="35"/>
                    <a:pt x="481" y="35"/>
                    <a:pt x="481" y="35"/>
                  </a:cubicBezTo>
                  <a:cubicBezTo>
                    <a:pt x="516" y="0"/>
                    <a:pt x="573" y="0"/>
                    <a:pt x="609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933698" y="3802585"/>
              <a:ext cx="430213" cy="430213"/>
            </a:xfrm>
            <a:custGeom>
              <a:avLst/>
              <a:gdLst>
                <a:gd name="T0" fmla="*/ 170 w 206"/>
                <a:gd name="T1" fmla="*/ 37 h 206"/>
                <a:gd name="T2" fmla="*/ 170 w 206"/>
                <a:gd name="T3" fmla="*/ 170 h 206"/>
                <a:gd name="T4" fmla="*/ 37 w 206"/>
                <a:gd name="T5" fmla="*/ 170 h 206"/>
                <a:gd name="T6" fmla="*/ 37 w 206"/>
                <a:gd name="T7" fmla="*/ 37 h 206"/>
                <a:gd name="T8" fmla="*/ 170 w 206"/>
                <a:gd name="T9" fmla="*/ 3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170" y="37"/>
                  </a:moveTo>
                  <a:cubicBezTo>
                    <a:pt x="206" y="74"/>
                    <a:pt x="206" y="133"/>
                    <a:pt x="170" y="170"/>
                  </a:cubicBezTo>
                  <a:cubicBezTo>
                    <a:pt x="133" y="206"/>
                    <a:pt x="73" y="206"/>
                    <a:pt x="37" y="170"/>
                  </a:cubicBezTo>
                  <a:cubicBezTo>
                    <a:pt x="0" y="133"/>
                    <a:pt x="0" y="74"/>
                    <a:pt x="37" y="37"/>
                  </a:cubicBezTo>
                  <a:cubicBezTo>
                    <a:pt x="73" y="0"/>
                    <a:pt x="133" y="0"/>
                    <a:pt x="170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5180158" y="948820"/>
              <a:ext cx="330055" cy="301354"/>
            </a:xfrm>
            <a:custGeom>
              <a:avLst/>
              <a:gdLst>
                <a:gd name="T0" fmla="*/ 123 w 245"/>
                <a:gd name="T1" fmla="*/ 223 h 223"/>
                <a:gd name="T2" fmla="*/ 44 w 245"/>
                <a:gd name="T3" fmla="*/ 190 h 223"/>
                <a:gd name="T4" fmla="*/ 44 w 245"/>
                <a:gd name="T5" fmla="*/ 32 h 223"/>
                <a:gd name="T6" fmla="*/ 123 w 245"/>
                <a:gd name="T7" fmla="*/ 0 h 223"/>
                <a:gd name="T8" fmla="*/ 202 w 245"/>
                <a:gd name="T9" fmla="*/ 32 h 223"/>
                <a:gd name="T10" fmla="*/ 202 w 245"/>
                <a:gd name="T11" fmla="*/ 32 h 223"/>
                <a:gd name="T12" fmla="*/ 202 w 245"/>
                <a:gd name="T13" fmla="*/ 190 h 223"/>
                <a:gd name="T14" fmla="*/ 123 w 245"/>
                <a:gd name="T15" fmla="*/ 223 h 223"/>
                <a:gd name="T16" fmla="*/ 123 w 245"/>
                <a:gd name="T17" fmla="*/ 36 h 223"/>
                <a:gd name="T18" fmla="*/ 69 w 245"/>
                <a:gd name="T19" fmla="*/ 58 h 223"/>
                <a:gd name="T20" fmla="*/ 69 w 245"/>
                <a:gd name="T21" fmla="*/ 165 h 223"/>
                <a:gd name="T22" fmla="*/ 123 w 245"/>
                <a:gd name="T23" fmla="*/ 187 h 223"/>
                <a:gd name="T24" fmla="*/ 176 w 245"/>
                <a:gd name="T25" fmla="*/ 165 h 223"/>
                <a:gd name="T26" fmla="*/ 176 w 245"/>
                <a:gd name="T27" fmla="*/ 58 h 223"/>
                <a:gd name="T28" fmla="*/ 123 w 245"/>
                <a:gd name="T29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5" h="223">
                  <a:moveTo>
                    <a:pt x="123" y="223"/>
                  </a:moveTo>
                  <a:cubicBezTo>
                    <a:pt x="93" y="223"/>
                    <a:pt x="65" y="212"/>
                    <a:pt x="44" y="190"/>
                  </a:cubicBezTo>
                  <a:cubicBezTo>
                    <a:pt x="0" y="147"/>
                    <a:pt x="0" y="76"/>
                    <a:pt x="44" y="32"/>
                  </a:cubicBezTo>
                  <a:cubicBezTo>
                    <a:pt x="65" y="11"/>
                    <a:pt x="93" y="0"/>
                    <a:pt x="123" y="0"/>
                  </a:cubicBezTo>
                  <a:cubicBezTo>
                    <a:pt x="153" y="0"/>
                    <a:pt x="181" y="11"/>
                    <a:pt x="202" y="32"/>
                  </a:cubicBezTo>
                  <a:cubicBezTo>
                    <a:pt x="202" y="32"/>
                    <a:pt x="202" y="32"/>
                    <a:pt x="202" y="32"/>
                  </a:cubicBezTo>
                  <a:cubicBezTo>
                    <a:pt x="245" y="76"/>
                    <a:pt x="245" y="147"/>
                    <a:pt x="202" y="190"/>
                  </a:cubicBezTo>
                  <a:cubicBezTo>
                    <a:pt x="181" y="212"/>
                    <a:pt x="153" y="223"/>
                    <a:pt x="123" y="223"/>
                  </a:cubicBezTo>
                  <a:close/>
                  <a:moveTo>
                    <a:pt x="123" y="36"/>
                  </a:moveTo>
                  <a:cubicBezTo>
                    <a:pt x="103" y="36"/>
                    <a:pt x="84" y="43"/>
                    <a:pt x="69" y="58"/>
                  </a:cubicBezTo>
                  <a:cubicBezTo>
                    <a:pt x="40" y="87"/>
                    <a:pt x="40" y="135"/>
                    <a:pt x="69" y="165"/>
                  </a:cubicBezTo>
                  <a:cubicBezTo>
                    <a:pt x="84" y="179"/>
                    <a:pt x="103" y="187"/>
                    <a:pt x="123" y="187"/>
                  </a:cubicBezTo>
                  <a:cubicBezTo>
                    <a:pt x="143" y="187"/>
                    <a:pt x="162" y="179"/>
                    <a:pt x="176" y="165"/>
                  </a:cubicBezTo>
                  <a:cubicBezTo>
                    <a:pt x="206" y="135"/>
                    <a:pt x="206" y="87"/>
                    <a:pt x="176" y="58"/>
                  </a:cubicBezTo>
                  <a:cubicBezTo>
                    <a:pt x="162" y="43"/>
                    <a:pt x="143" y="36"/>
                    <a:pt x="123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7873998" y="730250"/>
              <a:ext cx="430213" cy="430213"/>
            </a:xfrm>
            <a:custGeom>
              <a:avLst/>
              <a:gdLst>
                <a:gd name="T0" fmla="*/ 169 w 206"/>
                <a:gd name="T1" fmla="*/ 37 h 206"/>
                <a:gd name="T2" fmla="*/ 169 w 206"/>
                <a:gd name="T3" fmla="*/ 170 h 206"/>
                <a:gd name="T4" fmla="*/ 37 w 206"/>
                <a:gd name="T5" fmla="*/ 170 h 206"/>
                <a:gd name="T6" fmla="*/ 37 w 206"/>
                <a:gd name="T7" fmla="*/ 37 h 206"/>
                <a:gd name="T8" fmla="*/ 169 w 206"/>
                <a:gd name="T9" fmla="*/ 3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169" y="37"/>
                  </a:moveTo>
                  <a:cubicBezTo>
                    <a:pt x="206" y="74"/>
                    <a:pt x="206" y="133"/>
                    <a:pt x="169" y="170"/>
                  </a:cubicBezTo>
                  <a:cubicBezTo>
                    <a:pt x="133" y="206"/>
                    <a:pt x="73" y="206"/>
                    <a:pt x="37" y="170"/>
                  </a:cubicBezTo>
                  <a:cubicBezTo>
                    <a:pt x="0" y="133"/>
                    <a:pt x="0" y="74"/>
                    <a:pt x="37" y="37"/>
                  </a:cubicBezTo>
                  <a:cubicBezTo>
                    <a:pt x="73" y="0"/>
                    <a:pt x="133" y="0"/>
                    <a:pt x="169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6345237" y="5465761"/>
              <a:ext cx="430213" cy="430213"/>
            </a:xfrm>
            <a:custGeom>
              <a:avLst/>
              <a:gdLst>
                <a:gd name="T0" fmla="*/ 170 w 206"/>
                <a:gd name="T1" fmla="*/ 37 h 206"/>
                <a:gd name="T2" fmla="*/ 170 w 206"/>
                <a:gd name="T3" fmla="*/ 170 h 206"/>
                <a:gd name="T4" fmla="*/ 37 w 206"/>
                <a:gd name="T5" fmla="*/ 170 h 206"/>
                <a:gd name="T6" fmla="*/ 37 w 206"/>
                <a:gd name="T7" fmla="*/ 37 h 206"/>
                <a:gd name="T8" fmla="*/ 170 w 206"/>
                <a:gd name="T9" fmla="*/ 3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170" y="37"/>
                  </a:moveTo>
                  <a:cubicBezTo>
                    <a:pt x="206" y="74"/>
                    <a:pt x="206" y="133"/>
                    <a:pt x="170" y="170"/>
                  </a:cubicBezTo>
                  <a:cubicBezTo>
                    <a:pt x="133" y="206"/>
                    <a:pt x="73" y="206"/>
                    <a:pt x="37" y="170"/>
                  </a:cubicBezTo>
                  <a:cubicBezTo>
                    <a:pt x="0" y="133"/>
                    <a:pt x="0" y="74"/>
                    <a:pt x="37" y="37"/>
                  </a:cubicBezTo>
                  <a:cubicBezTo>
                    <a:pt x="73" y="0"/>
                    <a:pt x="133" y="0"/>
                    <a:pt x="170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5051425" y="5585890"/>
              <a:ext cx="330055" cy="301354"/>
            </a:xfrm>
            <a:custGeom>
              <a:avLst/>
              <a:gdLst>
                <a:gd name="T0" fmla="*/ 123 w 245"/>
                <a:gd name="T1" fmla="*/ 223 h 223"/>
                <a:gd name="T2" fmla="*/ 44 w 245"/>
                <a:gd name="T3" fmla="*/ 190 h 223"/>
                <a:gd name="T4" fmla="*/ 44 w 245"/>
                <a:gd name="T5" fmla="*/ 32 h 223"/>
                <a:gd name="T6" fmla="*/ 123 w 245"/>
                <a:gd name="T7" fmla="*/ 0 h 223"/>
                <a:gd name="T8" fmla="*/ 202 w 245"/>
                <a:gd name="T9" fmla="*/ 32 h 223"/>
                <a:gd name="T10" fmla="*/ 202 w 245"/>
                <a:gd name="T11" fmla="*/ 32 h 223"/>
                <a:gd name="T12" fmla="*/ 202 w 245"/>
                <a:gd name="T13" fmla="*/ 190 h 223"/>
                <a:gd name="T14" fmla="*/ 123 w 245"/>
                <a:gd name="T15" fmla="*/ 223 h 223"/>
                <a:gd name="T16" fmla="*/ 123 w 245"/>
                <a:gd name="T17" fmla="*/ 36 h 223"/>
                <a:gd name="T18" fmla="*/ 69 w 245"/>
                <a:gd name="T19" fmla="*/ 58 h 223"/>
                <a:gd name="T20" fmla="*/ 69 w 245"/>
                <a:gd name="T21" fmla="*/ 165 h 223"/>
                <a:gd name="T22" fmla="*/ 123 w 245"/>
                <a:gd name="T23" fmla="*/ 187 h 223"/>
                <a:gd name="T24" fmla="*/ 176 w 245"/>
                <a:gd name="T25" fmla="*/ 165 h 223"/>
                <a:gd name="T26" fmla="*/ 176 w 245"/>
                <a:gd name="T27" fmla="*/ 58 h 223"/>
                <a:gd name="T28" fmla="*/ 123 w 245"/>
                <a:gd name="T29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5" h="223">
                  <a:moveTo>
                    <a:pt x="123" y="223"/>
                  </a:moveTo>
                  <a:cubicBezTo>
                    <a:pt x="93" y="223"/>
                    <a:pt x="65" y="212"/>
                    <a:pt x="44" y="190"/>
                  </a:cubicBezTo>
                  <a:cubicBezTo>
                    <a:pt x="0" y="147"/>
                    <a:pt x="0" y="76"/>
                    <a:pt x="44" y="32"/>
                  </a:cubicBezTo>
                  <a:cubicBezTo>
                    <a:pt x="65" y="11"/>
                    <a:pt x="93" y="0"/>
                    <a:pt x="123" y="0"/>
                  </a:cubicBezTo>
                  <a:cubicBezTo>
                    <a:pt x="153" y="0"/>
                    <a:pt x="181" y="11"/>
                    <a:pt x="202" y="32"/>
                  </a:cubicBezTo>
                  <a:cubicBezTo>
                    <a:pt x="202" y="32"/>
                    <a:pt x="202" y="32"/>
                    <a:pt x="202" y="32"/>
                  </a:cubicBezTo>
                  <a:cubicBezTo>
                    <a:pt x="245" y="76"/>
                    <a:pt x="245" y="147"/>
                    <a:pt x="202" y="190"/>
                  </a:cubicBezTo>
                  <a:cubicBezTo>
                    <a:pt x="181" y="212"/>
                    <a:pt x="153" y="223"/>
                    <a:pt x="123" y="223"/>
                  </a:cubicBezTo>
                  <a:close/>
                  <a:moveTo>
                    <a:pt x="123" y="36"/>
                  </a:moveTo>
                  <a:cubicBezTo>
                    <a:pt x="103" y="36"/>
                    <a:pt x="84" y="43"/>
                    <a:pt x="69" y="58"/>
                  </a:cubicBezTo>
                  <a:cubicBezTo>
                    <a:pt x="40" y="87"/>
                    <a:pt x="40" y="135"/>
                    <a:pt x="69" y="165"/>
                  </a:cubicBezTo>
                  <a:cubicBezTo>
                    <a:pt x="84" y="179"/>
                    <a:pt x="103" y="187"/>
                    <a:pt x="123" y="187"/>
                  </a:cubicBezTo>
                  <a:cubicBezTo>
                    <a:pt x="143" y="187"/>
                    <a:pt x="162" y="179"/>
                    <a:pt x="176" y="165"/>
                  </a:cubicBezTo>
                  <a:cubicBezTo>
                    <a:pt x="206" y="135"/>
                    <a:pt x="206" y="87"/>
                    <a:pt x="176" y="58"/>
                  </a:cubicBezTo>
                  <a:cubicBezTo>
                    <a:pt x="162" y="43"/>
                    <a:pt x="143" y="36"/>
                    <a:pt x="123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9"/>
            <p:cNvSpPr>
              <a:spLocks/>
            </p:cNvSpPr>
            <p:nvPr/>
          </p:nvSpPr>
          <p:spPr bwMode="auto">
            <a:xfrm>
              <a:off x="8183994" y="3779475"/>
              <a:ext cx="950913" cy="954088"/>
            </a:xfrm>
            <a:custGeom>
              <a:avLst/>
              <a:gdLst>
                <a:gd name="T0" fmla="*/ 421 w 456"/>
                <a:gd name="T1" fmla="*/ 35 h 457"/>
                <a:gd name="T2" fmla="*/ 421 w 456"/>
                <a:gd name="T3" fmla="*/ 163 h 457"/>
                <a:gd name="T4" fmla="*/ 162 w 456"/>
                <a:gd name="T5" fmla="*/ 422 h 457"/>
                <a:gd name="T6" fmla="*/ 35 w 456"/>
                <a:gd name="T7" fmla="*/ 422 h 457"/>
                <a:gd name="T8" fmla="*/ 35 w 456"/>
                <a:gd name="T9" fmla="*/ 422 h 457"/>
                <a:gd name="T10" fmla="*/ 35 w 456"/>
                <a:gd name="T11" fmla="*/ 294 h 457"/>
                <a:gd name="T12" fmla="*/ 294 w 456"/>
                <a:gd name="T13" fmla="*/ 35 h 457"/>
                <a:gd name="T14" fmla="*/ 421 w 456"/>
                <a:gd name="T15" fmla="*/ 35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6" h="457">
                  <a:moveTo>
                    <a:pt x="421" y="35"/>
                  </a:moveTo>
                  <a:cubicBezTo>
                    <a:pt x="456" y="71"/>
                    <a:pt x="456" y="128"/>
                    <a:pt x="421" y="163"/>
                  </a:cubicBezTo>
                  <a:cubicBezTo>
                    <a:pt x="162" y="422"/>
                    <a:pt x="162" y="422"/>
                    <a:pt x="162" y="422"/>
                  </a:cubicBezTo>
                  <a:cubicBezTo>
                    <a:pt x="127" y="457"/>
                    <a:pt x="70" y="457"/>
                    <a:pt x="35" y="422"/>
                  </a:cubicBezTo>
                  <a:cubicBezTo>
                    <a:pt x="35" y="422"/>
                    <a:pt x="35" y="422"/>
                    <a:pt x="35" y="422"/>
                  </a:cubicBezTo>
                  <a:cubicBezTo>
                    <a:pt x="0" y="387"/>
                    <a:pt x="0" y="329"/>
                    <a:pt x="35" y="294"/>
                  </a:cubicBezTo>
                  <a:cubicBezTo>
                    <a:pt x="294" y="35"/>
                    <a:pt x="294" y="35"/>
                    <a:pt x="294" y="35"/>
                  </a:cubicBezTo>
                  <a:cubicBezTo>
                    <a:pt x="329" y="0"/>
                    <a:pt x="386" y="0"/>
                    <a:pt x="421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9134907" y="3349262"/>
              <a:ext cx="430213" cy="430213"/>
            </a:xfrm>
            <a:custGeom>
              <a:avLst/>
              <a:gdLst>
                <a:gd name="T0" fmla="*/ 169 w 206"/>
                <a:gd name="T1" fmla="*/ 37 h 206"/>
                <a:gd name="T2" fmla="*/ 169 w 206"/>
                <a:gd name="T3" fmla="*/ 170 h 206"/>
                <a:gd name="T4" fmla="*/ 37 w 206"/>
                <a:gd name="T5" fmla="*/ 170 h 206"/>
                <a:gd name="T6" fmla="*/ 37 w 206"/>
                <a:gd name="T7" fmla="*/ 37 h 206"/>
                <a:gd name="T8" fmla="*/ 169 w 206"/>
                <a:gd name="T9" fmla="*/ 3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169" y="37"/>
                  </a:moveTo>
                  <a:cubicBezTo>
                    <a:pt x="206" y="74"/>
                    <a:pt x="206" y="133"/>
                    <a:pt x="169" y="170"/>
                  </a:cubicBezTo>
                  <a:cubicBezTo>
                    <a:pt x="133" y="206"/>
                    <a:pt x="73" y="206"/>
                    <a:pt x="37" y="170"/>
                  </a:cubicBezTo>
                  <a:cubicBezTo>
                    <a:pt x="0" y="133"/>
                    <a:pt x="0" y="74"/>
                    <a:pt x="37" y="37"/>
                  </a:cubicBezTo>
                  <a:cubicBezTo>
                    <a:pt x="73" y="0"/>
                    <a:pt x="133" y="0"/>
                    <a:pt x="169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9"/>
            <p:cNvSpPr>
              <a:spLocks/>
            </p:cNvSpPr>
            <p:nvPr/>
          </p:nvSpPr>
          <p:spPr bwMode="auto">
            <a:xfrm>
              <a:off x="2764576" y="1879599"/>
              <a:ext cx="950913" cy="954088"/>
            </a:xfrm>
            <a:custGeom>
              <a:avLst/>
              <a:gdLst>
                <a:gd name="T0" fmla="*/ 421 w 456"/>
                <a:gd name="T1" fmla="*/ 35 h 457"/>
                <a:gd name="T2" fmla="*/ 421 w 456"/>
                <a:gd name="T3" fmla="*/ 163 h 457"/>
                <a:gd name="T4" fmla="*/ 162 w 456"/>
                <a:gd name="T5" fmla="*/ 422 h 457"/>
                <a:gd name="T6" fmla="*/ 35 w 456"/>
                <a:gd name="T7" fmla="*/ 422 h 457"/>
                <a:gd name="T8" fmla="*/ 35 w 456"/>
                <a:gd name="T9" fmla="*/ 422 h 457"/>
                <a:gd name="T10" fmla="*/ 35 w 456"/>
                <a:gd name="T11" fmla="*/ 294 h 457"/>
                <a:gd name="T12" fmla="*/ 294 w 456"/>
                <a:gd name="T13" fmla="*/ 35 h 457"/>
                <a:gd name="T14" fmla="*/ 421 w 456"/>
                <a:gd name="T15" fmla="*/ 35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6" h="457">
                  <a:moveTo>
                    <a:pt x="421" y="35"/>
                  </a:moveTo>
                  <a:cubicBezTo>
                    <a:pt x="456" y="71"/>
                    <a:pt x="456" y="128"/>
                    <a:pt x="421" y="163"/>
                  </a:cubicBezTo>
                  <a:cubicBezTo>
                    <a:pt x="162" y="422"/>
                    <a:pt x="162" y="422"/>
                    <a:pt x="162" y="422"/>
                  </a:cubicBezTo>
                  <a:cubicBezTo>
                    <a:pt x="127" y="457"/>
                    <a:pt x="70" y="457"/>
                    <a:pt x="35" y="422"/>
                  </a:cubicBezTo>
                  <a:cubicBezTo>
                    <a:pt x="35" y="422"/>
                    <a:pt x="35" y="422"/>
                    <a:pt x="35" y="422"/>
                  </a:cubicBezTo>
                  <a:cubicBezTo>
                    <a:pt x="0" y="387"/>
                    <a:pt x="0" y="329"/>
                    <a:pt x="35" y="294"/>
                  </a:cubicBezTo>
                  <a:cubicBezTo>
                    <a:pt x="294" y="35"/>
                    <a:pt x="294" y="35"/>
                    <a:pt x="294" y="35"/>
                  </a:cubicBezTo>
                  <a:cubicBezTo>
                    <a:pt x="329" y="0"/>
                    <a:pt x="386" y="0"/>
                    <a:pt x="421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/>
            <p:cNvSpPr>
              <a:spLocks noEditPoints="1"/>
            </p:cNvSpPr>
            <p:nvPr/>
          </p:nvSpPr>
          <p:spPr bwMode="auto">
            <a:xfrm>
              <a:off x="2432790" y="2824939"/>
              <a:ext cx="330055" cy="301354"/>
            </a:xfrm>
            <a:custGeom>
              <a:avLst/>
              <a:gdLst>
                <a:gd name="T0" fmla="*/ 123 w 245"/>
                <a:gd name="T1" fmla="*/ 223 h 223"/>
                <a:gd name="T2" fmla="*/ 44 w 245"/>
                <a:gd name="T3" fmla="*/ 190 h 223"/>
                <a:gd name="T4" fmla="*/ 44 w 245"/>
                <a:gd name="T5" fmla="*/ 32 h 223"/>
                <a:gd name="T6" fmla="*/ 123 w 245"/>
                <a:gd name="T7" fmla="*/ 0 h 223"/>
                <a:gd name="T8" fmla="*/ 202 w 245"/>
                <a:gd name="T9" fmla="*/ 32 h 223"/>
                <a:gd name="T10" fmla="*/ 202 w 245"/>
                <a:gd name="T11" fmla="*/ 32 h 223"/>
                <a:gd name="T12" fmla="*/ 202 w 245"/>
                <a:gd name="T13" fmla="*/ 190 h 223"/>
                <a:gd name="T14" fmla="*/ 123 w 245"/>
                <a:gd name="T15" fmla="*/ 223 h 223"/>
                <a:gd name="T16" fmla="*/ 123 w 245"/>
                <a:gd name="T17" fmla="*/ 36 h 223"/>
                <a:gd name="T18" fmla="*/ 69 w 245"/>
                <a:gd name="T19" fmla="*/ 58 h 223"/>
                <a:gd name="T20" fmla="*/ 69 w 245"/>
                <a:gd name="T21" fmla="*/ 165 h 223"/>
                <a:gd name="T22" fmla="*/ 123 w 245"/>
                <a:gd name="T23" fmla="*/ 187 h 223"/>
                <a:gd name="T24" fmla="*/ 176 w 245"/>
                <a:gd name="T25" fmla="*/ 165 h 223"/>
                <a:gd name="T26" fmla="*/ 176 w 245"/>
                <a:gd name="T27" fmla="*/ 58 h 223"/>
                <a:gd name="T28" fmla="*/ 123 w 245"/>
                <a:gd name="T29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5" h="223">
                  <a:moveTo>
                    <a:pt x="123" y="223"/>
                  </a:moveTo>
                  <a:cubicBezTo>
                    <a:pt x="93" y="223"/>
                    <a:pt x="65" y="212"/>
                    <a:pt x="44" y="190"/>
                  </a:cubicBezTo>
                  <a:cubicBezTo>
                    <a:pt x="0" y="147"/>
                    <a:pt x="0" y="76"/>
                    <a:pt x="44" y="32"/>
                  </a:cubicBezTo>
                  <a:cubicBezTo>
                    <a:pt x="65" y="11"/>
                    <a:pt x="93" y="0"/>
                    <a:pt x="123" y="0"/>
                  </a:cubicBezTo>
                  <a:cubicBezTo>
                    <a:pt x="153" y="0"/>
                    <a:pt x="181" y="11"/>
                    <a:pt x="202" y="32"/>
                  </a:cubicBezTo>
                  <a:cubicBezTo>
                    <a:pt x="202" y="32"/>
                    <a:pt x="202" y="32"/>
                    <a:pt x="202" y="32"/>
                  </a:cubicBezTo>
                  <a:cubicBezTo>
                    <a:pt x="245" y="76"/>
                    <a:pt x="245" y="147"/>
                    <a:pt x="202" y="190"/>
                  </a:cubicBezTo>
                  <a:cubicBezTo>
                    <a:pt x="181" y="212"/>
                    <a:pt x="153" y="223"/>
                    <a:pt x="123" y="223"/>
                  </a:cubicBezTo>
                  <a:close/>
                  <a:moveTo>
                    <a:pt x="123" y="36"/>
                  </a:moveTo>
                  <a:cubicBezTo>
                    <a:pt x="103" y="36"/>
                    <a:pt x="84" y="43"/>
                    <a:pt x="69" y="58"/>
                  </a:cubicBezTo>
                  <a:cubicBezTo>
                    <a:pt x="40" y="87"/>
                    <a:pt x="40" y="135"/>
                    <a:pt x="69" y="165"/>
                  </a:cubicBezTo>
                  <a:cubicBezTo>
                    <a:pt x="84" y="179"/>
                    <a:pt x="103" y="187"/>
                    <a:pt x="123" y="187"/>
                  </a:cubicBezTo>
                  <a:cubicBezTo>
                    <a:pt x="143" y="187"/>
                    <a:pt x="162" y="179"/>
                    <a:pt x="176" y="165"/>
                  </a:cubicBezTo>
                  <a:cubicBezTo>
                    <a:pt x="206" y="135"/>
                    <a:pt x="206" y="87"/>
                    <a:pt x="176" y="58"/>
                  </a:cubicBezTo>
                  <a:cubicBezTo>
                    <a:pt x="162" y="43"/>
                    <a:pt x="143" y="36"/>
                    <a:pt x="123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"/>
            <p:cNvSpPr>
              <a:spLocks/>
            </p:cNvSpPr>
            <p:nvPr/>
          </p:nvSpPr>
          <p:spPr bwMode="auto">
            <a:xfrm>
              <a:off x="7440141" y="4765674"/>
              <a:ext cx="700088" cy="700088"/>
            </a:xfrm>
            <a:custGeom>
              <a:avLst/>
              <a:gdLst>
                <a:gd name="T0" fmla="*/ 328 w 335"/>
                <a:gd name="T1" fmla="*/ 56 h 335"/>
                <a:gd name="T2" fmla="*/ 299 w 335"/>
                <a:gd name="T3" fmla="*/ 57 h 335"/>
                <a:gd name="T4" fmla="*/ 274 w 335"/>
                <a:gd name="T5" fmla="*/ 57 h 335"/>
                <a:gd name="T6" fmla="*/ 274 w 335"/>
                <a:gd name="T7" fmla="*/ 81 h 335"/>
                <a:gd name="T8" fmla="*/ 273 w 335"/>
                <a:gd name="T9" fmla="*/ 110 h 335"/>
                <a:gd name="T10" fmla="*/ 245 w 335"/>
                <a:gd name="T11" fmla="*/ 111 h 335"/>
                <a:gd name="T12" fmla="*/ 220 w 335"/>
                <a:gd name="T13" fmla="*/ 111 h 335"/>
                <a:gd name="T14" fmla="*/ 220 w 335"/>
                <a:gd name="T15" fmla="*/ 136 h 335"/>
                <a:gd name="T16" fmla="*/ 219 w 335"/>
                <a:gd name="T17" fmla="*/ 164 h 335"/>
                <a:gd name="T18" fmla="*/ 190 w 335"/>
                <a:gd name="T19" fmla="*/ 165 h 335"/>
                <a:gd name="T20" fmla="*/ 166 w 335"/>
                <a:gd name="T21" fmla="*/ 166 h 335"/>
                <a:gd name="T22" fmla="*/ 165 w 335"/>
                <a:gd name="T23" fmla="*/ 190 h 335"/>
                <a:gd name="T24" fmla="*/ 164 w 335"/>
                <a:gd name="T25" fmla="*/ 219 h 335"/>
                <a:gd name="T26" fmla="*/ 136 w 335"/>
                <a:gd name="T27" fmla="*/ 220 h 335"/>
                <a:gd name="T28" fmla="*/ 111 w 335"/>
                <a:gd name="T29" fmla="*/ 220 h 335"/>
                <a:gd name="T30" fmla="*/ 111 w 335"/>
                <a:gd name="T31" fmla="*/ 245 h 335"/>
                <a:gd name="T32" fmla="*/ 110 w 335"/>
                <a:gd name="T33" fmla="*/ 273 h 335"/>
                <a:gd name="T34" fmla="*/ 81 w 335"/>
                <a:gd name="T35" fmla="*/ 274 h 335"/>
                <a:gd name="T36" fmla="*/ 57 w 335"/>
                <a:gd name="T37" fmla="*/ 274 h 335"/>
                <a:gd name="T38" fmla="*/ 57 w 335"/>
                <a:gd name="T39" fmla="*/ 299 h 335"/>
                <a:gd name="T40" fmla="*/ 56 w 335"/>
                <a:gd name="T41" fmla="*/ 327 h 335"/>
                <a:gd name="T42" fmla="*/ 27 w 335"/>
                <a:gd name="T43" fmla="*/ 329 h 335"/>
                <a:gd name="T44" fmla="*/ 2 w 335"/>
                <a:gd name="T45" fmla="*/ 329 h 335"/>
                <a:gd name="T46" fmla="*/ 0 w 335"/>
                <a:gd name="T47" fmla="*/ 326 h 335"/>
                <a:gd name="T48" fmla="*/ 28 w 335"/>
                <a:gd name="T49" fmla="*/ 325 h 335"/>
                <a:gd name="T50" fmla="*/ 53 w 335"/>
                <a:gd name="T51" fmla="*/ 325 h 335"/>
                <a:gd name="T52" fmla="*/ 53 w 335"/>
                <a:gd name="T53" fmla="*/ 300 h 335"/>
                <a:gd name="T54" fmla="*/ 54 w 335"/>
                <a:gd name="T55" fmla="*/ 271 h 335"/>
                <a:gd name="T56" fmla="*/ 83 w 335"/>
                <a:gd name="T57" fmla="*/ 270 h 335"/>
                <a:gd name="T58" fmla="*/ 107 w 335"/>
                <a:gd name="T59" fmla="*/ 270 h 335"/>
                <a:gd name="T60" fmla="*/ 107 w 335"/>
                <a:gd name="T61" fmla="*/ 246 h 335"/>
                <a:gd name="T62" fmla="*/ 108 w 335"/>
                <a:gd name="T63" fmla="*/ 217 h 335"/>
                <a:gd name="T64" fmla="*/ 137 w 335"/>
                <a:gd name="T65" fmla="*/ 216 h 335"/>
                <a:gd name="T66" fmla="*/ 162 w 335"/>
                <a:gd name="T67" fmla="*/ 216 h 335"/>
                <a:gd name="T68" fmla="*/ 162 w 335"/>
                <a:gd name="T69" fmla="*/ 191 h 335"/>
                <a:gd name="T70" fmla="*/ 163 w 335"/>
                <a:gd name="T71" fmla="*/ 163 h 335"/>
                <a:gd name="T72" fmla="*/ 191 w 335"/>
                <a:gd name="T73" fmla="*/ 162 h 335"/>
                <a:gd name="T74" fmla="*/ 216 w 335"/>
                <a:gd name="T75" fmla="*/ 162 h 335"/>
                <a:gd name="T76" fmla="*/ 216 w 335"/>
                <a:gd name="T77" fmla="*/ 137 h 335"/>
                <a:gd name="T78" fmla="*/ 217 w 335"/>
                <a:gd name="T79" fmla="*/ 108 h 335"/>
                <a:gd name="T80" fmla="*/ 246 w 335"/>
                <a:gd name="T81" fmla="*/ 107 h 335"/>
                <a:gd name="T82" fmla="*/ 270 w 335"/>
                <a:gd name="T83" fmla="*/ 107 h 335"/>
                <a:gd name="T84" fmla="*/ 270 w 335"/>
                <a:gd name="T85" fmla="*/ 83 h 335"/>
                <a:gd name="T86" fmla="*/ 271 w 335"/>
                <a:gd name="T87" fmla="*/ 54 h 335"/>
                <a:gd name="T88" fmla="*/ 300 w 335"/>
                <a:gd name="T89" fmla="*/ 53 h 335"/>
                <a:gd name="T90" fmla="*/ 325 w 335"/>
                <a:gd name="T91" fmla="*/ 53 h 335"/>
                <a:gd name="T92" fmla="*/ 325 w 335"/>
                <a:gd name="T93" fmla="*/ 28 h 335"/>
                <a:gd name="T94" fmla="*/ 326 w 335"/>
                <a:gd name="T95" fmla="*/ 0 h 335"/>
                <a:gd name="T96" fmla="*/ 329 w 335"/>
                <a:gd name="T97" fmla="*/ 2 h 335"/>
                <a:gd name="T98" fmla="*/ 329 w 335"/>
                <a:gd name="T99" fmla="*/ 27 h 335"/>
                <a:gd name="T100" fmla="*/ 328 w 335"/>
                <a:gd name="T101" fmla="*/ 5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5" h="335">
                  <a:moveTo>
                    <a:pt x="328" y="56"/>
                  </a:moveTo>
                  <a:cubicBezTo>
                    <a:pt x="320" y="63"/>
                    <a:pt x="309" y="60"/>
                    <a:pt x="299" y="57"/>
                  </a:cubicBezTo>
                  <a:cubicBezTo>
                    <a:pt x="289" y="54"/>
                    <a:pt x="280" y="51"/>
                    <a:pt x="274" y="57"/>
                  </a:cubicBezTo>
                  <a:cubicBezTo>
                    <a:pt x="268" y="63"/>
                    <a:pt x="271" y="72"/>
                    <a:pt x="274" y="81"/>
                  </a:cubicBezTo>
                  <a:cubicBezTo>
                    <a:pt x="277" y="92"/>
                    <a:pt x="281" y="102"/>
                    <a:pt x="273" y="110"/>
                  </a:cubicBezTo>
                  <a:cubicBezTo>
                    <a:pt x="265" y="118"/>
                    <a:pt x="255" y="114"/>
                    <a:pt x="245" y="111"/>
                  </a:cubicBezTo>
                  <a:cubicBezTo>
                    <a:pt x="235" y="108"/>
                    <a:pt x="226" y="105"/>
                    <a:pt x="220" y="111"/>
                  </a:cubicBezTo>
                  <a:cubicBezTo>
                    <a:pt x="214" y="117"/>
                    <a:pt x="217" y="126"/>
                    <a:pt x="220" y="136"/>
                  </a:cubicBezTo>
                  <a:cubicBezTo>
                    <a:pt x="223" y="146"/>
                    <a:pt x="226" y="157"/>
                    <a:pt x="219" y="164"/>
                  </a:cubicBezTo>
                  <a:cubicBezTo>
                    <a:pt x="211" y="172"/>
                    <a:pt x="200" y="169"/>
                    <a:pt x="190" y="165"/>
                  </a:cubicBezTo>
                  <a:cubicBezTo>
                    <a:pt x="181" y="162"/>
                    <a:pt x="171" y="160"/>
                    <a:pt x="166" y="166"/>
                  </a:cubicBezTo>
                  <a:cubicBezTo>
                    <a:pt x="160" y="171"/>
                    <a:pt x="162" y="181"/>
                    <a:pt x="165" y="190"/>
                  </a:cubicBezTo>
                  <a:cubicBezTo>
                    <a:pt x="169" y="200"/>
                    <a:pt x="172" y="211"/>
                    <a:pt x="164" y="219"/>
                  </a:cubicBezTo>
                  <a:cubicBezTo>
                    <a:pt x="157" y="226"/>
                    <a:pt x="146" y="223"/>
                    <a:pt x="136" y="220"/>
                  </a:cubicBezTo>
                  <a:cubicBezTo>
                    <a:pt x="126" y="217"/>
                    <a:pt x="117" y="214"/>
                    <a:pt x="111" y="220"/>
                  </a:cubicBezTo>
                  <a:cubicBezTo>
                    <a:pt x="105" y="226"/>
                    <a:pt x="108" y="235"/>
                    <a:pt x="111" y="245"/>
                  </a:cubicBezTo>
                  <a:cubicBezTo>
                    <a:pt x="114" y="255"/>
                    <a:pt x="118" y="265"/>
                    <a:pt x="110" y="273"/>
                  </a:cubicBezTo>
                  <a:cubicBezTo>
                    <a:pt x="102" y="281"/>
                    <a:pt x="92" y="277"/>
                    <a:pt x="81" y="274"/>
                  </a:cubicBezTo>
                  <a:cubicBezTo>
                    <a:pt x="72" y="271"/>
                    <a:pt x="63" y="268"/>
                    <a:pt x="57" y="274"/>
                  </a:cubicBezTo>
                  <a:cubicBezTo>
                    <a:pt x="51" y="280"/>
                    <a:pt x="54" y="289"/>
                    <a:pt x="57" y="299"/>
                  </a:cubicBezTo>
                  <a:cubicBezTo>
                    <a:pt x="60" y="309"/>
                    <a:pt x="63" y="320"/>
                    <a:pt x="56" y="327"/>
                  </a:cubicBezTo>
                  <a:cubicBezTo>
                    <a:pt x="48" y="335"/>
                    <a:pt x="37" y="332"/>
                    <a:pt x="27" y="329"/>
                  </a:cubicBezTo>
                  <a:cubicBezTo>
                    <a:pt x="17" y="326"/>
                    <a:pt x="8" y="323"/>
                    <a:pt x="2" y="329"/>
                  </a:cubicBezTo>
                  <a:cubicBezTo>
                    <a:pt x="0" y="326"/>
                    <a:pt x="0" y="326"/>
                    <a:pt x="0" y="326"/>
                  </a:cubicBezTo>
                  <a:cubicBezTo>
                    <a:pt x="7" y="318"/>
                    <a:pt x="18" y="322"/>
                    <a:pt x="28" y="325"/>
                  </a:cubicBezTo>
                  <a:cubicBezTo>
                    <a:pt x="38" y="328"/>
                    <a:pt x="47" y="331"/>
                    <a:pt x="53" y="325"/>
                  </a:cubicBezTo>
                  <a:cubicBezTo>
                    <a:pt x="59" y="319"/>
                    <a:pt x="56" y="310"/>
                    <a:pt x="53" y="300"/>
                  </a:cubicBezTo>
                  <a:cubicBezTo>
                    <a:pt x="50" y="290"/>
                    <a:pt x="46" y="279"/>
                    <a:pt x="54" y="271"/>
                  </a:cubicBezTo>
                  <a:cubicBezTo>
                    <a:pt x="62" y="264"/>
                    <a:pt x="72" y="267"/>
                    <a:pt x="83" y="270"/>
                  </a:cubicBezTo>
                  <a:cubicBezTo>
                    <a:pt x="92" y="273"/>
                    <a:pt x="101" y="276"/>
                    <a:pt x="107" y="270"/>
                  </a:cubicBezTo>
                  <a:cubicBezTo>
                    <a:pt x="113" y="264"/>
                    <a:pt x="110" y="255"/>
                    <a:pt x="107" y="246"/>
                  </a:cubicBezTo>
                  <a:cubicBezTo>
                    <a:pt x="104" y="235"/>
                    <a:pt x="101" y="225"/>
                    <a:pt x="108" y="217"/>
                  </a:cubicBezTo>
                  <a:cubicBezTo>
                    <a:pt x="116" y="209"/>
                    <a:pt x="127" y="213"/>
                    <a:pt x="137" y="216"/>
                  </a:cubicBezTo>
                  <a:cubicBezTo>
                    <a:pt x="147" y="219"/>
                    <a:pt x="156" y="222"/>
                    <a:pt x="162" y="216"/>
                  </a:cubicBezTo>
                  <a:cubicBezTo>
                    <a:pt x="168" y="210"/>
                    <a:pt x="165" y="201"/>
                    <a:pt x="162" y="191"/>
                  </a:cubicBezTo>
                  <a:cubicBezTo>
                    <a:pt x="158" y="181"/>
                    <a:pt x="155" y="170"/>
                    <a:pt x="163" y="163"/>
                  </a:cubicBezTo>
                  <a:cubicBezTo>
                    <a:pt x="170" y="155"/>
                    <a:pt x="181" y="158"/>
                    <a:pt x="191" y="162"/>
                  </a:cubicBezTo>
                  <a:cubicBezTo>
                    <a:pt x="201" y="165"/>
                    <a:pt x="210" y="168"/>
                    <a:pt x="216" y="162"/>
                  </a:cubicBezTo>
                  <a:cubicBezTo>
                    <a:pt x="222" y="156"/>
                    <a:pt x="219" y="147"/>
                    <a:pt x="216" y="137"/>
                  </a:cubicBezTo>
                  <a:cubicBezTo>
                    <a:pt x="213" y="127"/>
                    <a:pt x="209" y="116"/>
                    <a:pt x="217" y="108"/>
                  </a:cubicBezTo>
                  <a:cubicBezTo>
                    <a:pt x="225" y="101"/>
                    <a:pt x="235" y="104"/>
                    <a:pt x="246" y="107"/>
                  </a:cubicBezTo>
                  <a:cubicBezTo>
                    <a:pt x="255" y="110"/>
                    <a:pt x="264" y="113"/>
                    <a:pt x="270" y="107"/>
                  </a:cubicBezTo>
                  <a:cubicBezTo>
                    <a:pt x="276" y="101"/>
                    <a:pt x="273" y="92"/>
                    <a:pt x="270" y="83"/>
                  </a:cubicBezTo>
                  <a:cubicBezTo>
                    <a:pt x="267" y="72"/>
                    <a:pt x="264" y="62"/>
                    <a:pt x="271" y="54"/>
                  </a:cubicBezTo>
                  <a:cubicBezTo>
                    <a:pt x="279" y="46"/>
                    <a:pt x="290" y="50"/>
                    <a:pt x="300" y="53"/>
                  </a:cubicBezTo>
                  <a:cubicBezTo>
                    <a:pt x="310" y="56"/>
                    <a:pt x="319" y="59"/>
                    <a:pt x="325" y="53"/>
                  </a:cubicBezTo>
                  <a:cubicBezTo>
                    <a:pt x="331" y="47"/>
                    <a:pt x="328" y="38"/>
                    <a:pt x="325" y="28"/>
                  </a:cubicBezTo>
                  <a:cubicBezTo>
                    <a:pt x="322" y="18"/>
                    <a:pt x="318" y="7"/>
                    <a:pt x="326" y="0"/>
                  </a:cubicBezTo>
                  <a:cubicBezTo>
                    <a:pt x="329" y="2"/>
                    <a:pt x="329" y="2"/>
                    <a:pt x="329" y="2"/>
                  </a:cubicBezTo>
                  <a:cubicBezTo>
                    <a:pt x="323" y="8"/>
                    <a:pt x="326" y="17"/>
                    <a:pt x="329" y="27"/>
                  </a:cubicBezTo>
                  <a:cubicBezTo>
                    <a:pt x="332" y="37"/>
                    <a:pt x="335" y="48"/>
                    <a:pt x="328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"/>
            <p:cNvSpPr>
              <a:spLocks/>
            </p:cNvSpPr>
            <p:nvPr/>
          </p:nvSpPr>
          <p:spPr bwMode="auto">
            <a:xfrm>
              <a:off x="3756966" y="1084263"/>
              <a:ext cx="700088" cy="700088"/>
            </a:xfrm>
            <a:custGeom>
              <a:avLst/>
              <a:gdLst>
                <a:gd name="T0" fmla="*/ 328 w 335"/>
                <a:gd name="T1" fmla="*/ 56 h 335"/>
                <a:gd name="T2" fmla="*/ 299 w 335"/>
                <a:gd name="T3" fmla="*/ 57 h 335"/>
                <a:gd name="T4" fmla="*/ 274 w 335"/>
                <a:gd name="T5" fmla="*/ 57 h 335"/>
                <a:gd name="T6" fmla="*/ 274 w 335"/>
                <a:gd name="T7" fmla="*/ 81 h 335"/>
                <a:gd name="T8" fmla="*/ 273 w 335"/>
                <a:gd name="T9" fmla="*/ 110 h 335"/>
                <a:gd name="T10" fmla="*/ 245 w 335"/>
                <a:gd name="T11" fmla="*/ 111 h 335"/>
                <a:gd name="T12" fmla="*/ 220 w 335"/>
                <a:gd name="T13" fmla="*/ 111 h 335"/>
                <a:gd name="T14" fmla="*/ 220 w 335"/>
                <a:gd name="T15" fmla="*/ 136 h 335"/>
                <a:gd name="T16" fmla="*/ 219 w 335"/>
                <a:gd name="T17" fmla="*/ 164 h 335"/>
                <a:gd name="T18" fmla="*/ 190 w 335"/>
                <a:gd name="T19" fmla="*/ 165 h 335"/>
                <a:gd name="T20" fmla="*/ 166 w 335"/>
                <a:gd name="T21" fmla="*/ 166 h 335"/>
                <a:gd name="T22" fmla="*/ 165 w 335"/>
                <a:gd name="T23" fmla="*/ 190 h 335"/>
                <a:gd name="T24" fmla="*/ 164 w 335"/>
                <a:gd name="T25" fmla="*/ 219 h 335"/>
                <a:gd name="T26" fmla="*/ 136 w 335"/>
                <a:gd name="T27" fmla="*/ 220 h 335"/>
                <a:gd name="T28" fmla="*/ 111 w 335"/>
                <a:gd name="T29" fmla="*/ 220 h 335"/>
                <a:gd name="T30" fmla="*/ 111 w 335"/>
                <a:gd name="T31" fmla="*/ 245 h 335"/>
                <a:gd name="T32" fmla="*/ 110 w 335"/>
                <a:gd name="T33" fmla="*/ 273 h 335"/>
                <a:gd name="T34" fmla="*/ 81 w 335"/>
                <a:gd name="T35" fmla="*/ 274 h 335"/>
                <a:gd name="T36" fmla="*/ 57 w 335"/>
                <a:gd name="T37" fmla="*/ 274 h 335"/>
                <a:gd name="T38" fmla="*/ 57 w 335"/>
                <a:gd name="T39" fmla="*/ 299 h 335"/>
                <a:gd name="T40" fmla="*/ 56 w 335"/>
                <a:gd name="T41" fmla="*/ 327 h 335"/>
                <a:gd name="T42" fmla="*/ 27 w 335"/>
                <a:gd name="T43" fmla="*/ 329 h 335"/>
                <a:gd name="T44" fmla="*/ 2 w 335"/>
                <a:gd name="T45" fmla="*/ 329 h 335"/>
                <a:gd name="T46" fmla="*/ 0 w 335"/>
                <a:gd name="T47" fmla="*/ 326 h 335"/>
                <a:gd name="T48" fmla="*/ 28 w 335"/>
                <a:gd name="T49" fmla="*/ 325 h 335"/>
                <a:gd name="T50" fmla="*/ 53 w 335"/>
                <a:gd name="T51" fmla="*/ 325 h 335"/>
                <a:gd name="T52" fmla="*/ 53 w 335"/>
                <a:gd name="T53" fmla="*/ 300 h 335"/>
                <a:gd name="T54" fmla="*/ 54 w 335"/>
                <a:gd name="T55" fmla="*/ 271 h 335"/>
                <a:gd name="T56" fmla="*/ 83 w 335"/>
                <a:gd name="T57" fmla="*/ 270 h 335"/>
                <a:gd name="T58" fmla="*/ 107 w 335"/>
                <a:gd name="T59" fmla="*/ 270 h 335"/>
                <a:gd name="T60" fmla="*/ 107 w 335"/>
                <a:gd name="T61" fmla="*/ 246 h 335"/>
                <a:gd name="T62" fmla="*/ 108 w 335"/>
                <a:gd name="T63" fmla="*/ 217 h 335"/>
                <a:gd name="T64" fmla="*/ 137 w 335"/>
                <a:gd name="T65" fmla="*/ 216 h 335"/>
                <a:gd name="T66" fmla="*/ 162 w 335"/>
                <a:gd name="T67" fmla="*/ 216 h 335"/>
                <a:gd name="T68" fmla="*/ 162 w 335"/>
                <a:gd name="T69" fmla="*/ 191 h 335"/>
                <a:gd name="T70" fmla="*/ 163 w 335"/>
                <a:gd name="T71" fmla="*/ 163 h 335"/>
                <a:gd name="T72" fmla="*/ 191 w 335"/>
                <a:gd name="T73" fmla="*/ 162 h 335"/>
                <a:gd name="T74" fmla="*/ 216 w 335"/>
                <a:gd name="T75" fmla="*/ 162 h 335"/>
                <a:gd name="T76" fmla="*/ 216 w 335"/>
                <a:gd name="T77" fmla="*/ 137 h 335"/>
                <a:gd name="T78" fmla="*/ 217 w 335"/>
                <a:gd name="T79" fmla="*/ 108 h 335"/>
                <a:gd name="T80" fmla="*/ 246 w 335"/>
                <a:gd name="T81" fmla="*/ 107 h 335"/>
                <a:gd name="T82" fmla="*/ 270 w 335"/>
                <a:gd name="T83" fmla="*/ 107 h 335"/>
                <a:gd name="T84" fmla="*/ 270 w 335"/>
                <a:gd name="T85" fmla="*/ 83 h 335"/>
                <a:gd name="T86" fmla="*/ 271 w 335"/>
                <a:gd name="T87" fmla="*/ 54 h 335"/>
                <a:gd name="T88" fmla="*/ 300 w 335"/>
                <a:gd name="T89" fmla="*/ 53 h 335"/>
                <a:gd name="T90" fmla="*/ 325 w 335"/>
                <a:gd name="T91" fmla="*/ 53 h 335"/>
                <a:gd name="T92" fmla="*/ 325 w 335"/>
                <a:gd name="T93" fmla="*/ 28 h 335"/>
                <a:gd name="T94" fmla="*/ 326 w 335"/>
                <a:gd name="T95" fmla="*/ 0 h 335"/>
                <a:gd name="T96" fmla="*/ 329 w 335"/>
                <a:gd name="T97" fmla="*/ 2 h 335"/>
                <a:gd name="T98" fmla="*/ 329 w 335"/>
                <a:gd name="T99" fmla="*/ 27 h 335"/>
                <a:gd name="T100" fmla="*/ 328 w 335"/>
                <a:gd name="T101" fmla="*/ 5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5" h="335">
                  <a:moveTo>
                    <a:pt x="328" y="56"/>
                  </a:moveTo>
                  <a:cubicBezTo>
                    <a:pt x="320" y="63"/>
                    <a:pt x="309" y="60"/>
                    <a:pt x="299" y="57"/>
                  </a:cubicBezTo>
                  <a:cubicBezTo>
                    <a:pt x="289" y="54"/>
                    <a:pt x="280" y="51"/>
                    <a:pt x="274" y="57"/>
                  </a:cubicBezTo>
                  <a:cubicBezTo>
                    <a:pt x="268" y="63"/>
                    <a:pt x="271" y="72"/>
                    <a:pt x="274" y="81"/>
                  </a:cubicBezTo>
                  <a:cubicBezTo>
                    <a:pt x="277" y="92"/>
                    <a:pt x="281" y="102"/>
                    <a:pt x="273" y="110"/>
                  </a:cubicBezTo>
                  <a:cubicBezTo>
                    <a:pt x="265" y="118"/>
                    <a:pt x="255" y="114"/>
                    <a:pt x="245" y="111"/>
                  </a:cubicBezTo>
                  <a:cubicBezTo>
                    <a:pt x="235" y="108"/>
                    <a:pt x="226" y="105"/>
                    <a:pt x="220" y="111"/>
                  </a:cubicBezTo>
                  <a:cubicBezTo>
                    <a:pt x="214" y="117"/>
                    <a:pt x="217" y="126"/>
                    <a:pt x="220" y="136"/>
                  </a:cubicBezTo>
                  <a:cubicBezTo>
                    <a:pt x="223" y="146"/>
                    <a:pt x="226" y="157"/>
                    <a:pt x="219" y="164"/>
                  </a:cubicBezTo>
                  <a:cubicBezTo>
                    <a:pt x="211" y="172"/>
                    <a:pt x="200" y="169"/>
                    <a:pt x="190" y="165"/>
                  </a:cubicBezTo>
                  <a:cubicBezTo>
                    <a:pt x="181" y="162"/>
                    <a:pt x="171" y="160"/>
                    <a:pt x="166" y="166"/>
                  </a:cubicBezTo>
                  <a:cubicBezTo>
                    <a:pt x="160" y="171"/>
                    <a:pt x="162" y="181"/>
                    <a:pt x="165" y="190"/>
                  </a:cubicBezTo>
                  <a:cubicBezTo>
                    <a:pt x="169" y="200"/>
                    <a:pt x="172" y="211"/>
                    <a:pt x="164" y="219"/>
                  </a:cubicBezTo>
                  <a:cubicBezTo>
                    <a:pt x="157" y="226"/>
                    <a:pt x="146" y="223"/>
                    <a:pt x="136" y="220"/>
                  </a:cubicBezTo>
                  <a:cubicBezTo>
                    <a:pt x="126" y="217"/>
                    <a:pt x="117" y="214"/>
                    <a:pt x="111" y="220"/>
                  </a:cubicBezTo>
                  <a:cubicBezTo>
                    <a:pt x="105" y="226"/>
                    <a:pt x="108" y="235"/>
                    <a:pt x="111" y="245"/>
                  </a:cubicBezTo>
                  <a:cubicBezTo>
                    <a:pt x="114" y="255"/>
                    <a:pt x="118" y="265"/>
                    <a:pt x="110" y="273"/>
                  </a:cubicBezTo>
                  <a:cubicBezTo>
                    <a:pt x="102" y="281"/>
                    <a:pt x="92" y="277"/>
                    <a:pt x="81" y="274"/>
                  </a:cubicBezTo>
                  <a:cubicBezTo>
                    <a:pt x="72" y="271"/>
                    <a:pt x="63" y="268"/>
                    <a:pt x="57" y="274"/>
                  </a:cubicBezTo>
                  <a:cubicBezTo>
                    <a:pt x="51" y="280"/>
                    <a:pt x="54" y="289"/>
                    <a:pt x="57" y="299"/>
                  </a:cubicBezTo>
                  <a:cubicBezTo>
                    <a:pt x="60" y="309"/>
                    <a:pt x="63" y="320"/>
                    <a:pt x="56" y="327"/>
                  </a:cubicBezTo>
                  <a:cubicBezTo>
                    <a:pt x="48" y="335"/>
                    <a:pt x="37" y="332"/>
                    <a:pt x="27" y="329"/>
                  </a:cubicBezTo>
                  <a:cubicBezTo>
                    <a:pt x="17" y="326"/>
                    <a:pt x="8" y="323"/>
                    <a:pt x="2" y="329"/>
                  </a:cubicBezTo>
                  <a:cubicBezTo>
                    <a:pt x="0" y="326"/>
                    <a:pt x="0" y="326"/>
                    <a:pt x="0" y="326"/>
                  </a:cubicBezTo>
                  <a:cubicBezTo>
                    <a:pt x="7" y="318"/>
                    <a:pt x="18" y="322"/>
                    <a:pt x="28" y="325"/>
                  </a:cubicBezTo>
                  <a:cubicBezTo>
                    <a:pt x="38" y="328"/>
                    <a:pt x="47" y="331"/>
                    <a:pt x="53" y="325"/>
                  </a:cubicBezTo>
                  <a:cubicBezTo>
                    <a:pt x="59" y="319"/>
                    <a:pt x="56" y="310"/>
                    <a:pt x="53" y="300"/>
                  </a:cubicBezTo>
                  <a:cubicBezTo>
                    <a:pt x="50" y="290"/>
                    <a:pt x="46" y="279"/>
                    <a:pt x="54" y="271"/>
                  </a:cubicBezTo>
                  <a:cubicBezTo>
                    <a:pt x="62" y="264"/>
                    <a:pt x="72" y="267"/>
                    <a:pt x="83" y="270"/>
                  </a:cubicBezTo>
                  <a:cubicBezTo>
                    <a:pt x="92" y="273"/>
                    <a:pt x="101" y="276"/>
                    <a:pt x="107" y="270"/>
                  </a:cubicBezTo>
                  <a:cubicBezTo>
                    <a:pt x="113" y="264"/>
                    <a:pt x="110" y="255"/>
                    <a:pt x="107" y="246"/>
                  </a:cubicBezTo>
                  <a:cubicBezTo>
                    <a:pt x="104" y="235"/>
                    <a:pt x="101" y="225"/>
                    <a:pt x="108" y="217"/>
                  </a:cubicBezTo>
                  <a:cubicBezTo>
                    <a:pt x="116" y="209"/>
                    <a:pt x="127" y="213"/>
                    <a:pt x="137" y="216"/>
                  </a:cubicBezTo>
                  <a:cubicBezTo>
                    <a:pt x="147" y="219"/>
                    <a:pt x="156" y="222"/>
                    <a:pt x="162" y="216"/>
                  </a:cubicBezTo>
                  <a:cubicBezTo>
                    <a:pt x="168" y="210"/>
                    <a:pt x="165" y="201"/>
                    <a:pt x="162" y="191"/>
                  </a:cubicBezTo>
                  <a:cubicBezTo>
                    <a:pt x="158" y="181"/>
                    <a:pt x="155" y="170"/>
                    <a:pt x="163" y="163"/>
                  </a:cubicBezTo>
                  <a:cubicBezTo>
                    <a:pt x="170" y="155"/>
                    <a:pt x="181" y="158"/>
                    <a:pt x="191" y="162"/>
                  </a:cubicBezTo>
                  <a:cubicBezTo>
                    <a:pt x="201" y="165"/>
                    <a:pt x="210" y="168"/>
                    <a:pt x="216" y="162"/>
                  </a:cubicBezTo>
                  <a:cubicBezTo>
                    <a:pt x="222" y="156"/>
                    <a:pt x="219" y="147"/>
                    <a:pt x="216" y="137"/>
                  </a:cubicBezTo>
                  <a:cubicBezTo>
                    <a:pt x="213" y="127"/>
                    <a:pt x="209" y="116"/>
                    <a:pt x="217" y="108"/>
                  </a:cubicBezTo>
                  <a:cubicBezTo>
                    <a:pt x="225" y="101"/>
                    <a:pt x="235" y="104"/>
                    <a:pt x="246" y="107"/>
                  </a:cubicBezTo>
                  <a:cubicBezTo>
                    <a:pt x="255" y="110"/>
                    <a:pt x="264" y="113"/>
                    <a:pt x="270" y="107"/>
                  </a:cubicBezTo>
                  <a:cubicBezTo>
                    <a:pt x="276" y="101"/>
                    <a:pt x="273" y="92"/>
                    <a:pt x="270" y="83"/>
                  </a:cubicBezTo>
                  <a:cubicBezTo>
                    <a:pt x="267" y="72"/>
                    <a:pt x="264" y="62"/>
                    <a:pt x="271" y="54"/>
                  </a:cubicBezTo>
                  <a:cubicBezTo>
                    <a:pt x="279" y="46"/>
                    <a:pt x="290" y="50"/>
                    <a:pt x="300" y="53"/>
                  </a:cubicBezTo>
                  <a:cubicBezTo>
                    <a:pt x="310" y="56"/>
                    <a:pt x="319" y="59"/>
                    <a:pt x="325" y="53"/>
                  </a:cubicBezTo>
                  <a:cubicBezTo>
                    <a:pt x="331" y="47"/>
                    <a:pt x="328" y="38"/>
                    <a:pt x="325" y="28"/>
                  </a:cubicBezTo>
                  <a:cubicBezTo>
                    <a:pt x="322" y="18"/>
                    <a:pt x="318" y="7"/>
                    <a:pt x="326" y="0"/>
                  </a:cubicBezTo>
                  <a:cubicBezTo>
                    <a:pt x="329" y="2"/>
                    <a:pt x="329" y="2"/>
                    <a:pt x="329" y="2"/>
                  </a:cubicBezTo>
                  <a:cubicBezTo>
                    <a:pt x="323" y="8"/>
                    <a:pt x="326" y="17"/>
                    <a:pt x="329" y="27"/>
                  </a:cubicBezTo>
                  <a:cubicBezTo>
                    <a:pt x="332" y="37"/>
                    <a:pt x="335" y="48"/>
                    <a:pt x="328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1972573" y="2073841"/>
            <a:ext cx="2314575" cy="2312988"/>
          </a:xfrm>
          <a:prstGeom prst="ellipse">
            <a:avLst/>
          </a:prstGeom>
          <a:solidFill>
            <a:schemeClr val="tx2"/>
          </a:solidFill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26"/>
          <p:cNvSpPr>
            <a:spLocks noGrp="1"/>
          </p:cNvSpPr>
          <p:nvPr>
            <p:ph type="pic" sz="quarter" idx="11"/>
          </p:nvPr>
        </p:nvSpPr>
        <p:spPr>
          <a:xfrm>
            <a:off x="5010409" y="2073841"/>
            <a:ext cx="2314575" cy="2312988"/>
          </a:xfrm>
          <a:prstGeom prst="ellipse">
            <a:avLst/>
          </a:prstGeom>
          <a:solidFill>
            <a:schemeClr val="tx2"/>
          </a:solidFill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6"/>
          <p:cNvSpPr>
            <a:spLocks noGrp="1"/>
          </p:cNvSpPr>
          <p:nvPr>
            <p:ph type="pic" sz="quarter" idx="12"/>
          </p:nvPr>
        </p:nvSpPr>
        <p:spPr>
          <a:xfrm>
            <a:off x="7936074" y="2073841"/>
            <a:ext cx="2314575" cy="2312988"/>
          </a:xfrm>
          <a:prstGeom prst="ellipse">
            <a:avLst/>
          </a:prstGeom>
          <a:solidFill>
            <a:schemeClr val="tx2"/>
          </a:solidFill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1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icture Placeholder 34"/>
          <p:cNvSpPr>
            <a:spLocks noGrp="1"/>
          </p:cNvSpPr>
          <p:nvPr>
            <p:ph type="pic" sz="quarter" idx="10"/>
          </p:nvPr>
        </p:nvSpPr>
        <p:spPr>
          <a:xfrm>
            <a:off x="2853508" y="-1643098"/>
            <a:ext cx="6484984" cy="5799461"/>
          </a:xfrm>
          <a:custGeom>
            <a:avLst/>
            <a:gdLst>
              <a:gd name="connsiteX0" fmla="*/ 2777634 w 3757402"/>
              <a:gd name="connsiteY0" fmla="*/ 0 h 3360210"/>
              <a:gd name="connsiteX1" fmla="*/ 2917880 w 3757402"/>
              <a:gd name="connsiteY1" fmla="*/ 58483 h 3360210"/>
              <a:gd name="connsiteX2" fmla="*/ 2917880 w 3757402"/>
              <a:gd name="connsiteY2" fmla="*/ 339205 h 3360210"/>
              <a:gd name="connsiteX3" fmla="*/ 2881520 w 3757402"/>
              <a:gd name="connsiteY3" fmla="*/ 378194 h 3360210"/>
              <a:gd name="connsiteX4" fmla="*/ 2881520 w 3757402"/>
              <a:gd name="connsiteY4" fmla="*/ 534150 h 3360210"/>
              <a:gd name="connsiteX5" fmla="*/ 3037348 w 3757402"/>
              <a:gd name="connsiteY5" fmla="*/ 534150 h 3360210"/>
              <a:gd name="connsiteX6" fmla="*/ 3084096 w 3757402"/>
              <a:gd name="connsiteY6" fmla="*/ 487363 h 3360210"/>
              <a:gd name="connsiteX7" fmla="*/ 3250313 w 3757402"/>
              <a:gd name="connsiteY7" fmla="*/ 487363 h 3360210"/>
              <a:gd name="connsiteX8" fmla="*/ 3250313 w 3757402"/>
              <a:gd name="connsiteY8" fmla="*/ 653717 h 3360210"/>
              <a:gd name="connsiteX9" fmla="*/ 3213953 w 3757402"/>
              <a:gd name="connsiteY9" fmla="*/ 690107 h 3360210"/>
              <a:gd name="connsiteX10" fmla="*/ 3213953 w 3757402"/>
              <a:gd name="connsiteY10" fmla="*/ 747291 h 3360210"/>
              <a:gd name="connsiteX11" fmla="*/ 3271090 w 3757402"/>
              <a:gd name="connsiteY11" fmla="*/ 747291 h 3360210"/>
              <a:gd name="connsiteX12" fmla="*/ 3458083 w 3757402"/>
              <a:gd name="connsiteY12" fmla="*/ 560143 h 3360210"/>
              <a:gd name="connsiteX13" fmla="*/ 3624300 w 3757402"/>
              <a:gd name="connsiteY13" fmla="*/ 560143 h 3360210"/>
              <a:gd name="connsiteX14" fmla="*/ 3624300 w 3757402"/>
              <a:gd name="connsiteY14" fmla="*/ 723897 h 3360210"/>
              <a:gd name="connsiteX15" fmla="*/ 3242521 w 3757402"/>
              <a:gd name="connsiteY15" fmla="*/ 1103391 h 3360210"/>
              <a:gd name="connsiteX16" fmla="*/ 3242521 w 3757402"/>
              <a:gd name="connsiteY16" fmla="*/ 1248950 h 3360210"/>
              <a:gd name="connsiteX17" fmla="*/ 3242521 w 3757402"/>
              <a:gd name="connsiteY17" fmla="*/ 1386712 h 3360210"/>
              <a:gd name="connsiteX18" fmla="*/ 3149024 w 3757402"/>
              <a:gd name="connsiteY18" fmla="*/ 1482885 h 3360210"/>
              <a:gd name="connsiteX19" fmla="*/ 3149024 w 3757402"/>
              <a:gd name="connsiteY19" fmla="*/ 1592055 h 3360210"/>
              <a:gd name="connsiteX20" fmla="*/ 3255507 w 3757402"/>
              <a:gd name="connsiteY20" fmla="*/ 1592055 h 3360210"/>
              <a:gd name="connsiteX21" fmla="*/ 3471069 w 3757402"/>
              <a:gd name="connsiteY21" fmla="*/ 1378914 h 3360210"/>
              <a:gd name="connsiteX22" fmla="*/ 3632091 w 3757402"/>
              <a:gd name="connsiteY22" fmla="*/ 1378914 h 3360210"/>
              <a:gd name="connsiteX23" fmla="*/ 3632091 w 3757402"/>
              <a:gd name="connsiteY23" fmla="*/ 1540069 h 3360210"/>
              <a:gd name="connsiteX24" fmla="*/ 3372378 w 3757402"/>
              <a:gd name="connsiteY24" fmla="*/ 1799996 h 3360210"/>
              <a:gd name="connsiteX25" fmla="*/ 3372378 w 3757402"/>
              <a:gd name="connsiteY25" fmla="*/ 1927361 h 3360210"/>
              <a:gd name="connsiteX26" fmla="*/ 3502234 w 3757402"/>
              <a:gd name="connsiteY26" fmla="*/ 1927361 h 3360210"/>
              <a:gd name="connsiteX27" fmla="*/ 3585343 w 3757402"/>
              <a:gd name="connsiteY27" fmla="*/ 1844184 h 3360210"/>
              <a:gd name="connsiteX28" fmla="*/ 3728185 w 3757402"/>
              <a:gd name="connsiteY28" fmla="*/ 1844184 h 3360210"/>
              <a:gd name="connsiteX29" fmla="*/ 3728185 w 3757402"/>
              <a:gd name="connsiteY29" fmla="*/ 1989743 h 3360210"/>
              <a:gd name="connsiteX30" fmla="*/ 2543892 w 3757402"/>
              <a:gd name="connsiteY30" fmla="*/ 3175012 h 3360210"/>
              <a:gd name="connsiteX31" fmla="*/ 2320539 w 3757402"/>
              <a:gd name="connsiteY31" fmla="*/ 3175012 h 3360210"/>
              <a:gd name="connsiteX32" fmla="*/ 2133545 w 3757402"/>
              <a:gd name="connsiteY32" fmla="*/ 3175012 h 3360210"/>
              <a:gd name="connsiteX33" fmla="*/ 2001092 w 3757402"/>
              <a:gd name="connsiteY33" fmla="*/ 3307575 h 3360210"/>
              <a:gd name="connsiteX34" fmla="*/ 1746573 w 3757402"/>
              <a:gd name="connsiteY34" fmla="*/ 3307575 h 3360210"/>
              <a:gd name="connsiteX35" fmla="*/ 1746573 w 3757402"/>
              <a:gd name="connsiteY35" fmla="*/ 3055445 h 3360210"/>
              <a:gd name="connsiteX36" fmla="*/ 1749170 w 3757402"/>
              <a:gd name="connsiteY36" fmla="*/ 3050247 h 3360210"/>
              <a:gd name="connsiteX37" fmla="*/ 1743975 w 3757402"/>
              <a:gd name="connsiteY37" fmla="*/ 2800716 h 3360210"/>
              <a:gd name="connsiteX38" fmla="*/ 1497248 w 3757402"/>
              <a:gd name="connsiteY38" fmla="*/ 2800716 h 3360210"/>
              <a:gd name="connsiteX39" fmla="*/ 1193383 w 3757402"/>
              <a:gd name="connsiteY39" fmla="*/ 3104831 h 3360210"/>
              <a:gd name="connsiteX40" fmla="*/ 1003792 w 3757402"/>
              <a:gd name="connsiteY40" fmla="*/ 3104831 h 3360210"/>
              <a:gd name="connsiteX41" fmla="*/ 1003792 w 3757402"/>
              <a:gd name="connsiteY41" fmla="*/ 2915085 h 3360210"/>
              <a:gd name="connsiteX42" fmla="*/ 1164815 w 3757402"/>
              <a:gd name="connsiteY42" fmla="*/ 2753930 h 3360210"/>
              <a:gd name="connsiteX43" fmla="*/ 1164815 w 3757402"/>
              <a:gd name="connsiteY43" fmla="*/ 2616168 h 3360210"/>
              <a:gd name="connsiteX44" fmla="*/ 1164815 w 3757402"/>
              <a:gd name="connsiteY44" fmla="*/ 2431620 h 3360210"/>
              <a:gd name="connsiteX45" fmla="*/ 1164815 w 3757402"/>
              <a:gd name="connsiteY45" fmla="*/ 2306855 h 3360210"/>
              <a:gd name="connsiteX46" fmla="*/ 1040152 w 3757402"/>
              <a:gd name="connsiteY46" fmla="*/ 2306855 h 3360210"/>
              <a:gd name="connsiteX47" fmla="*/ 783036 w 3757402"/>
              <a:gd name="connsiteY47" fmla="*/ 2564183 h 3360210"/>
              <a:gd name="connsiteX48" fmla="*/ 627208 w 3757402"/>
              <a:gd name="connsiteY48" fmla="*/ 2564183 h 3360210"/>
              <a:gd name="connsiteX49" fmla="*/ 627208 w 3757402"/>
              <a:gd name="connsiteY49" fmla="*/ 2408226 h 3360210"/>
              <a:gd name="connsiteX50" fmla="*/ 980418 w 3757402"/>
              <a:gd name="connsiteY50" fmla="*/ 2054725 h 3360210"/>
              <a:gd name="connsiteX51" fmla="*/ 980418 w 3757402"/>
              <a:gd name="connsiteY51" fmla="*/ 1953354 h 3360210"/>
              <a:gd name="connsiteX52" fmla="*/ 876533 w 3757402"/>
              <a:gd name="connsiteY52" fmla="*/ 1953354 h 3360210"/>
              <a:gd name="connsiteX53" fmla="*/ 255818 w 3757402"/>
              <a:gd name="connsiteY53" fmla="*/ 2574580 h 3360210"/>
              <a:gd name="connsiteX54" fmla="*/ 42853 w 3757402"/>
              <a:gd name="connsiteY54" fmla="*/ 2574580 h 3360210"/>
              <a:gd name="connsiteX55" fmla="*/ 42853 w 3757402"/>
              <a:gd name="connsiteY55" fmla="*/ 2361439 h 3360210"/>
              <a:gd name="connsiteX56" fmla="*/ 554488 w 3757402"/>
              <a:gd name="connsiteY56" fmla="*/ 1849383 h 3360210"/>
              <a:gd name="connsiteX57" fmla="*/ 554488 w 3757402"/>
              <a:gd name="connsiteY57" fmla="*/ 1779202 h 3360210"/>
              <a:gd name="connsiteX58" fmla="*/ 484366 w 3757402"/>
              <a:gd name="connsiteY58" fmla="*/ 1779202 h 3360210"/>
              <a:gd name="connsiteX59" fmla="*/ 320746 w 3757402"/>
              <a:gd name="connsiteY59" fmla="*/ 1942956 h 3360210"/>
              <a:gd name="connsiteX60" fmla="*/ 112976 w 3757402"/>
              <a:gd name="connsiteY60" fmla="*/ 1942956 h 3360210"/>
              <a:gd name="connsiteX61" fmla="*/ 112976 w 3757402"/>
              <a:gd name="connsiteY61" fmla="*/ 1735015 h 3360210"/>
              <a:gd name="connsiteX62" fmla="*/ 177904 w 3757402"/>
              <a:gd name="connsiteY62" fmla="*/ 1670033 h 3360210"/>
              <a:gd name="connsiteX63" fmla="*/ 177904 w 3757402"/>
              <a:gd name="connsiteY63" fmla="*/ 1485484 h 3360210"/>
              <a:gd name="connsiteX64" fmla="*/ 177904 w 3757402"/>
              <a:gd name="connsiteY64" fmla="*/ 1311333 h 3360210"/>
              <a:gd name="connsiteX65" fmla="*/ 175307 w 3757402"/>
              <a:gd name="connsiteY65" fmla="*/ 1134582 h 3360210"/>
              <a:gd name="connsiteX66" fmla="*/ 175307 w 3757402"/>
              <a:gd name="connsiteY66" fmla="*/ 947435 h 3360210"/>
              <a:gd name="connsiteX67" fmla="*/ 1058332 w 3757402"/>
              <a:gd name="connsiteY67" fmla="*/ 100072 h 3360210"/>
              <a:gd name="connsiteX68" fmla="*/ 1250520 w 3757402"/>
              <a:gd name="connsiteY68" fmla="*/ 102671 h 3360210"/>
              <a:gd name="connsiteX69" fmla="*/ 1250520 w 3757402"/>
              <a:gd name="connsiteY69" fmla="*/ 295017 h 3360210"/>
              <a:gd name="connsiteX70" fmla="*/ 1159620 w 3757402"/>
              <a:gd name="connsiteY70" fmla="*/ 385992 h 3360210"/>
              <a:gd name="connsiteX71" fmla="*/ 1159620 w 3757402"/>
              <a:gd name="connsiteY71" fmla="*/ 531551 h 3360210"/>
              <a:gd name="connsiteX72" fmla="*/ 1305060 w 3757402"/>
              <a:gd name="connsiteY72" fmla="*/ 531551 h 3360210"/>
              <a:gd name="connsiteX73" fmla="*/ 1585550 w 3757402"/>
              <a:gd name="connsiteY73" fmla="*/ 248230 h 3360210"/>
              <a:gd name="connsiteX74" fmla="*/ 1767350 w 3757402"/>
              <a:gd name="connsiteY74" fmla="*/ 248230 h 3360210"/>
              <a:gd name="connsiteX75" fmla="*/ 1946552 w 3757402"/>
              <a:gd name="connsiteY75" fmla="*/ 248230 h 3360210"/>
              <a:gd name="connsiteX76" fmla="*/ 2123157 w 3757402"/>
              <a:gd name="connsiteY76" fmla="*/ 71480 h 3360210"/>
              <a:gd name="connsiteX77" fmla="*/ 2291970 w 3757402"/>
              <a:gd name="connsiteY77" fmla="*/ 71480 h 3360210"/>
              <a:gd name="connsiteX78" fmla="*/ 2291970 w 3757402"/>
              <a:gd name="connsiteY78" fmla="*/ 240432 h 3360210"/>
              <a:gd name="connsiteX79" fmla="*/ 2214056 w 3757402"/>
              <a:gd name="connsiteY79" fmla="*/ 318411 h 3360210"/>
              <a:gd name="connsiteX80" fmla="*/ 2214056 w 3757402"/>
              <a:gd name="connsiteY80" fmla="*/ 401587 h 3360210"/>
              <a:gd name="connsiteX81" fmla="*/ 2297165 w 3757402"/>
              <a:gd name="connsiteY81" fmla="*/ 401587 h 3360210"/>
              <a:gd name="connsiteX82" fmla="*/ 2637389 w 3757402"/>
              <a:gd name="connsiteY82" fmla="*/ 58483 h 3360210"/>
              <a:gd name="connsiteX83" fmla="*/ 2777634 w 3757402"/>
              <a:gd name="connsiteY83" fmla="*/ 0 h 336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757402" h="3360210">
                <a:moveTo>
                  <a:pt x="2777634" y="0"/>
                </a:moveTo>
                <a:cubicBezTo>
                  <a:pt x="2828279" y="0"/>
                  <a:pt x="2878923" y="19494"/>
                  <a:pt x="2917880" y="58483"/>
                </a:cubicBezTo>
                <a:cubicBezTo>
                  <a:pt x="2995794" y="136462"/>
                  <a:pt x="2995794" y="261227"/>
                  <a:pt x="2917880" y="339205"/>
                </a:cubicBezTo>
                <a:cubicBezTo>
                  <a:pt x="2917880" y="339205"/>
                  <a:pt x="2917880" y="339205"/>
                  <a:pt x="2881520" y="378194"/>
                </a:cubicBezTo>
                <a:cubicBezTo>
                  <a:pt x="2837368" y="419782"/>
                  <a:pt x="2837368" y="489963"/>
                  <a:pt x="2881520" y="534150"/>
                </a:cubicBezTo>
                <a:cubicBezTo>
                  <a:pt x="2925671" y="578338"/>
                  <a:pt x="2995794" y="578338"/>
                  <a:pt x="3037348" y="534150"/>
                </a:cubicBezTo>
                <a:cubicBezTo>
                  <a:pt x="3037348" y="534150"/>
                  <a:pt x="3037348" y="534150"/>
                  <a:pt x="3084096" y="487363"/>
                </a:cubicBezTo>
                <a:cubicBezTo>
                  <a:pt x="3130844" y="440576"/>
                  <a:pt x="3206161" y="440576"/>
                  <a:pt x="3250313" y="487363"/>
                </a:cubicBezTo>
                <a:cubicBezTo>
                  <a:pt x="3297061" y="531551"/>
                  <a:pt x="3297061" y="606930"/>
                  <a:pt x="3250313" y="653717"/>
                </a:cubicBezTo>
                <a:cubicBezTo>
                  <a:pt x="3250313" y="653717"/>
                  <a:pt x="3250313" y="653717"/>
                  <a:pt x="3213953" y="690107"/>
                </a:cubicBezTo>
                <a:cubicBezTo>
                  <a:pt x="3198370" y="705702"/>
                  <a:pt x="3198370" y="731695"/>
                  <a:pt x="3213953" y="747291"/>
                </a:cubicBezTo>
                <a:cubicBezTo>
                  <a:pt x="3229536" y="762886"/>
                  <a:pt x="3255507" y="762886"/>
                  <a:pt x="3271090" y="747291"/>
                </a:cubicBezTo>
                <a:cubicBezTo>
                  <a:pt x="3271090" y="747291"/>
                  <a:pt x="3271090" y="747291"/>
                  <a:pt x="3458083" y="560143"/>
                </a:cubicBezTo>
                <a:cubicBezTo>
                  <a:pt x="3504832" y="515955"/>
                  <a:pt x="3577551" y="515955"/>
                  <a:pt x="3624300" y="560143"/>
                </a:cubicBezTo>
                <a:cubicBezTo>
                  <a:pt x="3668451" y="604331"/>
                  <a:pt x="3668451" y="679710"/>
                  <a:pt x="3624300" y="723897"/>
                </a:cubicBezTo>
                <a:cubicBezTo>
                  <a:pt x="3624300" y="723897"/>
                  <a:pt x="3624300" y="723897"/>
                  <a:pt x="3242521" y="1103391"/>
                </a:cubicBezTo>
                <a:cubicBezTo>
                  <a:pt x="3203564" y="1144980"/>
                  <a:pt x="3203564" y="1209961"/>
                  <a:pt x="3242521" y="1248950"/>
                </a:cubicBezTo>
                <a:cubicBezTo>
                  <a:pt x="3281478" y="1287940"/>
                  <a:pt x="3281478" y="1350322"/>
                  <a:pt x="3242521" y="1386712"/>
                </a:cubicBezTo>
                <a:cubicBezTo>
                  <a:pt x="3242521" y="1386712"/>
                  <a:pt x="3242521" y="1386712"/>
                  <a:pt x="3149024" y="1482885"/>
                </a:cubicBezTo>
                <a:cubicBezTo>
                  <a:pt x="3117859" y="1514076"/>
                  <a:pt x="3117859" y="1563463"/>
                  <a:pt x="3149024" y="1592055"/>
                </a:cubicBezTo>
                <a:cubicBezTo>
                  <a:pt x="3177593" y="1623246"/>
                  <a:pt x="3226938" y="1623246"/>
                  <a:pt x="3255507" y="1592055"/>
                </a:cubicBezTo>
                <a:cubicBezTo>
                  <a:pt x="3255507" y="1592055"/>
                  <a:pt x="3255507" y="1592055"/>
                  <a:pt x="3471069" y="1378914"/>
                </a:cubicBezTo>
                <a:cubicBezTo>
                  <a:pt x="3515220" y="1332127"/>
                  <a:pt x="3587940" y="1332127"/>
                  <a:pt x="3632091" y="1378914"/>
                </a:cubicBezTo>
                <a:cubicBezTo>
                  <a:pt x="3676242" y="1423102"/>
                  <a:pt x="3676242" y="1495881"/>
                  <a:pt x="3632091" y="1540069"/>
                </a:cubicBezTo>
                <a:cubicBezTo>
                  <a:pt x="3632091" y="1540069"/>
                  <a:pt x="3632091" y="1540069"/>
                  <a:pt x="3372378" y="1799996"/>
                </a:cubicBezTo>
                <a:cubicBezTo>
                  <a:pt x="3336018" y="1833787"/>
                  <a:pt x="3336018" y="1893570"/>
                  <a:pt x="3372378" y="1927361"/>
                </a:cubicBezTo>
                <a:cubicBezTo>
                  <a:pt x="3408738" y="1963751"/>
                  <a:pt x="3465874" y="1963751"/>
                  <a:pt x="3502234" y="1927361"/>
                </a:cubicBezTo>
                <a:cubicBezTo>
                  <a:pt x="3502234" y="1927361"/>
                  <a:pt x="3502234" y="1927361"/>
                  <a:pt x="3585343" y="1844184"/>
                </a:cubicBezTo>
                <a:cubicBezTo>
                  <a:pt x="3624300" y="1805195"/>
                  <a:pt x="3689228" y="1805195"/>
                  <a:pt x="3728185" y="1844184"/>
                </a:cubicBezTo>
                <a:cubicBezTo>
                  <a:pt x="3767142" y="1885772"/>
                  <a:pt x="3767142" y="1948155"/>
                  <a:pt x="3728185" y="1989743"/>
                </a:cubicBezTo>
                <a:cubicBezTo>
                  <a:pt x="3728185" y="1989743"/>
                  <a:pt x="3728185" y="1989743"/>
                  <a:pt x="2543892" y="3175012"/>
                </a:cubicBezTo>
                <a:cubicBezTo>
                  <a:pt x="2481561" y="3237394"/>
                  <a:pt x="2380273" y="3237394"/>
                  <a:pt x="2320539" y="3175012"/>
                </a:cubicBezTo>
                <a:cubicBezTo>
                  <a:pt x="2268596" y="3123026"/>
                  <a:pt x="2182891" y="3123026"/>
                  <a:pt x="2133545" y="3175012"/>
                </a:cubicBezTo>
                <a:cubicBezTo>
                  <a:pt x="2133545" y="3175012"/>
                  <a:pt x="2133545" y="3175012"/>
                  <a:pt x="2001092" y="3307575"/>
                </a:cubicBezTo>
                <a:cubicBezTo>
                  <a:pt x="1930969" y="3377755"/>
                  <a:pt x="1816695" y="3377755"/>
                  <a:pt x="1746573" y="3307575"/>
                </a:cubicBezTo>
                <a:cubicBezTo>
                  <a:pt x="1679047" y="3237394"/>
                  <a:pt x="1676450" y="3125626"/>
                  <a:pt x="1746573" y="3055445"/>
                </a:cubicBezTo>
                <a:cubicBezTo>
                  <a:pt x="1746573" y="3055445"/>
                  <a:pt x="1746573" y="3055445"/>
                  <a:pt x="1749170" y="3050247"/>
                </a:cubicBezTo>
                <a:cubicBezTo>
                  <a:pt x="1816695" y="2980066"/>
                  <a:pt x="1816695" y="2868298"/>
                  <a:pt x="1743975" y="2800716"/>
                </a:cubicBezTo>
                <a:cubicBezTo>
                  <a:pt x="1676450" y="2733135"/>
                  <a:pt x="1567370" y="2733135"/>
                  <a:pt x="1497248" y="2800716"/>
                </a:cubicBezTo>
                <a:cubicBezTo>
                  <a:pt x="1497248" y="2800716"/>
                  <a:pt x="1497248" y="2800716"/>
                  <a:pt x="1193383" y="3104831"/>
                </a:cubicBezTo>
                <a:cubicBezTo>
                  <a:pt x="1141440" y="3156817"/>
                  <a:pt x="1055735" y="3156817"/>
                  <a:pt x="1003792" y="3104831"/>
                </a:cubicBezTo>
                <a:cubicBezTo>
                  <a:pt x="951850" y="3050247"/>
                  <a:pt x="951850" y="2967070"/>
                  <a:pt x="1003792" y="2915085"/>
                </a:cubicBezTo>
                <a:cubicBezTo>
                  <a:pt x="1003792" y="2915085"/>
                  <a:pt x="1003792" y="2915085"/>
                  <a:pt x="1164815" y="2753930"/>
                </a:cubicBezTo>
                <a:cubicBezTo>
                  <a:pt x="1201175" y="2714940"/>
                  <a:pt x="1201175" y="2652558"/>
                  <a:pt x="1164815" y="2616168"/>
                </a:cubicBezTo>
                <a:cubicBezTo>
                  <a:pt x="1112872" y="2564183"/>
                  <a:pt x="1112872" y="2483605"/>
                  <a:pt x="1164815" y="2431620"/>
                </a:cubicBezTo>
                <a:cubicBezTo>
                  <a:pt x="1198577" y="2397829"/>
                  <a:pt x="1198577" y="2340645"/>
                  <a:pt x="1164815" y="2306855"/>
                </a:cubicBezTo>
                <a:cubicBezTo>
                  <a:pt x="1131052" y="2273064"/>
                  <a:pt x="1073915" y="2273064"/>
                  <a:pt x="1040152" y="2306855"/>
                </a:cubicBezTo>
                <a:cubicBezTo>
                  <a:pt x="1040152" y="2306855"/>
                  <a:pt x="1040152" y="2306855"/>
                  <a:pt x="783036" y="2564183"/>
                </a:cubicBezTo>
                <a:cubicBezTo>
                  <a:pt x="741482" y="2605771"/>
                  <a:pt x="671359" y="2605771"/>
                  <a:pt x="627208" y="2564183"/>
                </a:cubicBezTo>
                <a:cubicBezTo>
                  <a:pt x="585654" y="2519995"/>
                  <a:pt x="585654" y="2449815"/>
                  <a:pt x="627208" y="2408226"/>
                </a:cubicBezTo>
                <a:cubicBezTo>
                  <a:pt x="627208" y="2408226"/>
                  <a:pt x="627208" y="2408226"/>
                  <a:pt x="980418" y="2054725"/>
                </a:cubicBezTo>
                <a:cubicBezTo>
                  <a:pt x="1008987" y="2026133"/>
                  <a:pt x="1008987" y="1979346"/>
                  <a:pt x="980418" y="1953354"/>
                </a:cubicBezTo>
                <a:cubicBezTo>
                  <a:pt x="951850" y="1924761"/>
                  <a:pt x="905101" y="1924761"/>
                  <a:pt x="876533" y="1953354"/>
                </a:cubicBezTo>
                <a:cubicBezTo>
                  <a:pt x="876533" y="1953354"/>
                  <a:pt x="876533" y="1953354"/>
                  <a:pt x="255818" y="2574580"/>
                </a:cubicBezTo>
                <a:cubicBezTo>
                  <a:pt x="196084" y="2631764"/>
                  <a:pt x="102587" y="2631764"/>
                  <a:pt x="42853" y="2574580"/>
                </a:cubicBezTo>
                <a:cubicBezTo>
                  <a:pt x="-14284" y="2514796"/>
                  <a:pt x="-14284" y="2418623"/>
                  <a:pt x="42853" y="2361439"/>
                </a:cubicBezTo>
                <a:cubicBezTo>
                  <a:pt x="42853" y="2361439"/>
                  <a:pt x="42853" y="2361439"/>
                  <a:pt x="554488" y="1849383"/>
                </a:cubicBezTo>
                <a:cubicBezTo>
                  <a:pt x="575265" y="1828588"/>
                  <a:pt x="575265" y="1797397"/>
                  <a:pt x="554488" y="1779202"/>
                </a:cubicBezTo>
                <a:cubicBezTo>
                  <a:pt x="533711" y="1758408"/>
                  <a:pt x="502546" y="1758408"/>
                  <a:pt x="484366" y="1779202"/>
                </a:cubicBezTo>
                <a:cubicBezTo>
                  <a:pt x="484366" y="1779202"/>
                  <a:pt x="484366" y="1779202"/>
                  <a:pt x="320746" y="1942956"/>
                </a:cubicBezTo>
                <a:cubicBezTo>
                  <a:pt x="263609" y="2000140"/>
                  <a:pt x="170113" y="2000140"/>
                  <a:pt x="112976" y="1942956"/>
                </a:cubicBezTo>
                <a:cubicBezTo>
                  <a:pt x="55839" y="1885772"/>
                  <a:pt x="55839" y="1792199"/>
                  <a:pt x="112976" y="1735015"/>
                </a:cubicBezTo>
                <a:cubicBezTo>
                  <a:pt x="112976" y="1735015"/>
                  <a:pt x="112976" y="1735015"/>
                  <a:pt x="177904" y="1670033"/>
                </a:cubicBezTo>
                <a:cubicBezTo>
                  <a:pt x="229847" y="1618047"/>
                  <a:pt x="229847" y="1537470"/>
                  <a:pt x="177904" y="1485484"/>
                </a:cubicBezTo>
                <a:cubicBezTo>
                  <a:pt x="131156" y="1436098"/>
                  <a:pt x="131156" y="1358120"/>
                  <a:pt x="177904" y="1311333"/>
                </a:cubicBezTo>
                <a:cubicBezTo>
                  <a:pt x="227250" y="1261947"/>
                  <a:pt x="227250" y="1181369"/>
                  <a:pt x="175307" y="1134582"/>
                </a:cubicBezTo>
                <a:cubicBezTo>
                  <a:pt x="123364" y="1082597"/>
                  <a:pt x="123364" y="996821"/>
                  <a:pt x="175307" y="947435"/>
                </a:cubicBezTo>
                <a:cubicBezTo>
                  <a:pt x="175307" y="947435"/>
                  <a:pt x="175307" y="947435"/>
                  <a:pt x="1058332" y="100072"/>
                </a:cubicBezTo>
                <a:cubicBezTo>
                  <a:pt x="1112872" y="48086"/>
                  <a:pt x="1195980" y="48086"/>
                  <a:pt x="1250520" y="102671"/>
                </a:cubicBezTo>
                <a:cubicBezTo>
                  <a:pt x="1302463" y="154656"/>
                  <a:pt x="1302463" y="243032"/>
                  <a:pt x="1250520" y="295017"/>
                </a:cubicBezTo>
                <a:cubicBezTo>
                  <a:pt x="1250520" y="295017"/>
                  <a:pt x="1250520" y="295017"/>
                  <a:pt x="1159620" y="385992"/>
                </a:cubicBezTo>
                <a:cubicBezTo>
                  <a:pt x="1120663" y="424981"/>
                  <a:pt x="1120663" y="489963"/>
                  <a:pt x="1159620" y="531551"/>
                </a:cubicBezTo>
                <a:cubicBezTo>
                  <a:pt x="1201175" y="570540"/>
                  <a:pt x="1266103" y="570540"/>
                  <a:pt x="1305060" y="531551"/>
                </a:cubicBezTo>
                <a:cubicBezTo>
                  <a:pt x="1305060" y="531551"/>
                  <a:pt x="1305060" y="531551"/>
                  <a:pt x="1585550" y="248230"/>
                </a:cubicBezTo>
                <a:cubicBezTo>
                  <a:pt x="1637493" y="198844"/>
                  <a:pt x="1718004" y="198844"/>
                  <a:pt x="1767350" y="248230"/>
                </a:cubicBezTo>
                <a:cubicBezTo>
                  <a:pt x="1816695" y="297616"/>
                  <a:pt x="1897206" y="297616"/>
                  <a:pt x="1946552" y="248230"/>
                </a:cubicBezTo>
                <a:cubicBezTo>
                  <a:pt x="1946552" y="248230"/>
                  <a:pt x="1946552" y="248230"/>
                  <a:pt x="2123157" y="71480"/>
                </a:cubicBezTo>
                <a:cubicBezTo>
                  <a:pt x="2169905" y="24693"/>
                  <a:pt x="2245222" y="24693"/>
                  <a:pt x="2291970" y="71480"/>
                </a:cubicBezTo>
                <a:cubicBezTo>
                  <a:pt x="2338719" y="118267"/>
                  <a:pt x="2338719" y="193645"/>
                  <a:pt x="2291970" y="240432"/>
                </a:cubicBezTo>
                <a:cubicBezTo>
                  <a:pt x="2291970" y="240432"/>
                  <a:pt x="2291970" y="240432"/>
                  <a:pt x="2214056" y="318411"/>
                </a:cubicBezTo>
                <a:cubicBezTo>
                  <a:pt x="2190682" y="341804"/>
                  <a:pt x="2190682" y="378194"/>
                  <a:pt x="2214056" y="401587"/>
                </a:cubicBezTo>
                <a:cubicBezTo>
                  <a:pt x="2237431" y="424981"/>
                  <a:pt x="2273791" y="424981"/>
                  <a:pt x="2297165" y="401587"/>
                </a:cubicBezTo>
                <a:cubicBezTo>
                  <a:pt x="2297165" y="401587"/>
                  <a:pt x="2297165" y="401587"/>
                  <a:pt x="2637389" y="58483"/>
                </a:cubicBezTo>
                <a:cubicBezTo>
                  <a:pt x="2676346" y="19494"/>
                  <a:pt x="2726990" y="0"/>
                  <a:pt x="2777634" y="0"/>
                </a:cubicBez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37" name="Rectangle 36"/>
          <p:cNvSpPr/>
          <p:nvPr userDrawn="1"/>
        </p:nvSpPr>
        <p:spPr>
          <a:xfrm>
            <a:off x="415592" y="6400892"/>
            <a:ext cx="25202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© 2018 </a:t>
            </a:r>
            <a:r>
              <a:rPr lang="en-US" sz="900" b="1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Slidefabric.com</a:t>
            </a:r>
            <a:r>
              <a:rPr lang="en-US" sz="9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 All rights reserved.</a:t>
            </a:r>
            <a:endParaRPr lang="en-US" sz="900" b="0" i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41" name="Rectangle 40"/>
          <p:cNvSpPr/>
          <p:nvPr userDrawn="1"/>
        </p:nvSpPr>
        <p:spPr>
          <a:xfrm>
            <a:off x="11039748" y="6377809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spc="600" dirty="0">
                <a:latin typeface="+mj-lt"/>
              </a:rPr>
              <a:t>PAGE</a:t>
            </a:r>
            <a:fld id="{1FF971EA-3A6D-44E0-AE21-1C9457776B3F}" type="slidenum">
              <a:rPr lang="en-US" sz="1200" smtClean="0">
                <a:latin typeface="+mn-lt"/>
              </a:rPr>
              <a:pPr/>
              <a:t>‹#›</a:t>
            </a:fld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8861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icture Placeholder 34"/>
          <p:cNvSpPr>
            <a:spLocks noGrp="1"/>
          </p:cNvSpPr>
          <p:nvPr>
            <p:ph type="pic" sz="quarter" idx="10"/>
          </p:nvPr>
        </p:nvSpPr>
        <p:spPr>
          <a:xfrm>
            <a:off x="2164509" y="-86896"/>
            <a:ext cx="7862983" cy="7031793"/>
          </a:xfrm>
          <a:custGeom>
            <a:avLst/>
            <a:gdLst>
              <a:gd name="connsiteX0" fmla="*/ 2777634 w 3757402"/>
              <a:gd name="connsiteY0" fmla="*/ 0 h 3360210"/>
              <a:gd name="connsiteX1" fmla="*/ 2917880 w 3757402"/>
              <a:gd name="connsiteY1" fmla="*/ 58483 h 3360210"/>
              <a:gd name="connsiteX2" fmla="*/ 2917880 w 3757402"/>
              <a:gd name="connsiteY2" fmla="*/ 339205 h 3360210"/>
              <a:gd name="connsiteX3" fmla="*/ 2881520 w 3757402"/>
              <a:gd name="connsiteY3" fmla="*/ 378194 h 3360210"/>
              <a:gd name="connsiteX4" fmla="*/ 2881520 w 3757402"/>
              <a:gd name="connsiteY4" fmla="*/ 534150 h 3360210"/>
              <a:gd name="connsiteX5" fmla="*/ 3037348 w 3757402"/>
              <a:gd name="connsiteY5" fmla="*/ 534150 h 3360210"/>
              <a:gd name="connsiteX6" fmla="*/ 3084096 w 3757402"/>
              <a:gd name="connsiteY6" fmla="*/ 487363 h 3360210"/>
              <a:gd name="connsiteX7" fmla="*/ 3250313 w 3757402"/>
              <a:gd name="connsiteY7" fmla="*/ 487363 h 3360210"/>
              <a:gd name="connsiteX8" fmla="*/ 3250313 w 3757402"/>
              <a:gd name="connsiteY8" fmla="*/ 653717 h 3360210"/>
              <a:gd name="connsiteX9" fmla="*/ 3213953 w 3757402"/>
              <a:gd name="connsiteY9" fmla="*/ 690107 h 3360210"/>
              <a:gd name="connsiteX10" fmla="*/ 3213953 w 3757402"/>
              <a:gd name="connsiteY10" fmla="*/ 747291 h 3360210"/>
              <a:gd name="connsiteX11" fmla="*/ 3271090 w 3757402"/>
              <a:gd name="connsiteY11" fmla="*/ 747291 h 3360210"/>
              <a:gd name="connsiteX12" fmla="*/ 3458083 w 3757402"/>
              <a:gd name="connsiteY12" fmla="*/ 560143 h 3360210"/>
              <a:gd name="connsiteX13" fmla="*/ 3624300 w 3757402"/>
              <a:gd name="connsiteY13" fmla="*/ 560143 h 3360210"/>
              <a:gd name="connsiteX14" fmla="*/ 3624300 w 3757402"/>
              <a:gd name="connsiteY14" fmla="*/ 723897 h 3360210"/>
              <a:gd name="connsiteX15" fmla="*/ 3242521 w 3757402"/>
              <a:gd name="connsiteY15" fmla="*/ 1103391 h 3360210"/>
              <a:gd name="connsiteX16" fmla="*/ 3242521 w 3757402"/>
              <a:gd name="connsiteY16" fmla="*/ 1248950 h 3360210"/>
              <a:gd name="connsiteX17" fmla="*/ 3242521 w 3757402"/>
              <a:gd name="connsiteY17" fmla="*/ 1386712 h 3360210"/>
              <a:gd name="connsiteX18" fmla="*/ 3149024 w 3757402"/>
              <a:gd name="connsiteY18" fmla="*/ 1482885 h 3360210"/>
              <a:gd name="connsiteX19" fmla="*/ 3149024 w 3757402"/>
              <a:gd name="connsiteY19" fmla="*/ 1592055 h 3360210"/>
              <a:gd name="connsiteX20" fmla="*/ 3255507 w 3757402"/>
              <a:gd name="connsiteY20" fmla="*/ 1592055 h 3360210"/>
              <a:gd name="connsiteX21" fmla="*/ 3471069 w 3757402"/>
              <a:gd name="connsiteY21" fmla="*/ 1378914 h 3360210"/>
              <a:gd name="connsiteX22" fmla="*/ 3632091 w 3757402"/>
              <a:gd name="connsiteY22" fmla="*/ 1378914 h 3360210"/>
              <a:gd name="connsiteX23" fmla="*/ 3632091 w 3757402"/>
              <a:gd name="connsiteY23" fmla="*/ 1540069 h 3360210"/>
              <a:gd name="connsiteX24" fmla="*/ 3372378 w 3757402"/>
              <a:gd name="connsiteY24" fmla="*/ 1799996 h 3360210"/>
              <a:gd name="connsiteX25" fmla="*/ 3372378 w 3757402"/>
              <a:gd name="connsiteY25" fmla="*/ 1927361 h 3360210"/>
              <a:gd name="connsiteX26" fmla="*/ 3502234 w 3757402"/>
              <a:gd name="connsiteY26" fmla="*/ 1927361 h 3360210"/>
              <a:gd name="connsiteX27" fmla="*/ 3585343 w 3757402"/>
              <a:gd name="connsiteY27" fmla="*/ 1844184 h 3360210"/>
              <a:gd name="connsiteX28" fmla="*/ 3728185 w 3757402"/>
              <a:gd name="connsiteY28" fmla="*/ 1844184 h 3360210"/>
              <a:gd name="connsiteX29" fmla="*/ 3728185 w 3757402"/>
              <a:gd name="connsiteY29" fmla="*/ 1989743 h 3360210"/>
              <a:gd name="connsiteX30" fmla="*/ 2543892 w 3757402"/>
              <a:gd name="connsiteY30" fmla="*/ 3175012 h 3360210"/>
              <a:gd name="connsiteX31" fmla="*/ 2320539 w 3757402"/>
              <a:gd name="connsiteY31" fmla="*/ 3175012 h 3360210"/>
              <a:gd name="connsiteX32" fmla="*/ 2133545 w 3757402"/>
              <a:gd name="connsiteY32" fmla="*/ 3175012 h 3360210"/>
              <a:gd name="connsiteX33" fmla="*/ 2001092 w 3757402"/>
              <a:gd name="connsiteY33" fmla="*/ 3307575 h 3360210"/>
              <a:gd name="connsiteX34" fmla="*/ 1746573 w 3757402"/>
              <a:gd name="connsiteY34" fmla="*/ 3307575 h 3360210"/>
              <a:gd name="connsiteX35" fmla="*/ 1746573 w 3757402"/>
              <a:gd name="connsiteY35" fmla="*/ 3055445 h 3360210"/>
              <a:gd name="connsiteX36" fmla="*/ 1749170 w 3757402"/>
              <a:gd name="connsiteY36" fmla="*/ 3050247 h 3360210"/>
              <a:gd name="connsiteX37" fmla="*/ 1743975 w 3757402"/>
              <a:gd name="connsiteY37" fmla="*/ 2800716 h 3360210"/>
              <a:gd name="connsiteX38" fmla="*/ 1497248 w 3757402"/>
              <a:gd name="connsiteY38" fmla="*/ 2800716 h 3360210"/>
              <a:gd name="connsiteX39" fmla="*/ 1193383 w 3757402"/>
              <a:gd name="connsiteY39" fmla="*/ 3104831 h 3360210"/>
              <a:gd name="connsiteX40" fmla="*/ 1003792 w 3757402"/>
              <a:gd name="connsiteY40" fmla="*/ 3104831 h 3360210"/>
              <a:gd name="connsiteX41" fmla="*/ 1003792 w 3757402"/>
              <a:gd name="connsiteY41" fmla="*/ 2915085 h 3360210"/>
              <a:gd name="connsiteX42" fmla="*/ 1164815 w 3757402"/>
              <a:gd name="connsiteY42" fmla="*/ 2753930 h 3360210"/>
              <a:gd name="connsiteX43" fmla="*/ 1164815 w 3757402"/>
              <a:gd name="connsiteY43" fmla="*/ 2616168 h 3360210"/>
              <a:gd name="connsiteX44" fmla="*/ 1164815 w 3757402"/>
              <a:gd name="connsiteY44" fmla="*/ 2431620 h 3360210"/>
              <a:gd name="connsiteX45" fmla="*/ 1164815 w 3757402"/>
              <a:gd name="connsiteY45" fmla="*/ 2306855 h 3360210"/>
              <a:gd name="connsiteX46" fmla="*/ 1040152 w 3757402"/>
              <a:gd name="connsiteY46" fmla="*/ 2306855 h 3360210"/>
              <a:gd name="connsiteX47" fmla="*/ 783036 w 3757402"/>
              <a:gd name="connsiteY47" fmla="*/ 2564183 h 3360210"/>
              <a:gd name="connsiteX48" fmla="*/ 627208 w 3757402"/>
              <a:gd name="connsiteY48" fmla="*/ 2564183 h 3360210"/>
              <a:gd name="connsiteX49" fmla="*/ 627208 w 3757402"/>
              <a:gd name="connsiteY49" fmla="*/ 2408226 h 3360210"/>
              <a:gd name="connsiteX50" fmla="*/ 980418 w 3757402"/>
              <a:gd name="connsiteY50" fmla="*/ 2054725 h 3360210"/>
              <a:gd name="connsiteX51" fmla="*/ 980418 w 3757402"/>
              <a:gd name="connsiteY51" fmla="*/ 1953354 h 3360210"/>
              <a:gd name="connsiteX52" fmla="*/ 876533 w 3757402"/>
              <a:gd name="connsiteY52" fmla="*/ 1953354 h 3360210"/>
              <a:gd name="connsiteX53" fmla="*/ 255818 w 3757402"/>
              <a:gd name="connsiteY53" fmla="*/ 2574580 h 3360210"/>
              <a:gd name="connsiteX54" fmla="*/ 42853 w 3757402"/>
              <a:gd name="connsiteY54" fmla="*/ 2574580 h 3360210"/>
              <a:gd name="connsiteX55" fmla="*/ 42853 w 3757402"/>
              <a:gd name="connsiteY55" fmla="*/ 2361439 h 3360210"/>
              <a:gd name="connsiteX56" fmla="*/ 554488 w 3757402"/>
              <a:gd name="connsiteY56" fmla="*/ 1849383 h 3360210"/>
              <a:gd name="connsiteX57" fmla="*/ 554488 w 3757402"/>
              <a:gd name="connsiteY57" fmla="*/ 1779202 h 3360210"/>
              <a:gd name="connsiteX58" fmla="*/ 484366 w 3757402"/>
              <a:gd name="connsiteY58" fmla="*/ 1779202 h 3360210"/>
              <a:gd name="connsiteX59" fmla="*/ 320746 w 3757402"/>
              <a:gd name="connsiteY59" fmla="*/ 1942956 h 3360210"/>
              <a:gd name="connsiteX60" fmla="*/ 112976 w 3757402"/>
              <a:gd name="connsiteY60" fmla="*/ 1942956 h 3360210"/>
              <a:gd name="connsiteX61" fmla="*/ 112976 w 3757402"/>
              <a:gd name="connsiteY61" fmla="*/ 1735015 h 3360210"/>
              <a:gd name="connsiteX62" fmla="*/ 177904 w 3757402"/>
              <a:gd name="connsiteY62" fmla="*/ 1670033 h 3360210"/>
              <a:gd name="connsiteX63" fmla="*/ 177904 w 3757402"/>
              <a:gd name="connsiteY63" fmla="*/ 1485484 h 3360210"/>
              <a:gd name="connsiteX64" fmla="*/ 177904 w 3757402"/>
              <a:gd name="connsiteY64" fmla="*/ 1311333 h 3360210"/>
              <a:gd name="connsiteX65" fmla="*/ 175307 w 3757402"/>
              <a:gd name="connsiteY65" fmla="*/ 1134582 h 3360210"/>
              <a:gd name="connsiteX66" fmla="*/ 175307 w 3757402"/>
              <a:gd name="connsiteY66" fmla="*/ 947435 h 3360210"/>
              <a:gd name="connsiteX67" fmla="*/ 1058332 w 3757402"/>
              <a:gd name="connsiteY67" fmla="*/ 100072 h 3360210"/>
              <a:gd name="connsiteX68" fmla="*/ 1250520 w 3757402"/>
              <a:gd name="connsiteY68" fmla="*/ 102671 h 3360210"/>
              <a:gd name="connsiteX69" fmla="*/ 1250520 w 3757402"/>
              <a:gd name="connsiteY69" fmla="*/ 295017 h 3360210"/>
              <a:gd name="connsiteX70" fmla="*/ 1159620 w 3757402"/>
              <a:gd name="connsiteY70" fmla="*/ 385992 h 3360210"/>
              <a:gd name="connsiteX71" fmla="*/ 1159620 w 3757402"/>
              <a:gd name="connsiteY71" fmla="*/ 531551 h 3360210"/>
              <a:gd name="connsiteX72" fmla="*/ 1305060 w 3757402"/>
              <a:gd name="connsiteY72" fmla="*/ 531551 h 3360210"/>
              <a:gd name="connsiteX73" fmla="*/ 1585550 w 3757402"/>
              <a:gd name="connsiteY73" fmla="*/ 248230 h 3360210"/>
              <a:gd name="connsiteX74" fmla="*/ 1767350 w 3757402"/>
              <a:gd name="connsiteY74" fmla="*/ 248230 h 3360210"/>
              <a:gd name="connsiteX75" fmla="*/ 1946552 w 3757402"/>
              <a:gd name="connsiteY75" fmla="*/ 248230 h 3360210"/>
              <a:gd name="connsiteX76" fmla="*/ 2123157 w 3757402"/>
              <a:gd name="connsiteY76" fmla="*/ 71480 h 3360210"/>
              <a:gd name="connsiteX77" fmla="*/ 2291970 w 3757402"/>
              <a:gd name="connsiteY77" fmla="*/ 71480 h 3360210"/>
              <a:gd name="connsiteX78" fmla="*/ 2291970 w 3757402"/>
              <a:gd name="connsiteY78" fmla="*/ 240432 h 3360210"/>
              <a:gd name="connsiteX79" fmla="*/ 2214056 w 3757402"/>
              <a:gd name="connsiteY79" fmla="*/ 318411 h 3360210"/>
              <a:gd name="connsiteX80" fmla="*/ 2214056 w 3757402"/>
              <a:gd name="connsiteY80" fmla="*/ 401587 h 3360210"/>
              <a:gd name="connsiteX81" fmla="*/ 2297165 w 3757402"/>
              <a:gd name="connsiteY81" fmla="*/ 401587 h 3360210"/>
              <a:gd name="connsiteX82" fmla="*/ 2637389 w 3757402"/>
              <a:gd name="connsiteY82" fmla="*/ 58483 h 3360210"/>
              <a:gd name="connsiteX83" fmla="*/ 2777634 w 3757402"/>
              <a:gd name="connsiteY83" fmla="*/ 0 h 336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757402" h="3360210">
                <a:moveTo>
                  <a:pt x="2777634" y="0"/>
                </a:moveTo>
                <a:cubicBezTo>
                  <a:pt x="2828279" y="0"/>
                  <a:pt x="2878923" y="19494"/>
                  <a:pt x="2917880" y="58483"/>
                </a:cubicBezTo>
                <a:cubicBezTo>
                  <a:pt x="2995794" y="136462"/>
                  <a:pt x="2995794" y="261227"/>
                  <a:pt x="2917880" y="339205"/>
                </a:cubicBezTo>
                <a:cubicBezTo>
                  <a:pt x="2917880" y="339205"/>
                  <a:pt x="2917880" y="339205"/>
                  <a:pt x="2881520" y="378194"/>
                </a:cubicBezTo>
                <a:cubicBezTo>
                  <a:pt x="2837368" y="419782"/>
                  <a:pt x="2837368" y="489963"/>
                  <a:pt x="2881520" y="534150"/>
                </a:cubicBezTo>
                <a:cubicBezTo>
                  <a:pt x="2925671" y="578338"/>
                  <a:pt x="2995794" y="578338"/>
                  <a:pt x="3037348" y="534150"/>
                </a:cubicBezTo>
                <a:cubicBezTo>
                  <a:pt x="3037348" y="534150"/>
                  <a:pt x="3037348" y="534150"/>
                  <a:pt x="3084096" y="487363"/>
                </a:cubicBezTo>
                <a:cubicBezTo>
                  <a:pt x="3130844" y="440576"/>
                  <a:pt x="3206161" y="440576"/>
                  <a:pt x="3250313" y="487363"/>
                </a:cubicBezTo>
                <a:cubicBezTo>
                  <a:pt x="3297061" y="531551"/>
                  <a:pt x="3297061" y="606930"/>
                  <a:pt x="3250313" y="653717"/>
                </a:cubicBezTo>
                <a:cubicBezTo>
                  <a:pt x="3250313" y="653717"/>
                  <a:pt x="3250313" y="653717"/>
                  <a:pt x="3213953" y="690107"/>
                </a:cubicBezTo>
                <a:cubicBezTo>
                  <a:pt x="3198370" y="705702"/>
                  <a:pt x="3198370" y="731695"/>
                  <a:pt x="3213953" y="747291"/>
                </a:cubicBezTo>
                <a:cubicBezTo>
                  <a:pt x="3229536" y="762886"/>
                  <a:pt x="3255507" y="762886"/>
                  <a:pt x="3271090" y="747291"/>
                </a:cubicBezTo>
                <a:cubicBezTo>
                  <a:pt x="3271090" y="747291"/>
                  <a:pt x="3271090" y="747291"/>
                  <a:pt x="3458083" y="560143"/>
                </a:cubicBezTo>
                <a:cubicBezTo>
                  <a:pt x="3504832" y="515955"/>
                  <a:pt x="3577551" y="515955"/>
                  <a:pt x="3624300" y="560143"/>
                </a:cubicBezTo>
                <a:cubicBezTo>
                  <a:pt x="3668451" y="604331"/>
                  <a:pt x="3668451" y="679710"/>
                  <a:pt x="3624300" y="723897"/>
                </a:cubicBezTo>
                <a:cubicBezTo>
                  <a:pt x="3624300" y="723897"/>
                  <a:pt x="3624300" y="723897"/>
                  <a:pt x="3242521" y="1103391"/>
                </a:cubicBezTo>
                <a:cubicBezTo>
                  <a:pt x="3203564" y="1144980"/>
                  <a:pt x="3203564" y="1209961"/>
                  <a:pt x="3242521" y="1248950"/>
                </a:cubicBezTo>
                <a:cubicBezTo>
                  <a:pt x="3281478" y="1287940"/>
                  <a:pt x="3281478" y="1350322"/>
                  <a:pt x="3242521" y="1386712"/>
                </a:cubicBezTo>
                <a:cubicBezTo>
                  <a:pt x="3242521" y="1386712"/>
                  <a:pt x="3242521" y="1386712"/>
                  <a:pt x="3149024" y="1482885"/>
                </a:cubicBezTo>
                <a:cubicBezTo>
                  <a:pt x="3117859" y="1514076"/>
                  <a:pt x="3117859" y="1563463"/>
                  <a:pt x="3149024" y="1592055"/>
                </a:cubicBezTo>
                <a:cubicBezTo>
                  <a:pt x="3177593" y="1623246"/>
                  <a:pt x="3226938" y="1623246"/>
                  <a:pt x="3255507" y="1592055"/>
                </a:cubicBezTo>
                <a:cubicBezTo>
                  <a:pt x="3255507" y="1592055"/>
                  <a:pt x="3255507" y="1592055"/>
                  <a:pt x="3471069" y="1378914"/>
                </a:cubicBezTo>
                <a:cubicBezTo>
                  <a:pt x="3515220" y="1332127"/>
                  <a:pt x="3587940" y="1332127"/>
                  <a:pt x="3632091" y="1378914"/>
                </a:cubicBezTo>
                <a:cubicBezTo>
                  <a:pt x="3676242" y="1423102"/>
                  <a:pt x="3676242" y="1495881"/>
                  <a:pt x="3632091" y="1540069"/>
                </a:cubicBezTo>
                <a:cubicBezTo>
                  <a:pt x="3632091" y="1540069"/>
                  <a:pt x="3632091" y="1540069"/>
                  <a:pt x="3372378" y="1799996"/>
                </a:cubicBezTo>
                <a:cubicBezTo>
                  <a:pt x="3336018" y="1833787"/>
                  <a:pt x="3336018" y="1893570"/>
                  <a:pt x="3372378" y="1927361"/>
                </a:cubicBezTo>
                <a:cubicBezTo>
                  <a:pt x="3408738" y="1963751"/>
                  <a:pt x="3465874" y="1963751"/>
                  <a:pt x="3502234" y="1927361"/>
                </a:cubicBezTo>
                <a:cubicBezTo>
                  <a:pt x="3502234" y="1927361"/>
                  <a:pt x="3502234" y="1927361"/>
                  <a:pt x="3585343" y="1844184"/>
                </a:cubicBezTo>
                <a:cubicBezTo>
                  <a:pt x="3624300" y="1805195"/>
                  <a:pt x="3689228" y="1805195"/>
                  <a:pt x="3728185" y="1844184"/>
                </a:cubicBezTo>
                <a:cubicBezTo>
                  <a:pt x="3767142" y="1885772"/>
                  <a:pt x="3767142" y="1948155"/>
                  <a:pt x="3728185" y="1989743"/>
                </a:cubicBezTo>
                <a:cubicBezTo>
                  <a:pt x="3728185" y="1989743"/>
                  <a:pt x="3728185" y="1989743"/>
                  <a:pt x="2543892" y="3175012"/>
                </a:cubicBezTo>
                <a:cubicBezTo>
                  <a:pt x="2481561" y="3237394"/>
                  <a:pt x="2380273" y="3237394"/>
                  <a:pt x="2320539" y="3175012"/>
                </a:cubicBezTo>
                <a:cubicBezTo>
                  <a:pt x="2268596" y="3123026"/>
                  <a:pt x="2182891" y="3123026"/>
                  <a:pt x="2133545" y="3175012"/>
                </a:cubicBezTo>
                <a:cubicBezTo>
                  <a:pt x="2133545" y="3175012"/>
                  <a:pt x="2133545" y="3175012"/>
                  <a:pt x="2001092" y="3307575"/>
                </a:cubicBezTo>
                <a:cubicBezTo>
                  <a:pt x="1930969" y="3377755"/>
                  <a:pt x="1816695" y="3377755"/>
                  <a:pt x="1746573" y="3307575"/>
                </a:cubicBezTo>
                <a:cubicBezTo>
                  <a:pt x="1679047" y="3237394"/>
                  <a:pt x="1676450" y="3125626"/>
                  <a:pt x="1746573" y="3055445"/>
                </a:cubicBezTo>
                <a:cubicBezTo>
                  <a:pt x="1746573" y="3055445"/>
                  <a:pt x="1746573" y="3055445"/>
                  <a:pt x="1749170" y="3050247"/>
                </a:cubicBezTo>
                <a:cubicBezTo>
                  <a:pt x="1816695" y="2980066"/>
                  <a:pt x="1816695" y="2868298"/>
                  <a:pt x="1743975" y="2800716"/>
                </a:cubicBezTo>
                <a:cubicBezTo>
                  <a:pt x="1676450" y="2733135"/>
                  <a:pt x="1567370" y="2733135"/>
                  <a:pt x="1497248" y="2800716"/>
                </a:cubicBezTo>
                <a:cubicBezTo>
                  <a:pt x="1497248" y="2800716"/>
                  <a:pt x="1497248" y="2800716"/>
                  <a:pt x="1193383" y="3104831"/>
                </a:cubicBezTo>
                <a:cubicBezTo>
                  <a:pt x="1141440" y="3156817"/>
                  <a:pt x="1055735" y="3156817"/>
                  <a:pt x="1003792" y="3104831"/>
                </a:cubicBezTo>
                <a:cubicBezTo>
                  <a:pt x="951850" y="3050247"/>
                  <a:pt x="951850" y="2967070"/>
                  <a:pt x="1003792" y="2915085"/>
                </a:cubicBezTo>
                <a:cubicBezTo>
                  <a:pt x="1003792" y="2915085"/>
                  <a:pt x="1003792" y="2915085"/>
                  <a:pt x="1164815" y="2753930"/>
                </a:cubicBezTo>
                <a:cubicBezTo>
                  <a:pt x="1201175" y="2714940"/>
                  <a:pt x="1201175" y="2652558"/>
                  <a:pt x="1164815" y="2616168"/>
                </a:cubicBezTo>
                <a:cubicBezTo>
                  <a:pt x="1112872" y="2564183"/>
                  <a:pt x="1112872" y="2483605"/>
                  <a:pt x="1164815" y="2431620"/>
                </a:cubicBezTo>
                <a:cubicBezTo>
                  <a:pt x="1198577" y="2397829"/>
                  <a:pt x="1198577" y="2340645"/>
                  <a:pt x="1164815" y="2306855"/>
                </a:cubicBezTo>
                <a:cubicBezTo>
                  <a:pt x="1131052" y="2273064"/>
                  <a:pt x="1073915" y="2273064"/>
                  <a:pt x="1040152" y="2306855"/>
                </a:cubicBezTo>
                <a:cubicBezTo>
                  <a:pt x="1040152" y="2306855"/>
                  <a:pt x="1040152" y="2306855"/>
                  <a:pt x="783036" y="2564183"/>
                </a:cubicBezTo>
                <a:cubicBezTo>
                  <a:pt x="741482" y="2605771"/>
                  <a:pt x="671359" y="2605771"/>
                  <a:pt x="627208" y="2564183"/>
                </a:cubicBezTo>
                <a:cubicBezTo>
                  <a:pt x="585654" y="2519995"/>
                  <a:pt x="585654" y="2449815"/>
                  <a:pt x="627208" y="2408226"/>
                </a:cubicBezTo>
                <a:cubicBezTo>
                  <a:pt x="627208" y="2408226"/>
                  <a:pt x="627208" y="2408226"/>
                  <a:pt x="980418" y="2054725"/>
                </a:cubicBezTo>
                <a:cubicBezTo>
                  <a:pt x="1008987" y="2026133"/>
                  <a:pt x="1008987" y="1979346"/>
                  <a:pt x="980418" y="1953354"/>
                </a:cubicBezTo>
                <a:cubicBezTo>
                  <a:pt x="951850" y="1924761"/>
                  <a:pt x="905101" y="1924761"/>
                  <a:pt x="876533" y="1953354"/>
                </a:cubicBezTo>
                <a:cubicBezTo>
                  <a:pt x="876533" y="1953354"/>
                  <a:pt x="876533" y="1953354"/>
                  <a:pt x="255818" y="2574580"/>
                </a:cubicBezTo>
                <a:cubicBezTo>
                  <a:pt x="196084" y="2631764"/>
                  <a:pt x="102587" y="2631764"/>
                  <a:pt x="42853" y="2574580"/>
                </a:cubicBezTo>
                <a:cubicBezTo>
                  <a:pt x="-14284" y="2514796"/>
                  <a:pt x="-14284" y="2418623"/>
                  <a:pt x="42853" y="2361439"/>
                </a:cubicBezTo>
                <a:cubicBezTo>
                  <a:pt x="42853" y="2361439"/>
                  <a:pt x="42853" y="2361439"/>
                  <a:pt x="554488" y="1849383"/>
                </a:cubicBezTo>
                <a:cubicBezTo>
                  <a:pt x="575265" y="1828588"/>
                  <a:pt x="575265" y="1797397"/>
                  <a:pt x="554488" y="1779202"/>
                </a:cubicBezTo>
                <a:cubicBezTo>
                  <a:pt x="533711" y="1758408"/>
                  <a:pt x="502546" y="1758408"/>
                  <a:pt x="484366" y="1779202"/>
                </a:cubicBezTo>
                <a:cubicBezTo>
                  <a:pt x="484366" y="1779202"/>
                  <a:pt x="484366" y="1779202"/>
                  <a:pt x="320746" y="1942956"/>
                </a:cubicBezTo>
                <a:cubicBezTo>
                  <a:pt x="263609" y="2000140"/>
                  <a:pt x="170113" y="2000140"/>
                  <a:pt x="112976" y="1942956"/>
                </a:cubicBezTo>
                <a:cubicBezTo>
                  <a:pt x="55839" y="1885772"/>
                  <a:pt x="55839" y="1792199"/>
                  <a:pt x="112976" y="1735015"/>
                </a:cubicBezTo>
                <a:cubicBezTo>
                  <a:pt x="112976" y="1735015"/>
                  <a:pt x="112976" y="1735015"/>
                  <a:pt x="177904" y="1670033"/>
                </a:cubicBezTo>
                <a:cubicBezTo>
                  <a:pt x="229847" y="1618047"/>
                  <a:pt x="229847" y="1537470"/>
                  <a:pt x="177904" y="1485484"/>
                </a:cubicBezTo>
                <a:cubicBezTo>
                  <a:pt x="131156" y="1436098"/>
                  <a:pt x="131156" y="1358120"/>
                  <a:pt x="177904" y="1311333"/>
                </a:cubicBezTo>
                <a:cubicBezTo>
                  <a:pt x="227250" y="1261947"/>
                  <a:pt x="227250" y="1181369"/>
                  <a:pt x="175307" y="1134582"/>
                </a:cubicBezTo>
                <a:cubicBezTo>
                  <a:pt x="123364" y="1082597"/>
                  <a:pt x="123364" y="996821"/>
                  <a:pt x="175307" y="947435"/>
                </a:cubicBezTo>
                <a:cubicBezTo>
                  <a:pt x="175307" y="947435"/>
                  <a:pt x="175307" y="947435"/>
                  <a:pt x="1058332" y="100072"/>
                </a:cubicBezTo>
                <a:cubicBezTo>
                  <a:pt x="1112872" y="48086"/>
                  <a:pt x="1195980" y="48086"/>
                  <a:pt x="1250520" y="102671"/>
                </a:cubicBezTo>
                <a:cubicBezTo>
                  <a:pt x="1302463" y="154656"/>
                  <a:pt x="1302463" y="243032"/>
                  <a:pt x="1250520" y="295017"/>
                </a:cubicBezTo>
                <a:cubicBezTo>
                  <a:pt x="1250520" y="295017"/>
                  <a:pt x="1250520" y="295017"/>
                  <a:pt x="1159620" y="385992"/>
                </a:cubicBezTo>
                <a:cubicBezTo>
                  <a:pt x="1120663" y="424981"/>
                  <a:pt x="1120663" y="489963"/>
                  <a:pt x="1159620" y="531551"/>
                </a:cubicBezTo>
                <a:cubicBezTo>
                  <a:pt x="1201175" y="570540"/>
                  <a:pt x="1266103" y="570540"/>
                  <a:pt x="1305060" y="531551"/>
                </a:cubicBezTo>
                <a:cubicBezTo>
                  <a:pt x="1305060" y="531551"/>
                  <a:pt x="1305060" y="531551"/>
                  <a:pt x="1585550" y="248230"/>
                </a:cubicBezTo>
                <a:cubicBezTo>
                  <a:pt x="1637493" y="198844"/>
                  <a:pt x="1718004" y="198844"/>
                  <a:pt x="1767350" y="248230"/>
                </a:cubicBezTo>
                <a:cubicBezTo>
                  <a:pt x="1816695" y="297616"/>
                  <a:pt x="1897206" y="297616"/>
                  <a:pt x="1946552" y="248230"/>
                </a:cubicBezTo>
                <a:cubicBezTo>
                  <a:pt x="1946552" y="248230"/>
                  <a:pt x="1946552" y="248230"/>
                  <a:pt x="2123157" y="71480"/>
                </a:cubicBezTo>
                <a:cubicBezTo>
                  <a:pt x="2169905" y="24693"/>
                  <a:pt x="2245222" y="24693"/>
                  <a:pt x="2291970" y="71480"/>
                </a:cubicBezTo>
                <a:cubicBezTo>
                  <a:pt x="2338719" y="118267"/>
                  <a:pt x="2338719" y="193645"/>
                  <a:pt x="2291970" y="240432"/>
                </a:cubicBezTo>
                <a:cubicBezTo>
                  <a:pt x="2291970" y="240432"/>
                  <a:pt x="2291970" y="240432"/>
                  <a:pt x="2214056" y="318411"/>
                </a:cubicBezTo>
                <a:cubicBezTo>
                  <a:pt x="2190682" y="341804"/>
                  <a:pt x="2190682" y="378194"/>
                  <a:pt x="2214056" y="401587"/>
                </a:cubicBezTo>
                <a:cubicBezTo>
                  <a:pt x="2237431" y="424981"/>
                  <a:pt x="2273791" y="424981"/>
                  <a:pt x="2297165" y="401587"/>
                </a:cubicBezTo>
                <a:cubicBezTo>
                  <a:pt x="2297165" y="401587"/>
                  <a:pt x="2297165" y="401587"/>
                  <a:pt x="2637389" y="58483"/>
                </a:cubicBezTo>
                <a:cubicBezTo>
                  <a:pt x="2676346" y="19494"/>
                  <a:pt x="2726990" y="0"/>
                  <a:pt x="2777634" y="0"/>
                </a:cubicBez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37" name="Rectangle 36"/>
          <p:cNvSpPr/>
          <p:nvPr userDrawn="1"/>
        </p:nvSpPr>
        <p:spPr>
          <a:xfrm>
            <a:off x="415592" y="6400892"/>
            <a:ext cx="25202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© 2018 </a:t>
            </a:r>
            <a:r>
              <a:rPr lang="en-US" sz="900" b="1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Slidefabric.com</a:t>
            </a:r>
            <a:r>
              <a:rPr lang="en-US" sz="9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 All rights reserved.</a:t>
            </a:r>
            <a:endParaRPr lang="en-US" sz="900" b="0" i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41" name="Rectangle 40"/>
          <p:cNvSpPr/>
          <p:nvPr userDrawn="1"/>
        </p:nvSpPr>
        <p:spPr>
          <a:xfrm>
            <a:off x="11039748" y="6377809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spc="600" dirty="0">
                <a:latin typeface="+mj-lt"/>
              </a:rPr>
              <a:t>PAGE</a:t>
            </a:r>
            <a:fld id="{1FF971EA-3A6D-44E0-AE21-1C9457776B3F}" type="slidenum">
              <a:rPr lang="en-US" sz="1200" smtClean="0">
                <a:latin typeface="+mn-lt"/>
              </a:rPr>
              <a:pPr/>
              <a:t>‹#›</a:t>
            </a:fld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9937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468A1-4B87-439B-82EC-C3C09A9F3392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971EA-3A6D-44E0-AE21-1C9457776B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34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0" r:id="rId4"/>
    <p:sldLayoutId id="2147483653" r:id="rId5"/>
    <p:sldLayoutId id="2147483654" r:id="rId6"/>
    <p:sldLayoutId id="2147483659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6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6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3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1857676" y="259880"/>
            <a:ext cx="8491621" cy="6145731"/>
            <a:chOff x="2432790" y="730250"/>
            <a:chExt cx="7132330" cy="5365749"/>
          </a:xfrm>
          <a:solidFill>
            <a:schemeClr val="accent1"/>
          </a:solidFill>
        </p:grpSpPr>
        <p:sp>
          <p:nvSpPr>
            <p:cNvPr id="27" name="Freeform 5"/>
            <p:cNvSpPr>
              <a:spLocks/>
            </p:cNvSpPr>
            <p:nvPr/>
          </p:nvSpPr>
          <p:spPr bwMode="auto">
            <a:xfrm>
              <a:off x="3363911" y="800100"/>
              <a:ext cx="5110162" cy="5078412"/>
            </a:xfrm>
            <a:custGeom>
              <a:avLst/>
              <a:gdLst>
                <a:gd name="T0" fmla="*/ 1670 w 2447"/>
                <a:gd name="T1" fmla="*/ 937 h 2432"/>
                <a:gd name="T2" fmla="*/ 1589 w 2447"/>
                <a:gd name="T3" fmla="*/ 957 h 2432"/>
                <a:gd name="T4" fmla="*/ 1551 w 2447"/>
                <a:gd name="T5" fmla="*/ 930 h 2432"/>
                <a:gd name="T6" fmla="*/ 1550 w 2447"/>
                <a:gd name="T7" fmla="*/ 929 h 2432"/>
                <a:gd name="T8" fmla="*/ 1423 w 2447"/>
                <a:gd name="T9" fmla="*/ 929 h 2432"/>
                <a:gd name="T10" fmla="*/ 1311 w 2447"/>
                <a:gd name="T11" fmla="*/ 1041 h 2432"/>
                <a:gd name="T12" fmla="*/ 1183 w 2447"/>
                <a:gd name="T13" fmla="*/ 1041 h 2432"/>
                <a:gd name="T14" fmla="*/ 1183 w 2447"/>
                <a:gd name="T15" fmla="*/ 913 h 2432"/>
                <a:gd name="T16" fmla="*/ 1550 w 2447"/>
                <a:gd name="T17" fmla="*/ 546 h 2432"/>
                <a:gd name="T18" fmla="*/ 1555 w 2447"/>
                <a:gd name="T19" fmla="*/ 423 h 2432"/>
                <a:gd name="T20" fmla="*/ 1555 w 2447"/>
                <a:gd name="T21" fmla="*/ 423 h 2432"/>
                <a:gd name="T22" fmla="*/ 1523 w 2447"/>
                <a:gd name="T23" fmla="*/ 380 h 2432"/>
                <a:gd name="T24" fmla="*/ 1543 w 2447"/>
                <a:gd name="T25" fmla="*/ 299 h 2432"/>
                <a:gd name="T26" fmla="*/ 1678 w 2447"/>
                <a:gd name="T27" fmla="*/ 163 h 2432"/>
                <a:gd name="T28" fmla="*/ 1678 w 2447"/>
                <a:gd name="T29" fmla="*/ 36 h 2432"/>
                <a:gd name="T30" fmla="*/ 1550 w 2447"/>
                <a:gd name="T31" fmla="*/ 36 h 2432"/>
                <a:gd name="T32" fmla="*/ 1462 w 2447"/>
                <a:gd name="T33" fmla="*/ 124 h 2432"/>
                <a:gd name="T34" fmla="*/ 1381 w 2447"/>
                <a:gd name="T35" fmla="*/ 143 h 2432"/>
                <a:gd name="T36" fmla="*/ 1348 w 2447"/>
                <a:gd name="T37" fmla="*/ 121 h 2432"/>
                <a:gd name="T38" fmla="*/ 1343 w 2447"/>
                <a:gd name="T39" fmla="*/ 115 h 2432"/>
                <a:gd name="T40" fmla="*/ 1215 w 2447"/>
                <a:gd name="T41" fmla="*/ 115 h 2432"/>
                <a:gd name="T42" fmla="*/ 35 w 2447"/>
                <a:gd name="T43" fmla="*/ 1296 h 2432"/>
                <a:gd name="T44" fmla="*/ 35 w 2447"/>
                <a:gd name="T45" fmla="*/ 1424 h 2432"/>
                <a:gd name="T46" fmla="*/ 162 w 2447"/>
                <a:gd name="T47" fmla="*/ 1424 h 2432"/>
                <a:gd name="T48" fmla="*/ 266 w 2447"/>
                <a:gd name="T49" fmla="*/ 1320 h 2432"/>
                <a:gd name="T50" fmla="*/ 394 w 2447"/>
                <a:gd name="T51" fmla="*/ 1320 h 2432"/>
                <a:gd name="T52" fmla="*/ 394 w 2447"/>
                <a:gd name="T53" fmla="*/ 1447 h 2432"/>
                <a:gd name="T54" fmla="*/ 178 w 2447"/>
                <a:gd name="T55" fmla="*/ 1663 h 2432"/>
                <a:gd name="T56" fmla="*/ 178 w 2447"/>
                <a:gd name="T57" fmla="*/ 1790 h 2432"/>
                <a:gd name="T58" fmla="*/ 306 w 2447"/>
                <a:gd name="T59" fmla="*/ 1790 h 2432"/>
                <a:gd name="T60" fmla="*/ 497 w 2447"/>
                <a:gd name="T61" fmla="*/ 1599 h 2432"/>
                <a:gd name="T62" fmla="*/ 625 w 2447"/>
                <a:gd name="T63" fmla="*/ 1599 h 2432"/>
                <a:gd name="T64" fmla="*/ 625 w 2447"/>
                <a:gd name="T65" fmla="*/ 1727 h 2432"/>
                <a:gd name="T66" fmla="*/ 178 w 2447"/>
                <a:gd name="T67" fmla="*/ 2173 h 2432"/>
                <a:gd name="T68" fmla="*/ 178 w 2447"/>
                <a:gd name="T69" fmla="*/ 2301 h 2432"/>
                <a:gd name="T70" fmla="*/ 306 w 2447"/>
                <a:gd name="T71" fmla="*/ 2301 h 2432"/>
                <a:gd name="T72" fmla="*/ 673 w 2447"/>
                <a:gd name="T73" fmla="*/ 1934 h 2432"/>
                <a:gd name="T74" fmla="*/ 801 w 2447"/>
                <a:gd name="T75" fmla="*/ 1934 h 2432"/>
                <a:gd name="T76" fmla="*/ 801 w 2447"/>
                <a:gd name="T77" fmla="*/ 2062 h 2432"/>
                <a:gd name="T78" fmla="*/ 815 w 2447"/>
                <a:gd name="T79" fmla="*/ 2047 h 2432"/>
                <a:gd name="T80" fmla="*/ 815 w 2447"/>
                <a:gd name="T81" fmla="*/ 2175 h 2432"/>
                <a:gd name="T82" fmla="*/ 942 w 2447"/>
                <a:gd name="T83" fmla="*/ 2175 h 2432"/>
                <a:gd name="T84" fmla="*/ 968 w 2447"/>
                <a:gd name="T85" fmla="*/ 2149 h 2432"/>
                <a:gd name="T86" fmla="*/ 1096 w 2447"/>
                <a:gd name="T87" fmla="*/ 2149 h 2432"/>
                <a:gd name="T88" fmla="*/ 1096 w 2447"/>
                <a:gd name="T89" fmla="*/ 2277 h 2432"/>
                <a:gd name="T90" fmla="*/ 1104 w 2447"/>
                <a:gd name="T91" fmla="*/ 2269 h 2432"/>
                <a:gd name="T92" fmla="*/ 1104 w 2447"/>
                <a:gd name="T93" fmla="*/ 2397 h 2432"/>
                <a:gd name="T94" fmla="*/ 1231 w 2447"/>
                <a:gd name="T95" fmla="*/ 2397 h 2432"/>
                <a:gd name="T96" fmla="*/ 2412 w 2447"/>
                <a:gd name="T97" fmla="*/ 1216 h 2432"/>
                <a:gd name="T98" fmla="*/ 2412 w 2447"/>
                <a:gd name="T99" fmla="*/ 1089 h 2432"/>
                <a:gd name="T100" fmla="*/ 2284 w 2447"/>
                <a:gd name="T101" fmla="*/ 1089 h 2432"/>
                <a:gd name="T102" fmla="*/ 2252 w 2447"/>
                <a:gd name="T103" fmla="*/ 1120 h 2432"/>
                <a:gd name="T104" fmla="*/ 2125 w 2447"/>
                <a:gd name="T105" fmla="*/ 1120 h 2432"/>
                <a:gd name="T106" fmla="*/ 2125 w 2447"/>
                <a:gd name="T107" fmla="*/ 993 h 2432"/>
                <a:gd name="T108" fmla="*/ 2334 w 2447"/>
                <a:gd name="T109" fmla="*/ 784 h 2432"/>
                <a:gd name="T110" fmla="*/ 2334 w 2447"/>
                <a:gd name="T111" fmla="*/ 656 h 2432"/>
                <a:gd name="T112" fmla="*/ 2206 w 2447"/>
                <a:gd name="T113" fmla="*/ 656 h 2432"/>
                <a:gd name="T114" fmla="*/ 2196 w 2447"/>
                <a:gd name="T115" fmla="*/ 666 h 2432"/>
                <a:gd name="T116" fmla="*/ 2123 w 2447"/>
                <a:gd name="T117" fmla="*/ 678 h 2432"/>
                <a:gd name="T118" fmla="*/ 2088 w 2447"/>
                <a:gd name="T119" fmla="*/ 653 h 2432"/>
                <a:gd name="T120" fmla="*/ 2085 w 2447"/>
                <a:gd name="T121" fmla="*/ 650 h 2432"/>
                <a:gd name="T122" fmla="*/ 1957 w 2447"/>
                <a:gd name="T123" fmla="*/ 650 h 2432"/>
                <a:gd name="T124" fmla="*/ 1670 w 2447"/>
                <a:gd name="T125" fmla="*/ 937 h 2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47" h="2432">
                  <a:moveTo>
                    <a:pt x="1670" y="937"/>
                  </a:moveTo>
                  <a:cubicBezTo>
                    <a:pt x="1635" y="970"/>
                    <a:pt x="1604" y="963"/>
                    <a:pt x="1589" y="957"/>
                  </a:cubicBezTo>
                  <a:cubicBezTo>
                    <a:pt x="1569" y="948"/>
                    <a:pt x="1564" y="942"/>
                    <a:pt x="1551" y="930"/>
                  </a:cubicBezTo>
                  <a:cubicBezTo>
                    <a:pt x="1551" y="930"/>
                    <a:pt x="1551" y="929"/>
                    <a:pt x="1550" y="929"/>
                  </a:cubicBezTo>
                  <a:cubicBezTo>
                    <a:pt x="1515" y="894"/>
                    <a:pt x="1458" y="894"/>
                    <a:pt x="1423" y="929"/>
                  </a:cubicBezTo>
                  <a:cubicBezTo>
                    <a:pt x="1311" y="1041"/>
                    <a:pt x="1311" y="1041"/>
                    <a:pt x="1311" y="1041"/>
                  </a:cubicBezTo>
                  <a:cubicBezTo>
                    <a:pt x="1276" y="1076"/>
                    <a:pt x="1219" y="1076"/>
                    <a:pt x="1183" y="1041"/>
                  </a:cubicBezTo>
                  <a:cubicBezTo>
                    <a:pt x="1148" y="1005"/>
                    <a:pt x="1148" y="948"/>
                    <a:pt x="1183" y="913"/>
                  </a:cubicBezTo>
                  <a:cubicBezTo>
                    <a:pt x="1550" y="546"/>
                    <a:pt x="1550" y="546"/>
                    <a:pt x="1550" y="546"/>
                  </a:cubicBezTo>
                  <a:cubicBezTo>
                    <a:pt x="1584" y="512"/>
                    <a:pt x="1585" y="459"/>
                    <a:pt x="1555" y="423"/>
                  </a:cubicBezTo>
                  <a:cubicBezTo>
                    <a:pt x="1555" y="423"/>
                    <a:pt x="1555" y="423"/>
                    <a:pt x="1555" y="423"/>
                  </a:cubicBezTo>
                  <a:cubicBezTo>
                    <a:pt x="1539" y="406"/>
                    <a:pt x="1533" y="402"/>
                    <a:pt x="1523" y="380"/>
                  </a:cubicBezTo>
                  <a:cubicBezTo>
                    <a:pt x="1516" y="365"/>
                    <a:pt x="1510" y="334"/>
                    <a:pt x="1543" y="299"/>
                  </a:cubicBezTo>
                  <a:cubicBezTo>
                    <a:pt x="1678" y="163"/>
                    <a:pt x="1678" y="163"/>
                    <a:pt x="1678" y="163"/>
                  </a:cubicBezTo>
                  <a:cubicBezTo>
                    <a:pt x="1713" y="128"/>
                    <a:pt x="1713" y="71"/>
                    <a:pt x="1678" y="36"/>
                  </a:cubicBezTo>
                  <a:cubicBezTo>
                    <a:pt x="1643" y="0"/>
                    <a:pt x="1586" y="0"/>
                    <a:pt x="1550" y="36"/>
                  </a:cubicBezTo>
                  <a:cubicBezTo>
                    <a:pt x="1462" y="124"/>
                    <a:pt x="1462" y="124"/>
                    <a:pt x="1462" y="124"/>
                  </a:cubicBezTo>
                  <a:cubicBezTo>
                    <a:pt x="1427" y="156"/>
                    <a:pt x="1396" y="150"/>
                    <a:pt x="1381" y="143"/>
                  </a:cubicBezTo>
                  <a:cubicBezTo>
                    <a:pt x="1364" y="136"/>
                    <a:pt x="1358" y="130"/>
                    <a:pt x="1348" y="121"/>
                  </a:cubicBezTo>
                  <a:cubicBezTo>
                    <a:pt x="1346" y="119"/>
                    <a:pt x="1345" y="117"/>
                    <a:pt x="1343" y="115"/>
                  </a:cubicBezTo>
                  <a:cubicBezTo>
                    <a:pt x="1308" y="80"/>
                    <a:pt x="1251" y="80"/>
                    <a:pt x="1215" y="115"/>
                  </a:cubicBezTo>
                  <a:cubicBezTo>
                    <a:pt x="35" y="1296"/>
                    <a:pt x="35" y="1296"/>
                    <a:pt x="35" y="1296"/>
                  </a:cubicBezTo>
                  <a:cubicBezTo>
                    <a:pt x="0" y="1331"/>
                    <a:pt x="0" y="1388"/>
                    <a:pt x="35" y="1424"/>
                  </a:cubicBezTo>
                  <a:cubicBezTo>
                    <a:pt x="70" y="1459"/>
                    <a:pt x="127" y="1459"/>
                    <a:pt x="162" y="1424"/>
                  </a:cubicBezTo>
                  <a:cubicBezTo>
                    <a:pt x="266" y="1320"/>
                    <a:pt x="266" y="1320"/>
                    <a:pt x="266" y="1320"/>
                  </a:cubicBezTo>
                  <a:cubicBezTo>
                    <a:pt x="301" y="1285"/>
                    <a:pt x="359" y="1285"/>
                    <a:pt x="394" y="1320"/>
                  </a:cubicBezTo>
                  <a:cubicBezTo>
                    <a:pt x="429" y="1355"/>
                    <a:pt x="429" y="1412"/>
                    <a:pt x="394" y="1447"/>
                  </a:cubicBezTo>
                  <a:cubicBezTo>
                    <a:pt x="178" y="1663"/>
                    <a:pt x="178" y="1663"/>
                    <a:pt x="178" y="1663"/>
                  </a:cubicBezTo>
                  <a:cubicBezTo>
                    <a:pt x="143" y="1698"/>
                    <a:pt x="143" y="1755"/>
                    <a:pt x="178" y="1790"/>
                  </a:cubicBezTo>
                  <a:cubicBezTo>
                    <a:pt x="214" y="1826"/>
                    <a:pt x="271" y="1826"/>
                    <a:pt x="306" y="1790"/>
                  </a:cubicBezTo>
                  <a:cubicBezTo>
                    <a:pt x="497" y="1599"/>
                    <a:pt x="497" y="1599"/>
                    <a:pt x="497" y="1599"/>
                  </a:cubicBezTo>
                  <a:cubicBezTo>
                    <a:pt x="533" y="1564"/>
                    <a:pt x="590" y="1564"/>
                    <a:pt x="625" y="1599"/>
                  </a:cubicBezTo>
                  <a:cubicBezTo>
                    <a:pt x="660" y="1634"/>
                    <a:pt x="660" y="1691"/>
                    <a:pt x="625" y="1727"/>
                  </a:cubicBezTo>
                  <a:cubicBezTo>
                    <a:pt x="178" y="2173"/>
                    <a:pt x="178" y="2173"/>
                    <a:pt x="178" y="2173"/>
                  </a:cubicBezTo>
                  <a:cubicBezTo>
                    <a:pt x="143" y="2209"/>
                    <a:pt x="143" y="2266"/>
                    <a:pt x="178" y="2301"/>
                  </a:cubicBezTo>
                  <a:cubicBezTo>
                    <a:pt x="214" y="2336"/>
                    <a:pt x="271" y="2336"/>
                    <a:pt x="306" y="2301"/>
                  </a:cubicBezTo>
                  <a:cubicBezTo>
                    <a:pt x="673" y="1934"/>
                    <a:pt x="673" y="1934"/>
                    <a:pt x="673" y="1934"/>
                  </a:cubicBezTo>
                  <a:cubicBezTo>
                    <a:pt x="708" y="1899"/>
                    <a:pt x="765" y="1899"/>
                    <a:pt x="801" y="1934"/>
                  </a:cubicBezTo>
                  <a:cubicBezTo>
                    <a:pt x="836" y="1969"/>
                    <a:pt x="836" y="2026"/>
                    <a:pt x="801" y="2062"/>
                  </a:cubicBezTo>
                  <a:cubicBezTo>
                    <a:pt x="815" y="2047"/>
                    <a:pt x="815" y="2047"/>
                    <a:pt x="815" y="2047"/>
                  </a:cubicBezTo>
                  <a:cubicBezTo>
                    <a:pt x="779" y="2083"/>
                    <a:pt x="779" y="2140"/>
                    <a:pt x="815" y="2175"/>
                  </a:cubicBezTo>
                  <a:cubicBezTo>
                    <a:pt x="850" y="2210"/>
                    <a:pt x="907" y="2210"/>
                    <a:pt x="942" y="2175"/>
                  </a:cubicBezTo>
                  <a:cubicBezTo>
                    <a:pt x="968" y="2149"/>
                    <a:pt x="968" y="2149"/>
                    <a:pt x="968" y="2149"/>
                  </a:cubicBezTo>
                  <a:cubicBezTo>
                    <a:pt x="1003" y="2114"/>
                    <a:pt x="1060" y="2114"/>
                    <a:pt x="1096" y="2149"/>
                  </a:cubicBezTo>
                  <a:cubicBezTo>
                    <a:pt x="1131" y="2185"/>
                    <a:pt x="1131" y="2242"/>
                    <a:pt x="1096" y="2277"/>
                  </a:cubicBezTo>
                  <a:cubicBezTo>
                    <a:pt x="1104" y="2269"/>
                    <a:pt x="1104" y="2269"/>
                    <a:pt x="1104" y="2269"/>
                  </a:cubicBezTo>
                  <a:cubicBezTo>
                    <a:pt x="1068" y="2304"/>
                    <a:pt x="1068" y="2361"/>
                    <a:pt x="1104" y="2397"/>
                  </a:cubicBezTo>
                  <a:cubicBezTo>
                    <a:pt x="1139" y="2432"/>
                    <a:pt x="1196" y="2432"/>
                    <a:pt x="1231" y="2397"/>
                  </a:cubicBezTo>
                  <a:cubicBezTo>
                    <a:pt x="2412" y="1216"/>
                    <a:pt x="2412" y="1216"/>
                    <a:pt x="2412" y="1216"/>
                  </a:cubicBezTo>
                  <a:cubicBezTo>
                    <a:pt x="2447" y="1181"/>
                    <a:pt x="2447" y="1124"/>
                    <a:pt x="2412" y="1089"/>
                  </a:cubicBezTo>
                  <a:cubicBezTo>
                    <a:pt x="2377" y="1053"/>
                    <a:pt x="2319" y="1053"/>
                    <a:pt x="2284" y="1089"/>
                  </a:cubicBezTo>
                  <a:cubicBezTo>
                    <a:pt x="2252" y="1120"/>
                    <a:pt x="2252" y="1120"/>
                    <a:pt x="2252" y="1120"/>
                  </a:cubicBezTo>
                  <a:cubicBezTo>
                    <a:pt x="2217" y="1156"/>
                    <a:pt x="2160" y="1156"/>
                    <a:pt x="2125" y="1120"/>
                  </a:cubicBezTo>
                  <a:cubicBezTo>
                    <a:pt x="2089" y="1085"/>
                    <a:pt x="2089" y="1028"/>
                    <a:pt x="2125" y="993"/>
                  </a:cubicBezTo>
                  <a:cubicBezTo>
                    <a:pt x="2334" y="784"/>
                    <a:pt x="2334" y="784"/>
                    <a:pt x="2334" y="784"/>
                  </a:cubicBezTo>
                  <a:cubicBezTo>
                    <a:pt x="2369" y="748"/>
                    <a:pt x="2369" y="691"/>
                    <a:pt x="2334" y="656"/>
                  </a:cubicBezTo>
                  <a:cubicBezTo>
                    <a:pt x="2299" y="621"/>
                    <a:pt x="2241" y="621"/>
                    <a:pt x="2206" y="656"/>
                  </a:cubicBezTo>
                  <a:cubicBezTo>
                    <a:pt x="2196" y="666"/>
                    <a:pt x="2196" y="666"/>
                    <a:pt x="2196" y="666"/>
                  </a:cubicBezTo>
                  <a:cubicBezTo>
                    <a:pt x="2164" y="690"/>
                    <a:pt x="2137" y="684"/>
                    <a:pt x="2123" y="678"/>
                  </a:cubicBezTo>
                  <a:cubicBezTo>
                    <a:pt x="2105" y="670"/>
                    <a:pt x="2100" y="664"/>
                    <a:pt x="2088" y="653"/>
                  </a:cubicBezTo>
                  <a:cubicBezTo>
                    <a:pt x="2087" y="652"/>
                    <a:pt x="2086" y="651"/>
                    <a:pt x="2085" y="650"/>
                  </a:cubicBezTo>
                  <a:cubicBezTo>
                    <a:pt x="2049" y="615"/>
                    <a:pt x="1992" y="615"/>
                    <a:pt x="1957" y="650"/>
                  </a:cubicBezTo>
                  <a:lnTo>
                    <a:pt x="1670" y="937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6"/>
            <p:cNvSpPr>
              <a:spLocks/>
            </p:cNvSpPr>
            <p:nvPr/>
          </p:nvSpPr>
          <p:spPr bwMode="auto">
            <a:xfrm>
              <a:off x="8165702" y="2195512"/>
              <a:ext cx="700088" cy="700088"/>
            </a:xfrm>
            <a:custGeom>
              <a:avLst/>
              <a:gdLst>
                <a:gd name="T0" fmla="*/ 328 w 335"/>
                <a:gd name="T1" fmla="*/ 56 h 335"/>
                <a:gd name="T2" fmla="*/ 299 w 335"/>
                <a:gd name="T3" fmla="*/ 57 h 335"/>
                <a:gd name="T4" fmla="*/ 274 w 335"/>
                <a:gd name="T5" fmla="*/ 57 h 335"/>
                <a:gd name="T6" fmla="*/ 274 w 335"/>
                <a:gd name="T7" fmla="*/ 81 h 335"/>
                <a:gd name="T8" fmla="*/ 273 w 335"/>
                <a:gd name="T9" fmla="*/ 110 h 335"/>
                <a:gd name="T10" fmla="*/ 245 w 335"/>
                <a:gd name="T11" fmla="*/ 111 h 335"/>
                <a:gd name="T12" fmla="*/ 220 w 335"/>
                <a:gd name="T13" fmla="*/ 111 h 335"/>
                <a:gd name="T14" fmla="*/ 220 w 335"/>
                <a:gd name="T15" fmla="*/ 136 h 335"/>
                <a:gd name="T16" fmla="*/ 219 w 335"/>
                <a:gd name="T17" fmla="*/ 164 h 335"/>
                <a:gd name="T18" fmla="*/ 190 w 335"/>
                <a:gd name="T19" fmla="*/ 165 h 335"/>
                <a:gd name="T20" fmla="*/ 166 w 335"/>
                <a:gd name="T21" fmla="*/ 166 h 335"/>
                <a:gd name="T22" fmla="*/ 165 w 335"/>
                <a:gd name="T23" fmla="*/ 190 h 335"/>
                <a:gd name="T24" fmla="*/ 164 w 335"/>
                <a:gd name="T25" fmla="*/ 219 h 335"/>
                <a:gd name="T26" fmla="*/ 136 w 335"/>
                <a:gd name="T27" fmla="*/ 220 h 335"/>
                <a:gd name="T28" fmla="*/ 111 w 335"/>
                <a:gd name="T29" fmla="*/ 220 h 335"/>
                <a:gd name="T30" fmla="*/ 111 w 335"/>
                <a:gd name="T31" fmla="*/ 245 h 335"/>
                <a:gd name="T32" fmla="*/ 110 w 335"/>
                <a:gd name="T33" fmla="*/ 273 h 335"/>
                <a:gd name="T34" fmla="*/ 81 w 335"/>
                <a:gd name="T35" fmla="*/ 274 h 335"/>
                <a:gd name="T36" fmla="*/ 57 w 335"/>
                <a:gd name="T37" fmla="*/ 274 h 335"/>
                <a:gd name="T38" fmla="*/ 57 w 335"/>
                <a:gd name="T39" fmla="*/ 299 h 335"/>
                <a:gd name="T40" fmla="*/ 56 w 335"/>
                <a:gd name="T41" fmla="*/ 327 h 335"/>
                <a:gd name="T42" fmla="*/ 27 w 335"/>
                <a:gd name="T43" fmla="*/ 329 h 335"/>
                <a:gd name="T44" fmla="*/ 2 w 335"/>
                <a:gd name="T45" fmla="*/ 329 h 335"/>
                <a:gd name="T46" fmla="*/ 0 w 335"/>
                <a:gd name="T47" fmla="*/ 326 h 335"/>
                <a:gd name="T48" fmla="*/ 28 w 335"/>
                <a:gd name="T49" fmla="*/ 325 h 335"/>
                <a:gd name="T50" fmla="*/ 53 w 335"/>
                <a:gd name="T51" fmla="*/ 325 h 335"/>
                <a:gd name="T52" fmla="*/ 53 w 335"/>
                <a:gd name="T53" fmla="*/ 300 h 335"/>
                <a:gd name="T54" fmla="*/ 54 w 335"/>
                <a:gd name="T55" fmla="*/ 271 h 335"/>
                <a:gd name="T56" fmla="*/ 83 w 335"/>
                <a:gd name="T57" fmla="*/ 270 h 335"/>
                <a:gd name="T58" fmla="*/ 107 w 335"/>
                <a:gd name="T59" fmla="*/ 270 h 335"/>
                <a:gd name="T60" fmla="*/ 107 w 335"/>
                <a:gd name="T61" fmla="*/ 246 h 335"/>
                <a:gd name="T62" fmla="*/ 108 w 335"/>
                <a:gd name="T63" fmla="*/ 217 h 335"/>
                <a:gd name="T64" fmla="*/ 137 w 335"/>
                <a:gd name="T65" fmla="*/ 216 h 335"/>
                <a:gd name="T66" fmla="*/ 162 w 335"/>
                <a:gd name="T67" fmla="*/ 216 h 335"/>
                <a:gd name="T68" fmla="*/ 162 w 335"/>
                <a:gd name="T69" fmla="*/ 191 h 335"/>
                <a:gd name="T70" fmla="*/ 163 w 335"/>
                <a:gd name="T71" fmla="*/ 163 h 335"/>
                <a:gd name="T72" fmla="*/ 191 w 335"/>
                <a:gd name="T73" fmla="*/ 162 h 335"/>
                <a:gd name="T74" fmla="*/ 216 w 335"/>
                <a:gd name="T75" fmla="*/ 162 h 335"/>
                <a:gd name="T76" fmla="*/ 216 w 335"/>
                <a:gd name="T77" fmla="*/ 137 h 335"/>
                <a:gd name="T78" fmla="*/ 217 w 335"/>
                <a:gd name="T79" fmla="*/ 108 h 335"/>
                <a:gd name="T80" fmla="*/ 246 w 335"/>
                <a:gd name="T81" fmla="*/ 107 h 335"/>
                <a:gd name="T82" fmla="*/ 270 w 335"/>
                <a:gd name="T83" fmla="*/ 107 h 335"/>
                <a:gd name="T84" fmla="*/ 270 w 335"/>
                <a:gd name="T85" fmla="*/ 83 h 335"/>
                <a:gd name="T86" fmla="*/ 271 w 335"/>
                <a:gd name="T87" fmla="*/ 54 h 335"/>
                <a:gd name="T88" fmla="*/ 300 w 335"/>
                <a:gd name="T89" fmla="*/ 53 h 335"/>
                <a:gd name="T90" fmla="*/ 325 w 335"/>
                <a:gd name="T91" fmla="*/ 53 h 335"/>
                <a:gd name="T92" fmla="*/ 325 w 335"/>
                <a:gd name="T93" fmla="*/ 28 h 335"/>
                <a:gd name="T94" fmla="*/ 326 w 335"/>
                <a:gd name="T95" fmla="*/ 0 h 335"/>
                <a:gd name="T96" fmla="*/ 329 w 335"/>
                <a:gd name="T97" fmla="*/ 2 h 335"/>
                <a:gd name="T98" fmla="*/ 329 w 335"/>
                <a:gd name="T99" fmla="*/ 27 h 335"/>
                <a:gd name="T100" fmla="*/ 328 w 335"/>
                <a:gd name="T101" fmla="*/ 5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5" h="335">
                  <a:moveTo>
                    <a:pt x="328" y="56"/>
                  </a:moveTo>
                  <a:cubicBezTo>
                    <a:pt x="320" y="63"/>
                    <a:pt x="309" y="60"/>
                    <a:pt x="299" y="57"/>
                  </a:cubicBezTo>
                  <a:cubicBezTo>
                    <a:pt x="289" y="54"/>
                    <a:pt x="280" y="51"/>
                    <a:pt x="274" y="57"/>
                  </a:cubicBezTo>
                  <a:cubicBezTo>
                    <a:pt x="268" y="63"/>
                    <a:pt x="271" y="72"/>
                    <a:pt x="274" y="81"/>
                  </a:cubicBezTo>
                  <a:cubicBezTo>
                    <a:pt x="277" y="92"/>
                    <a:pt x="281" y="102"/>
                    <a:pt x="273" y="110"/>
                  </a:cubicBezTo>
                  <a:cubicBezTo>
                    <a:pt x="265" y="118"/>
                    <a:pt x="255" y="114"/>
                    <a:pt x="245" y="111"/>
                  </a:cubicBezTo>
                  <a:cubicBezTo>
                    <a:pt x="235" y="108"/>
                    <a:pt x="226" y="105"/>
                    <a:pt x="220" y="111"/>
                  </a:cubicBezTo>
                  <a:cubicBezTo>
                    <a:pt x="214" y="117"/>
                    <a:pt x="217" y="126"/>
                    <a:pt x="220" y="136"/>
                  </a:cubicBezTo>
                  <a:cubicBezTo>
                    <a:pt x="223" y="146"/>
                    <a:pt x="226" y="157"/>
                    <a:pt x="219" y="164"/>
                  </a:cubicBezTo>
                  <a:cubicBezTo>
                    <a:pt x="211" y="172"/>
                    <a:pt x="200" y="169"/>
                    <a:pt x="190" y="165"/>
                  </a:cubicBezTo>
                  <a:cubicBezTo>
                    <a:pt x="181" y="162"/>
                    <a:pt x="171" y="160"/>
                    <a:pt x="166" y="166"/>
                  </a:cubicBezTo>
                  <a:cubicBezTo>
                    <a:pt x="160" y="171"/>
                    <a:pt x="162" y="181"/>
                    <a:pt x="165" y="190"/>
                  </a:cubicBezTo>
                  <a:cubicBezTo>
                    <a:pt x="169" y="200"/>
                    <a:pt x="172" y="211"/>
                    <a:pt x="164" y="219"/>
                  </a:cubicBezTo>
                  <a:cubicBezTo>
                    <a:pt x="157" y="226"/>
                    <a:pt x="146" y="223"/>
                    <a:pt x="136" y="220"/>
                  </a:cubicBezTo>
                  <a:cubicBezTo>
                    <a:pt x="126" y="217"/>
                    <a:pt x="117" y="214"/>
                    <a:pt x="111" y="220"/>
                  </a:cubicBezTo>
                  <a:cubicBezTo>
                    <a:pt x="105" y="226"/>
                    <a:pt x="108" y="235"/>
                    <a:pt x="111" y="245"/>
                  </a:cubicBezTo>
                  <a:cubicBezTo>
                    <a:pt x="114" y="255"/>
                    <a:pt x="118" y="265"/>
                    <a:pt x="110" y="273"/>
                  </a:cubicBezTo>
                  <a:cubicBezTo>
                    <a:pt x="102" y="281"/>
                    <a:pt x="92" y="277"/>
                    <a:pt x="81" y="274"/>
                  </a:cubicBezTo>
                  <a:cubicBezTo>
                    <a:pt x="72" y="271"/>
                    <a:pt x="63" y="268"/>
                    <a:pt x="57" y="274"/>
                  </a:cubicBezTo>
                  <a:cubicBezTo>
                    <a:pt x="51" y="280"/>
                    <a:pt x="54" y="289"/>
                    <a:pt x="57" y="299"/>
                  </a:cubicBezTo>
                  <a:cubicBezTo>
                    <a:pt x="60" y="309"/>
                    <a:pt x="63" y="320"/>
                    <a:pt x="56" y="327"/>
                  </a:cubicBezTo>
                  <a:cubicBezTo>
                    <a:pt x="48" y="335"/>
                    <a:pt x="37" y="332"/>
                    <a:pt x="27" y="329"/>
                  </a:cubicBezTo>
                  <a:cubicBezTo>
                    <a:pt x="17" y="326"/>
                    <a:pt x="8" y="323"/>
                    <a:pt x="2" y="329"/>
                  </a:cubicBezTo>
                  <a:cubicBezTo>
                    <a:pt x="0" y="326"/>
                    <a:pt x="0" y="326"/>
                    <a:pt x="0" y="326"/>
                  </a:cubicBezTo>
                  <a:cubicBezTo>
                    <a:pt x="7" y="318"/>
                    <a:pt x="18" y="322"/>
                    <a:pt x="28" y="325"/>
                  </a:cubicBezTo>
                  <a:cubicBezTo>
                    <a:pt x="38" y="328"/>
                    <a:pt x="47" y="331"/>
                    <a:pt x="53" y="325"/>
                  </a:cubicBezTo>
                  <a:cubicBezTo>
                    <a:pt x="59" y="319"/>
                    <a:pt x="56" y="310"/>
                    <a:pt x="53" y="300"/>
                  </a:cubicBezTo>
                  <a:cubicBezTo>
                    <a:pt x="50" y="290"/>
                    <a:pt x="46" y="279"/>
                    <a:pt x="54" y="271"/>
                  </a:cubicBezTo>
                  <a:cubicBezTo>
                    <a:pt x="62" y="264"/>
                    <a:pt x="72" y="267"/>
                    <a:pt x="83" y="270"/>
                  </a:cubicBezTo>
                  <a:cubicBezTo>
                    <a:pt x="92" y="273"/>
                    <a:pt x="101" y="276"/>
                    <a:pt x="107" y="270"/>
                  </a:cubicBezTo>
                  <a:cubicBezTo>
                    <a:pt x="113" y="264"/>
                    <a:pt x="110" y="255"/>
                    <a:pt x="107" y="246"/>
                  </a:cubicBezTo>
                  <a:cubicBezTo>
                    <a:pt x="104" y="235"/>
                    <a:pt x="101" y="225"/>
                    <a:pt x="108" y="217"/>
                  </a:cubicBezTo>
                  <a:cubicBezTo>
                    <a:pt x="116" y="209"/>
                    <a:pt x="127" y="213"/>
                    <a:pt x="137" y="216"/>
                  </a:cubicBezTo>
                  <a:cubicBezTo>
                    <a:pt x="147" y="219"/>
                    <a:pt x="156" y="222"/>
                    <a:pt x="162" y="216"/>
                  </a:cubicBezTo>
                  <a:cubicBezTo>
                    <a:pt x="168" y="210"/>
                    <a:pt x="165" y="201"/>
                    <a:pt x="162" y="191"/>
                  </a:cubicBezTo>
                  <a:cubicBezTo>
                    <a:pt x="158" y="181"/>
                    <a:pt x="155" y="170"/>
                    <a:pt x="163" y="163"/>
                  </a:cubicBezTo>
                  <a:cubicBezTo>
                    <a:pt x="170" y="155"/>
                    <a:pt x="181" y="158"/>
                    <a:pt x="191" y="162"/>
                  </a:cubicBezTo>
                  <a:cubicBezTo>
                    <a:pt x="201" y="165"/>
                    <a:pt x="210" y="168"/>
                    <a:pt x="216" y="162"/>
                  </a:cubicBezTo>
                  <a:cubicBezTo>
                    <a:pt x="222" y="156"/>
                    <a:pt x="219" y="147"/>
                    <a:pt x="216" y="137"/>
                  </a:cubicBezTo>
                  <a:cubicBezTo>
                    <a:pt x="213" y="127"/>
                    <a:pt x="209" y="116"/>
                    <a:pt x="217" y="108"/>
                  </a:cubicBezTo>
                  <a:cubicBezTo>
                    <a:pt x="225" y="101"/>
                    <a:pt x="235" y="104"/>
                    <a:pt x="246" y="107"/>
                  </a:cubicBezTo>
                  <a:cubicBezTo>
                    <a:pt x="255" y="110"/>
                    <a:pt x="264" y="113"/>
                    <a:pt x="270" y="107"/>
                  </a:cubicBezTo>
                  <a:cubicBezTo>
                    <a:pt x="276" y="101"/>
                    <a:pt x="273" y="92"/>
                    <a:pt x="270" y="83"/>
                  </a:cubicBezTo>
                  <a:cubicBezTo>
                    <a:pt x="267" y="72"/>
                    <a:pt x="264" y="62"/>
                    <a:pt x="271" y="54"/>
                  </a:cubicBezTo>
                  <a:cubicBezTo>
                    <a:pt x="279" y="46"/>
                    <a:pt x="290" y="50"/>
                    <a:pt x="300" y="53"/>
                  </a:cubicBezTo>
                  <a:cubicBezTo>
                    <a:pt x="310" y="56"/>
                    <a:pt x="319" y="59"/>
                    <a:pt x="325" y="53"/>
                  </a:cubicBezTo>
                  <a:cubicBezTo>
                    <a:pt x="331" y="47"/>
                    <a:pt x="328" y="38"/>
                    <a:pt x="325" y="28"/>
                  </a:cubicBezTo>
                  <a:cubicBezTo>
                    <a:pt x="322" y="18"/>
                    <a:pt x="318" y="7"/>
                    <a:pt x="326" y="0"/>
                  </a:cubicBezTo>
                  <a:cubicBezTo>
                    <a:pt x="329" y="2"/>
                    <a:pt x="329" y="2"/>
                    <a:pt x="329" y="2"/>
                  </a:cubicBezTo>
                  <a:cubicBezTo>
                    <a:pt x="323" y="8"/>
                    <a:pt x="326" y="17"/>
                    <a:pt x="329" y="27"/>
                  </a:cubicBezTo>
                  <a:cubicBezTo>
                    <a:pt x="332" y="37"/>
                    <a:pt x="335" y="48"/>
                    <a:pt x="328" y="56"/>
                  </a:cubicBez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7"/>
            <p:cNvSpPr>
              <a:spLocks/>
            </p:cNvSpPr>
            <p:nvPr/>
          </p:nvSpPr>
          <p:spPr bwMode="auto">
            <a:xfrm>
              <a:off x="3878262" y="5394324"/>
              <a:ext cx="701675" cy="701675"/>
            </a:xfrm>
            <a:custGeom>
              <a:avLst/>
              <a:gdLst>
                <a:gd name="T0" fmla="*/ 8 w 336"/>
                <a:gd name="T1" fmla="*/ 280 h 336"/>
                <a:gd name="T2" fmla="*/ 36 w 336"/>
                <a:gd name="T3" fmla="*/ 279 h 336"/>
                <a:gd name="T4" fmla="*/ 61 w 336"/>
                <a:gd name="T5" fmla="*/ 279 h 336"/>
                <a:gd name="T6" fmla="*/ 61 w 336"/>
                <a:gd name="T7" fmla="*/ 254 h 336"/>
                <a:gd name="T8" fmla="*/ 62 w 336"/>
                <a:gd name="T9" fmla="*/ 225 h 336"/>
                <a:gd name="T10" fmla="*/ 91 w 336"/>
                <a:gd name="T11" fmla="*/ 224 h 336"/>
                <a:gd name="T12" fmla="*/ 115 w 336"/>
                <a:gd name="T13" fmla="*/ 224 h 336"/>
                <a:gd name="T14" fmla="*/ 115 w 336"/>
                <a:gd name="T15" fmla="*/ 200 h 336"/>
                <a:gd name="T16" fmla="*/ 117 w 336"/>
                <a:gd name="T17" fmla="*/ 171 h 336"/>
                <a:gd name="T18" fmla="*/ 145 w 336"/>
                <a:gd name="T19" fmla="*/ 170 h 336"/>
                <a:gd name="T20" fmla="*/ 170 w 336"/>
                <a:gd name="T21" fmla="*/ 170 h 336"/>
                <a:gd name="T22" fmla="*/ 170 w 336"/>
                <a:gd name="T23" fmla="*/ 145 h 336"/>
                <a:gd name="T24" fmla="*/ 171 w 336"/>
                <a:gd name="T25" fmla="*/ 117 h 336"/>
                <a:gd name="T26" fmla="*/ 199 w 336"/>
                <a:gd name="T27" fmla="*/ 116 h 336"/>
                <a:gd name="T28" fmla="*/ 224 w 336"/>
                <a:gd name="T29" fmla="*/ 115 h 336"/>
                <a:gd name="T30" fmla="*/ 224 w 336"/>
                <a:gd name="T31" fmla="*/ 91 h 336"/>
                <a:gd name="T32" fmla="*/ 225 w 336"/>
                <a:gd name="T33" fmla="*/ 62 h 336"/>
                <a:gd name="T34" fmla="*/ 254 w 336"/>
                <a:gd name="T35" fmla="*/ 61 h 336"/>
                <a:gd name="T36" fmla="*/ 278 w 336"/>
                <a:gd name="T37" fmla="*/ 61 h 336"/>
                <a:gd name="T38" fmla="*/ 279 w 336"/>
                <a:gd name="T39" fmla="*/ 36 h 336"/>
                <a:gd name="T40" fmla="*/ 280 w 336"/>
                <a:gd name="T41" fmla="*/ 8 h 336"/>
                <a:gd name="T42" fmla="*/ 308 w 336"/>
                <a:gd name="T43" fmla="*/ 7 h 336"/>
                <a:gd name="T44" fmla="*/ 333 w 336"/>
                <a:gd name="T45" fmla="*/ 7 h 336"/>
                <a:gd name="T46" fmla="*/ 336 w 336"/>
                <a:gd name="T47" fmla="*/ 10 h 336"/>
                <a:gd name="T48" fmla="*/ 307 w 336"/>
                <a:gd name="T49" fmla="*/ 11 h 336"/>
                <a:gd name="T50" fmla="*/ 282 w 336"/>
                <a:gd name="T51" fmla="*/ 11 h 336"/>
                <a:gd name="T52" fmla="*/ 282 w 336"/>
                <a:gd name="T53" fmla="*/ 35 h 336"/>
                <a:gd name="T54" fmla="*/ 281 w 336"/>
                <a:gd name="T55" fmla="*/ 64 h 336"/>
                <a:gd name="T56" fmla="*/ 253 w 336"/>
                <a:gd name="T57" fmla="*/ 65 h 336"/>
                <a:gd name="T58" fmla="*/ 228 w 336"/>
                <a:gd name="T59" fmla="*/ 65 h 336"/>
                <a:gd name="T60" fmla="*/ 228 w 336"/>
                <a:gd name="T61" fmla="*/ 90 h 336"/>
                <a:gd name="T62" fmla="*/ 227 w 336"/>
                <a:gd name="T63" fmla="*/ 118 h 336"/>
                <a:gd name="T64" fmla="*/ 198 w 336"/>
                <a:gd name="T65" fmla="*/ 119 h 336"/>
                <a:gd name="T66" fmla="*/ 174 w 336"/>
                <a:gd name="T67" fmla="*/ 119 h 336"/>
                <a:gd name="T68" fmla="*/ 174 w 336"/>
                <a:gd name="T69" fmla="*/ 144 h 336"/>
                <a:gd name="T70" fmla="*/ 173 w 336"/>
                <a:gd name="T71" fmla="*/ 173 h 336"/>
                <a:gd name="T72" fmla="*/ 144 w 336"/>
                <a:gd name="T73" fmla="*/ 174 h 336"/>
                <a:gd name="T74" fmla="*/ 119 w 336"/>
                <a:gd name="T75" fmla="*/ 174 h 336"/>
                <a:gd name="T76" fmla="*/ 119 w 336"/>
                <a:gd name="T77" fmla="*/ 198 h 336"/>
                <a:gd name="T78" fmla="*/ 118 w 336"/>
                <a:gd name="T79" fmla="*/ 227 h 336"/>
                <a:gd name="T80" fmla="*/ 90 w 336"/>
                <a:gd name="T81" fmla="*/ 228 h 336"/>
                <a:gd name="T82" fmla="*/ 65 w 336"/>
                <a:gd name="T83" fmla="*/ 228 h 336"/>
                <a:gd name="T84" fmla="*/ 65 w 336"/>
                <a:gd name="T85" fmla="*/ 253 h 336"/>
                <a:gd name="T86" fmla="*/ 64 w 336"/>
                <a:gd name="T87" fmla="*/ 281 h 336"/>
                <a:gd name="T88" fmla="*/ 35 w 336"/>
                <a:gd name="T89" fmla="*/ 282 h 336"/>
                <a:gd name="T90" fmla="*/ 11 w 336"/>
                <a:gd name="T91" fmla="*/ 283 h 336"/>
                <a:gd name="T92" fmla="*/ 10 w 336"/>
                <a:gd name="T93" fmla="*/ 307 h 336"/>
                <a:gd name="T94" fmla="*/ 9 w 336"/>
                <a:gd name="T95" fmla="*/ 336 h 336"/>
                <a:gd name="T96" fmla="*/ 7 w 336"/>
                <a:gd name="T97" fmla="*/ 333 h 336"/>
                <a:gd name="T98" fmla="*/ 7 w 336"/>
                <a:gd name="T99" fmla="*/ 308 h 336"/>
                <a:gd name="T100" fmla="*/ 8 w 336"/>
                <a:gd name="T101" fmla="*/ 28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6" h="336">
                  <a:moveTo>
                    <a:pt x="8" y="280"/>
                  </a:moveTo>
                  <a:cubicBezTo>
                    <a:pt x="15" y="272"/>
                    <a:pt x="26" y="275"/>
                    <a:pt x="36" y="279"/>
                  </a:cubicBezTo>
                  <a:cubicBezTo>
                    <a:pt x="46" y="282"/>
                    <a:pt x="55" y="285"/>
                    <a:pt x="61" y="279"/>
                  </a:cubicBezTo>
                  <a:cubicBezTo>
                    <a:pt x="67" y="273"/>
                    <a:pt x="64" y="264"/>
                    <a:pt x="61" y="254"/>
                  </a:cubicBezTo>
                  <a:cubicBezTo>
                    <a:pt x="58" y="244"/>
                    <a:pt x="54" y="233"/>
                    <a:pt x="62" y="225"/>
                  </a:cubicBezTo>
                  <a:cubicBezTo>
                    <a:pt x="70" y="218"/>
                    <a:pt x="80" y="221"/>
                    <a:pt x="91" y="224"/>
                  </a:cubicBezTo>
                  <a:cubicBezTo>
                    <a:pt x="100" y="227"/>
                    <a:pt x="109" y="230"/>
                    <a:pt x="115" y="224"/>
                  </a:cubicBezTo>
                  <a:cubicBezTo>
                    <a:pt x="121" y="218"/>
                    <a:pt x="118" y="209"/>
                    <a:pt x="115" y="200"/>
                  </a:cubicBezTo>
                  <a:cubicBezTo>
                    <a:pt x="112" y="189"/>
                    <a:pt x="109" y="179"/>
                    <a:pt x="117" y="171"/>
                  </a:cubicBezTo>
                  <a:cubicBezTo>
                    <a:pt x="124" y="163"/>
                    <a:pt x="135" y="167"/>
                    <a:pt x="145" y="170"/>
                  </a:cubicBezTo>
                  <a:cubicBezTo>
                    <a:pt x="155" y="173"/>
                    <a:pt x="164" y="176"/>
                    <a:pt x="170" y="170"/>
                  </a:cubicBezTo>
                  <a:cubicBezTo>
                    <a:pt x="176" y="164"/>
                    <a:pt x="173" y="155"/>
                    <a:pt x="170" y="145"/>
                  </a:cubicBezTo>
                  <a:cubicBezTo>
                    <a:pt x="167" y="135"/>
                    <a:pt x="163" y="124"/>
                    <a:pt x="171" y="117"/>
                  </a:cubicBezTo>
                  <a:cubicBezTo>
                    <a:pt x="179" y="109"/>
                    <a:pt x="189" y="112"/>
                    <a:pt x="199" y="116"/>
                  </a:cubicBezTo>
                  <a:cubicBezTo>
                    <a:pt x="209" y="119"/>
                    <a:pt x="218" y="121"/>
                    <a:pt x="224" y="115"/>
                  </a:cubicBezTo>
                  <a:cubicBezTo>
                    <a:pt x="230" y="110"/>
                    <a:pt x="227" y="100"/>
                    <a:pt x="224" y="91"/>
                  </a:cubicBezTo>
                  <a:cubicBezTo>
                    <a:pt x="221" y="81"/>
                    <a:pt x="218" y="70"/>
                    <a:pt x="225" y="62"/>
                  </a:cubicBezTo>
                  <a:cubicBezTo>
                    <a:pt x="233" y="55"/>
                    <a:pt x="244" y="58"/>
                    <a:pt x="254" y="61"/>
                  </a:cubicBezTo>
                  <a:cubicBezTo>
                    <a:pt x="263" y="64"/>
                    <a:pt x="273" y="67"/>
                    <a:pt x="278" y="61"/>
                  </a:cubicBezTo>
                  <a:cubicBezTo>
                    <a:pt x="284" y="55"/>
                    <a:pt x="282" y="46"/>
                    <a:pt x="279" y="36"/>
                  </a:cubicBezTo>
                  <a:cubicBezTo>
                    <a:pt x="275" y="26"/>
                    <a:pt x="272" y="15"/>
                    <a:pt x="280" y="8"/>
                  </a:cubicBezTo>
                  <a:cubicBezTo>
                    <a:pt x="287" y="0"/>
                    <a:pt x="298" y="4"/>
                    <a:pt x="308" y="7"/>
                  </a:cubicBezTo>
                  <a:cubicBezTo>
                    <a:pt x="318" y="10"/>
                    <a:pt x="327" y="13"/>
                    <a:pt x="333" y="7"/>
                  </a:cubicBezTo>
                  <a:cubicBezTo>
                    <a:pt x="336" y="10"/>
                    <a:pt x="336" y="10"/>
                    <a:pt x="336" y="10"/>
                  </a:cubicBezTo>
                  <a:cubicBezTo>
                    <a:pt x="328" y="17"/>
                    <a:pt x="317" y="14"/>
                    <a:pt x="307" y="11"/>
                  </a:cubicBezTo>
                  <a:cubicBezTo>
                    <a:pt x="297" y="8"/>
                    <a:pt x="288" y="5"/>
                    <a:pt x="282" y="11"/>
                  </a:cubicBezTo>
                  <a:cubicBezTo>
                    <a:pt x="276" y="17"/>
                    <a:pt x="279" y="26"/>
                    <a:pt x="282" y="35"/>
                  </a:cubicBezTo>
                  <a:cubicBezTo>
                    <a:pt x="286" y="46"/>
                    <a:pt x="289" y="56"/>
                    <a:pt x="281" y="64"/>
                  </a:cubicBezTo>
                  <a:cubicBezTo>
                    <a:pt x="274" y="72"/>
                    <a:pt x="263" y="68"/>
                    <a:pt x="253" y="65"/>
                  </a:cubicBezTo>
                  <a:cubicBezTo>
                    <a:pt x="243" y="62"/>
                    <a:pt x="234" y="59"/>
                    <a:pt x="228" y="65"/>
                  </a:cubicBezTo>
                  <a:cubicBezTo>
                    <a:pt x="222" y="71"/>
                    <a:pt x="225" y="80"/>
                    <a:pt x="228" y="90"/>
                  </a:cubicBezTo>
                  <a:cubicBezTo>
                    <a:pt x="231" y="100"/>
                    <a:pt x="235" y="111"/>
                    <a:pt x="227" y="118"/>
                  </a:cubicBezTo>
                  <a:cubicBezTo>
                    <a:pt x="219" y="126"/>
                    <a:pt x="209" y="123"/>
                    <a:pt x="198" y="119"/>
                  </a:cubicBezTo>
                  <a:cubicBezTo>
                    <a:pt x="189" y="116"/>
                    <a:pt x="180" y="113"/>
                    <a:pt x="174" y="119"/>
                  </a:cubicBezTo>
                  <a:cubicBezTo>
                    <a:pt x="168" y="125"/>
                    <a:pt x="171" y="134"/>
                    <a:pt x="174" y="144"/>
                  </a:cubicBezTo>
                  <a:cubicBezTo>
                    <a:pt x="177" y="154"/>
                    <a:pt x="180" y="165"/>
                    <a:pt x="173" y="173"/>
                  </a:cubicBezTo>
                  <a:cubicBezTo>
                    <a:pt x="165" y="180"/>
                    <a:pt x="154" y="177"/>
                    <a:pt x="144" y="174"/>
                  </a:cubicBezTo>
                  <a:cubicBezTo>
                    <a:pt x="134" y="171"/>
                    <a:pt x="125" y="168"/>
                    <a:pt x="119" y="174"/>
                  </a:cubicBezTo>
                  <a:cubicBezTo>
                    <a:pt x="113" y="180"/>
                    <a:pt x="116" y="189"/>
                    <a:pt x="119" y="198"/>
                  </a:cubicBezTo>
                  <a:cubicBezTo>
                    <a:pt x="122" y="209"/>
                    <a:pt x="126" y="219"/>
                    <a:pt x="118" y="227"/>
                  </a:cubicBezTo>
                  <a:cubicBezTo>
                    <a:pt x="111" y="235"/>
                    <a:pt x="100" y="231"/>
                    <a:pt x="90" y="228"/>
                  </a:cubicBezTo>
                  <a:cubicBezTo>
                    <a:pt x="80" y="225"/>
                    <a:pt x="71" y="222"/>
                    <a:pt x="65" y="228"/>
                  </a:cubicBezTo>
                  <a:cubicBezTo>
                    <a:pt x="59" y="234"/>
                    <a:pt x="62" y="243"/>
                    <a:pt x="65" y="253"/>
                  </a:cubicBezTo>
                  <a:cubicBezTo>
                    <a:pt x="68" y="263"/>
                    <a:pt x="71" y="274"/>
                    <a:pt x="64" y="281"/>
                  </a:cubicBezTo>
                  <a:cubicBezTo>
                    <a:pt x="56" y="289"/>
                    <a:pt x="45" y="286"/>
                    <a:pt x="35" y="282"/>
                  </a:cubicBezTo>
                  <a:cubicBezTo>
                    <a:pt x="26" y="279"/>
                    <a:pt x="17" y="277"/>
                    <a:pt x="11" y="283"/>
                  </a:cubicBezTo>
                  <a:cubicBezTo>
                    <a:pt x="5" y="288"/>
                    <a:pt x="7" y="298"/>
                    <a:pt x="10" y="307"/>
                  </a:cubicBezTo>
                  <a:cubicBezTo>
                    <a:pt x="14" y="317"/>
                    <a:pt x="17" y="328"/>
                    <a:pt x="9" y="336"/>
                  </a:cubicBezTo>
                  <a:cubicBezTo>
                    <a:pt x="7" y="333"/>
                    <a:pt x="7" y="333"/>
                    <a:pt x="7" y="333"/>
                  </a:cubicBezTo>
                  <a:cubicBezTo>
                    <a:pt x="13" y="327"/>
                    <a:pt x="10" y="318"/>
                    <a:pt x="7" y="308"/>
                  </a:cubicBezTo>
                  <a:cubicBezTo>
                    <a:pt x="3" y="298"/>
                    <a:pt x="0" y="287"/>
                    <a:pt x="8" y="280"/>
                  </a:cubicBez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"/>
            <p:cNvSpPr>
              <a:spLocks/>
            </p:cNvSpPr>
            <p:nvPr/>
          </p:nvSpPr>
          <p:spPr bwMode="auto">
            <a:xfrm>
              <a:off x="6370637" y="1084263"/>
              <a:ext cx="1590675" cy="1590675"/>
            </a:xfrm>
            <a:custGeom>
              <a:avLst/>
              <a:gdLst>
                <a:gd name="T0" fmla="*/ 727 w 762"/>
                <a:gd name="T1" fmla="*/ 35 h 762"/>
                <a:gd name="T2" fmla="*/ 727 w 762"/>
                <a:gd name="T3" fmla="*/ 163 h 762"/>
                <a:gd name="T4" fmla="*/ 163 w 762"/>
                <a:gd name="T5" fmla="*/ 727 h 762"/>
                <a:gd name="T6" fmla="*/ 36 w 762"/>
                <a:gd name="T7" fmla="*/ 727 h 762"/>
                <a:gd name="T8" fmla="*/ 36 w 762"/>
                <a:gd name="T9" fmla="*/ 727 h 762"/>
                <a:gd name="T10" fmla="*/ 36 w 762"/>
                <a:gd name="T11" fmla="*/ 599 h 762"/>
                <a:gd name="T12" fmla="*/ 599 w 762"/>
                <a:gd name="T13" fmla="*/ 35 h 762"/>
                <a:gd name="T14" fmla="*/ 727 w 762"/>
                <a:gd name="T15" fmla="*/ 35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2" h="762">
                  <a:moveTo>
                    <a:pt x="727" y="35"/>
                  </a:moveTo>
                  <a:cubicBezTo>
                    <a:pt x="762" y="71"/>
                    <a:pt x="762" y="128"/>
                    <a:pt x="727" y="163"/>
                  </a:cubicBezTo>
                  <a:cubicBezTo>
                    <a:pt x="163" y="727"/>
                    <a:pt x="163" y="727"/>
                    <a:pt x="163" y="727"/>
                  </a:cubicBezTo>
                  <a:cubicBezTo>
                    <a:pt x="128" y="762"/>
                    <a:pt x="71" y="762"/>
                    <a:pt x="36" y="727"/>
                  </a:cubicBezTo>
                  <a:cubicBezTo>
                    <a:pt x="36" y="727"/>
                    <a:pt x="36" y="727"/>
                    <a:pt x="36" y="727"/>
                  </a:cubicBezTo>
                  <a:cubicBezTo>
                    <a:pt x="0" y="691"/>
                    <a:pt x="0" y="634"/>
                    <a:pt x="36" y="599"/>
                  </a:cubicBezTo>
                  <a:cubicBezTo>
                    <a:pt x="599" y="35"/>
                    <a:pt x="599" y="35"/>
                    <a:pt x="599" y="35"/>
                  </a:cubicBezTo>
                  <a:cubicBezTo>
                    <a:pt x="635" y="0"/>
                    <a:pt x="692" y="0"/>
                    <a:pt x="727" y="35"/>
                  </a:cubicBez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9"/>
            <p:cNvSpPr>
              <a:spLocks/>
            </p:cNvSpPr>
            <p:nvPr/>
          </p:nvSpPr>
          <p:spPr bwMode="auto">
            <a:xfrm>
              <a:off x="8306592" y="1171575"/>
              <a:ext cx="950913" cy="954088"/>
            </a:xfrm>
            <a:custGeom>
              <a:avLst/>
              <a:gdLst>
                <a:gd name="T0" fmla="*/ 421 w 456"/>
                <a:gd name="T1" fmla="*/ 35 h 457"/>
                <a:gd name="T2" fmla="*/ 421 w 456"/>
                <a:gd name="T3" fmla="*/ 163 h 457"/>
                <a:gd name="T4" fmla="*/ 162 w 456"/>
                <a:gd name="T5" fmla="*/ 422 h 457"/>
                <a:gd name="T6" fmla="*/ 35 w 456"/>
                <a:gd name="T7" fmla="*/ 422 h 457"/>
                <a:gd name="T8" fmla="*/ 35 w 456"/>
                <a:gd name="T9" fmla="*/ 422 h 457"/>
                <a:gd name="T10" fmla="*/ 35 w 456"/>
                <a:gd name="T11" fmla="*/ 294 h 457"/>
                <a:gd name="T12" fmla="*/ 294 w 456"/>
                <a:gd name="T13" fmla="*/ 35 h 457"/>
                <a:gd name="T14" fmla="*/ 421 w 456"/>
                <a:gd name="T15" fmla="*/ 35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6" h="457">
                  <a:moveTo>
                    <a:pt x="421" y="35"/>
                  </a:moveTo>
                  <a:cubicBezTo>
                    <a:pt x="456" y="71"/>
                    <a:pt x="456" y="128"/>
                    <a:pt x="421" y="163"/>
                  </a:cubicBezTo>
                  <a:cubicBezTo>
                    <a:pt x="162" y="422"/>
                    <a:pt x="162" y="422"/>
                    <a:pt x="162" y="422"/>
                  </a:cubicBezTo>
                  <a:cubicBezTo>
                    <a:pt x="127" y="457"/>
                    <a:pt x="70" y="457"/>
                    <a:pt x="35" y="422"/>
                  </a:cubicBezTo>
                  <a:cubicBezTo>
                    <a:pt x="35" y="422"/>
                    <a:pt x="35" y="422"/>
                    <a:pt x="35" y="422"/>
                  </a:cubicBezTo>
                  <a:cubicBezTo>
                    <a:pt x="0" y="387"/>
                    <a:pt x="0" y="329"/>
                    <a:pt x="35" y="294"/>
                  </a:cubicBezTo>
                  <a:cubicBezTo>
                    <a:pt x="294" y="35"/>
                    <a:pt x="294" y="35"/>
                    <a:pt x="294" y="35"/>
                  </a:cubicBezTo>
                  <a:cubicBezTo>
                    <a:pt x="329" y="0"/>
                    <a:pt x="386" y="0"/>
                    <a:pt x="421" y="35"/>
                  </a:cubicBez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0"/>
            <p:cNvSpPr>
              <a:spLocks/>
            </p:cNvSpPr>
            <p:nvPr/>
          </p:nvSpPr>
          <p:spPr bwMode="auto">
            <a:xfrm>
              <a:off x="3743324" y="1357313"/>
              <a:ext cx="1344612" cy="1343025"/>
            </a:xfrm>
            <a:custGeom>
              <a:avLst/>
              <a:gdLst>
                <a:gd name="T0" fmla="*/ 609 w 644"/>
                <a:gd name="T1" fmla="*/ 35 h 643"/>
                <a:gd name="T2" fmla="*/ 609 w 644"/>
                <a:gd name="T3" fmla="*/ 163 h 643"/>
                <a:gd name="T4" fmla="*/ 163 w 644"/>
                <a:gd name="T5" fmla="*/ 608 h 643"/>
                <a:gd name="T6" fmla="*/ 36 w 644"/>
                <a:gd name="T7" fmla="*/ 608 h 643"/>
                <a:gd name="T8" fmla="*/ 36 w 644"/>
                <a:gd name="T9" fmla="*/ 608 h 643"/>
                <a:gd name="T10" fmla="*/ 36 w 644"/>
                <a:gd name="T11" fmla="*/ 481 h 643"/>
                <a:gd name="T12" fmla="*/ 481 w 644"/>
                <a:gd name="T13" fmla="*/ 35 h 643"/>
                <a:gd name="T14" fmla="*/ 609 w 644"/>
                <a:gd name="T15" fmla="*/ 35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4" h="643">
                  <a:moveTo>
                    <a:pt x="609" y="35"/>
                  </a:moveTo>
                  <a:cubicBezTo>
                    <a:pt x="644" y="70"/>
                    <a:pt x="644" y="127"/>
                    <a:pt x="609" y="163"/>
                  </a:cubicBezTo>
                  <a:cubicBezTo>
                    <a:pt x="163" y="608"/>
                    <a:pt x="163" y="608"/>
                    <a:pt x="163" y="608"/>
                  </a:cubicBezTo>
                  <a:cubicBezTo>
                    <a:pt x="128" y="643"/>
                    <a:pt x="71" y="643"/>
                    <a:pt x="36" y="608"/>
                  </a:cubicBezTo>
                  <a:cubicBezTo>
                    <a:pt x="36" y="608"/>
                    <a:pt x="36" y="608"/>
                    <a:pt x="36" y="608"/>
                  </a:cubicBezTo>
                  <a:cubicBezTo>
                    <a:pt x="0" y="573"/>
                    <a:pt x="0" y="516"/>
                    <a:pt x="36" y="481"/>
                  </a:cubicBezTo>
                  <a:cubicBezTo>
                    <a:pt x="481" y="35"/>
                    <a:pt x="481" y="35"/>
                    <a:pt x="481" y="35"/>
                  </a:cubicBezTo>
                  <a:cubicBezTo>
                    <a:pt x="516" y="0"/>
                    <a:pt x="573" y="0"/>
                    <a:pt x="609" y="35"/>
                  </a:cubicBez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1"/>
            <p:cNvSpPr>
              <a:spLocks/>
            </p:cNvSpPr>
            <p:nvPr/>
          </p:nvSpPr>
          <p:spPr bwMode="auto">
            <a:xfrm>
              <a:off x="6724649" y="4189412"/>
              <a:ext cx="1344612" cy="1343025"/>
            </a:xfrm>
            <a:custGeom>
              <a:avLst/>
              <a:gdLst>
                <a:gd name="T0" fmla="*/ 609 w 644"/>
                <a:gd name="T1" fmla="*/ 35 h 643"/>
                <a:gd name="T2" fmla="*/ 609 w 644"/>
                <a:gd name="T3" fmla="*/ 163 h 643"/>
                <a:gd name="T4" fmla="*/ 163 w 644"/>
                <a:gd name="T5" fmla="*/ 608 h 643"/>
                <a:gd name="T6" fmla="*/ 35 w 644"/>
                <a:gd name="T7" fmla="*/ 608 h 643"/>
                <a:gd name="T8" fmla="*/ 35 w 644"/>
                <a:gd name="T9" fmla="*/ 608 h 643"/>
                <a:gd name="T10" fmla="*/ 35 w 644"/>
                <a:gd name="T11" fmla="*/ 480 h 643"/>
                <a:gd name="T12" fmla="*/ 481 w 644"/>
                <a:gd name="T13" fmla="*/ 35 h 643"/>
                <a:gd name="T14" fmla="*/ 609 w 644"/>
                <a:gd name="T15" fmla="*/ 35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4" h="643">
                  <a:moveTo>
                    <a:pt x="609" y="35"/>
                  </a:moveTo>
                  <a:cubicBezTo>
                    <a:pt x="644" y="70"/>
                    <a:pt x="644" y="127"/>
                    <a:pt x="609" y="163"/>
                  </a:cubicBezTo>
                  <a:cubicBezTo>
                    <a:pt x="163" y="608"/>
                    <a:pt x="163" y="608"/>
                    <a:pt x="163" y="608"/>
                  </a:cubicBezTo>
                  <a:cubicBezTo>
                    <a:pt x="128" y="643"/>
                    <a:pt x="71" y="643"/>
                    <a:pt x="35" y="608"/>
                  </a:cubicBezTo>
                  <a:cubicBezTo>
                    <a:pt x="35" y="608"/>
                    <a:pt x="35" y="608"/>
                    <a:pt x="35" y="608"/>
                  </a:cubicBezTo>
                  <a:cubicBezTo>
                    <a:pt x="0" y="573"/>
                    <a:pt x="0" y="516"/>
                    <a:pt x="35" y="480"/>
                  </a:cubicBezTo>
                  <a:cubicBezTo>
                    <a:pt x="481" y="35"/>
                    <a:pt x="481" y="35"/>
                    <a:pt x="481" y="35"/>
                  </a:cubicBezTo>
                  <a:cubicBezTo>
                    <a:pt x="516" y="0"/>
                    <a:pt x="573" y="0"/>
                    <a:pt x="609" y="35"/>
                  </a:cubicBez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2"/>
            <p:cNvSpPr>
              <a:spLocks/>
            </p:cNvSpPr>
            <p:nvPr/>
          </p:nvSpPr>
          <p:spPr bwMode="auto">
            <a:xfrm>
              <a:off x="2933698" y="3802585"/>
              <a:ext cx="430213" cy="430213"/>
            </a:xfrm>
            <a:custGeom>
              <a:avLst/>
              <a:gdLst>
                <a:gd name="T0" fmla="*/ 170 w 206"/>
                <a:gd name="T1" fmla="*/ 37 h 206"/>
                <a:gd name="T2" fmla="*/ 170 w 206"/>
                <a:gd name="T3" fmla="*/ 170 h 206"/>
                <a:gd name="T4" fmla="*/ 37 w 206"/>
                <a:gd name="T5" fmla="*/ 170 h 206"/>
                <a:gd name="T6" fmla="*/ 37 w 206"/>
                <a:gd name="T7" fmla="*/ 37 h 206"/>
                <a:gd name="T8" fmla="*/ 170 w 206"/>
                <a:gd name="T9" fmla="*/ 3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170" y="37"/>
                  </a:moveTo>
                  <a:cubicBezTo>
                    <a:pt x="206" y="74"/>
                    <a:pt x="206" y="133"/>
                    <a:pt x="170" y="170"/>
                  </a:cubicBezTo>
                  <a:cubicBezTo>
                    <a:pt x="133" y="206"/>
                    <a:pt x="73" y="206"/>
                    <a:pt x="37" y="170"/>
                  </a:cubicBezTo>
                  <a:cubicBezTo>
                    <a:pt x="0" y="133"/>
                    <a:pt x="0" y="74"/>
                    <a:pt x="37" y="37"/>
                  </a:cubicBezTo>
                  <a:cubicBezTo>
                    <a:pt x="73" y="0"/>
                    <a:pt x="133" y="0"/>
                    <a:pt x="170" y="37"/>
                  </a:cubicBez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3"/>
            <p:cNvSpPr>
              <a:spLocks noEditPoints="1"/>
            </p:cNvSpPr>
            <p:nvPr/>
          </p:nvSpPr>
          <p:spPr bwMode="auto">
            <a:xfrm>
              <a:off x="5180158" y="948820"/>
              <a:ext cx="330055" cy="301354"/>
            </a:xfrm>
            <a:custGeom>
              <a:avLst/>
              <a:gdLst>
                <a:gd name="T0" fmla="*/ 123 w 245"/>
                <a:gd name="T1" fmla="*/ 223 h 223"/>
                <a:gd name="T2" fmla="*/ 44 w 245"/>
                <a:gd name="T3" fmla="*/ 190 h 223"/>
                <a:gd name="T4" fmla="*/ 44 w 245"/>
                <a:gd name="T5" fmla="*/ 32 h 223"/>
                <a:gd name="T6" fmla="*/ 123 w 245"/>
                <a:gd name="T7" fmla="*/ 0 h 223"/>
                <a:gd name="T8" fmla="*/ 202 w 245"/>
                <a:gd name="T9" fmla="*/ 32 h 223"/>
                <a:gd name="T10" fmla="*/ 202 w 245"/>
                <a:gd name="T11" fmla="*/ 32 h 223"/>
                <a:gd name="T12" fmla="*/ 202 w 245"/>
                <a:gd name="T13" fmla="*/ 190 h 223"/>
                <a:gd name="T14" fmla="*/ 123 w 245"/>
                <a:gd name="T15" fmla="*/ 223 h 223"/>
                <a:gd name="T16" fmla="*/ 123 w 245"/>
                <a:gd name="T17" fmla="*/ 36 h 223"/>
                <a:gd name="T18" fmla="*/ 69 w 245"/>
                <a:gd name="T19" fmla="*/ 58 h 223"/>
                <a:gd name="T20" fmla="*/ 69 w 245"/>
                <a:gd name="T21" fmla="*/ 165 h 223"/>
                <a:gd name="T22" fmla="*/ 123 w 245"/>
                <a:gd name="T23" fmla="*/ 187 h 223"/>
                <a:gd name="T24" fmla="*/ 176 w 245"/>
                <a:gd name="T25" fmla="*/ 165 h 223"/>
                <a:gd name="T26" fmla="*/ 176 w 245"/>
                <a:gd name="T27" fmla="*/ 58 h 223"/>
                <a:gd name="T28" fmla="*/ 123 w 245"/>
                <a:gd name="T29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5" h="223">
                  <a:moveTo>
                    <a:pt x="123" y="223"/>
                  </a:moveTo>
                  <a:cubicBezTo>
                    <a:pt x="93" y="223"/>
                    <a:pt x="65" y="212"/>
                    <a:pt x="44" y="190"/>
                  </a:cubicBezTo>
                  <a:cubicBezTo>
                    <a:pt x="0" y="147"/>
                    <a:pt x="0" y="76"/>
                    <a:pt x="44" y="32"/>
                  </a:cubicBezTo>
                  <a:cubicBezTo>
                    <a:pt x="65" y="11"/>
                    <a:pt x="93" y="0"/>
                    <a:pt x="123" y="0"/>
                  </a:cubicBezTo>
                  <a:cubicBezTo>
                    <a:pt x="153" y="0"/>
                    <a:pt x="181" y="11"/>
                    <a:pt x="202" y="32"/>
                  </a:cubicBezTo>
                  <a:cubicBezTo>
                    <a:pt x="202" y="32"/>
                    <a:pt x="202" y="32"/>
                    <a:pt x="202" y="32"/>
                  </a:cubicBezTo>
                  <a:cubicBezTo>
                    <a:pt x="245" y="76"/>
                    <a:pt x="245" y="147"/>
                    <a:pt x="202" y="190"/>
                  </a:cubicBezTo>
                  <a:cubicBezTo>
                    <a:pt x="181" y="212"/>
                    <a:pt x="153" y="223"/>
                    <a:pt x="123" y="223"/>
                  </a:cubicBezTo>
                  <a:close/>
                  <a:moveTo>
                    <a:pt x="123" y="36"/>
                  </a:moveTo>
                  <a:cubicBezTo>
                    <a:pt x="103" y="36"/>
                    <a:pt x="84" y="43"/>
                    <a:pt x="69" y="58"/>
                  </a:cubicBezTo>
                  <a:cubicBezTo>
                    <a:pt x="40" y="87"/>
                    <a:pt x="40" y="135"/>
                    <a:pt x="69" y="165"/>
                  </a:cubicBezTo>
                  <a:cubicBezTo>
                    <a:pt x="84" y="179"/>
                    <a:pt x="103" y="187"/>
                    <a:pt x="123" y="187"/>
                  </a:cubicBezTo>
                  <a:cubicBezTo>
                    <a:pt x="143" y="187"/>
                    <a:pt x="162" y="179"/>
                    <a:pt x="176" y="165"/>
                  </a:cubicBezTo>
                  <a:cubicBezTo>
                    <a:pt x="206" y="135"/>
                    <a:pt x="206" y="87"/>
                    <a:pt x="176" y="58"/>
                  </a:cubicBezTo>
                  <a:cubicBezTo>
                    <a:pt x="162" y="43"/>
                    <a:pt x="143" y="36"/>
                    <a:pt x="123" y="36"/>
                  </a:cubicBez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5"/>
            <p:cNvSpPr>
              <a:spLocks/>
            </p:cNvSpPr>
            <p:nvPr/>
          </p:nvSpPr>
          <p:spPr bwMode="auto">
            <a:xfrm>
              <a:off x="7873998" y="730250"/>
              <a:ext cx="430213" cy="430213"/>
            </a:xfrm>
            <a:custGeom>
              <a:avLst/>
              <a:gdLst>
                <a:gd name="T0" fmla="*/ 169 w 206"/>
                <a:gd name="T1" fmla="*/ 37 h 206"/>
                <a:gd name="T2" fmla="*/ 169 w 206"/>
                <a:gd name="T3" fmla="*/ 170 h 206"/>
                <a:gd name="T4" fmla="*/ 37 w 206"/>
                <a:gd name="T5" fmla="*/ 170 h 206"/>
                <a:gd name="T6" fmla="*/ 37 w 206"/>
                <a:gd name="T7" fmla="*/ 37 h 206"/>
                <a:gd name="T8" fmla="*/ 169 w 206"/>
                <a:gd name="T9" fmla="*/ 3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169" y="37"/>
                  </a:moveTo>
                  <a:cubicBezTo>
                    <a:pt x="206" y="74"/>
                    <a:pt x="206" y="133"/>
                    <a:pt x="169" y="170"/>
                  </a:cubicBezTo>
                  <a:cubicBezTo>
                    <a:pt x="133" y="206"/>
                    <a:pt x="73" y="206"/>
                    <a:pt x="37" y="170"/>
                  </a:cubicBezTo>
                  <a:cubicBezTo>
                    <a:pt x="0" y="133"/>
                    <a:pt x="0" y="74"/>
                    <a:pt x="37" y="37"/>
                  </a:cubicBezTo>
                  <a:cubicBezTo>
                    <a:pt x="73" y="0"/>
                    <a:pt x="133" y="0"/>
                    <a:pt x="169" y="37"/>
                  </a:cubicBez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345237" y="5465761"/>
              <a:ext cx="430213" cy="430213"/>
            </a:xfrm>
            <a:custGeom>
              <a:avLst/>
              <a:gdLst>
                <a:gd name="T0" fmla="*/ 170 w 206"/>
                <a:gd name="T1" fmla="*/ 37 h 206"/>
                <a:gd name="T2" fmla="*/ 170 w 206"/>
                <a:gd name="T3" fmla="*/ 170 h 206"/>
                <a:gd name="T4" fmla="*/ 37 w 206"/>
                <a:gd name="T5" fmla="*/ 170 h 206"/>
                <a:gd name="T6" fmla="*/ 37 w 206"/>
                <a:gd name="T7" fmla="*/ 37 h 206"/>
                <a:gd name="T8" fmla="*/ 170 w 206"/>
                <a:gd name="T9" fmla="*/ 3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170" y="37"/>
                  </a:moveTo>
                  <a:cubicBezTo>
                    <a:pt x="206" y="74"/>
                    <a:pt x="206" y="133"/>
                    <a:pt x="170" y="170"/>
                  </a:cubicBezTo>
                  <a:cubicBezTo>
                    <a:pt x="133" y="206"/>
                    <a:pt x="73" y="206"/>
                    <a:pt x="37" y="170"/>
                  </a:cubicBezTo>
                  <a:cubicBezTo>
                    <a:pt x="0" y="133"/>
                    <a:pt x="0" y="74"/>
                    <a:pt x="37" y="37"/>
                  </a:cubicBezTo>
                  <a:cubicBezTo>
                    <a:pt x="73" y="0"/>
                    <a:pt x="133" y="0"/>
                    <a:pt x="170" y="37"/>
                  </a:cubicBez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3"/>
            <p:cNvSpPr>
              <a:spLocks noEditPoints="1"/>
            </p:cNvSpPr>
            <p:nvPr/>
          </p:nvSpPr>
          <p:spPr bwMode="auto">
            <a:xfrm>
              <a:off x="5051425" y="5585890"/>
              <a:ext cx="330055" cy="301354"/>
            </a:xfrm>
            <a:custGeom>
              <a:avLst/>
              <a:gdLst>
                <a:gd name="T0" fmla="*/ 123 w 245"/>
                <a:gd name="T1" fmla="*/ 223 h 223"/>
                <a:gd name="T2" fmla="*/ 44 w 245"/>
                <a:gd name="T3" fmla="*/ 190 h 223"/>
                <a:gd name="T4" fmla="*/ 44 w 245"/>
                <a:gd name="T5" fmla="*/ 32 h 223"/>
                <a:gd name="T6" fmla="*/ 123 w 245"/>
                <a:gd name="T7" fmla="*/ 0 h 223"/>
                <a:gd name="T8" fmla="*/ 202 w 245"/>
                <a:gd name="T9" fmla="*/ 32 h 223"/>
                <a:gd name="T10" fmla="*/ 202 w 245"/>
                <a:gd name="T11" fmla="*/ 32 h 223"/>
                <a:gd name="T12" fmla="*/ 202 w 245"/>
                <a:gd name="T13" fmla="*/ 190 h 223"/>
                <a:gd name="T14" fmla="*/ 123 w 245"/>
                <a:gd name="T15" fmla="*/ 223 h 223"/>
                <a:gd name="T16" fmla="*/ 123 w 245"/>
                <a:gd name="T17" fmla="*/ 36 h 223"/>
                <a:gd name="T18" fmla="*/ 69 w 245"/>
                <a:gd name="T19" fmla="*/ 58 h 223"/>
                <a:gd name="T20" fmla="*/ 69 w 245"/>
                <a:gd name="T21" fmla="*/ 165 h 223"/>
                <a:gd name="T22" fmla="*/ 123 w 245"/>
                <a:gd name="T23" fmla="*/ 187 h 223"/>
                <a:gd name="T24" fmla="*/ 176 w 245"/>
                <a:gd name="T25" fmla="*/ 165 h 223"/>
                <a:gd name="T26" fmla="*/ 176 w 245"/>
                <a:gd name="T27" fmla="*/ 58 h 223"/>
                <a:gd name="T28" fmla="*/ 123 w 245"/>
                <a:gd name="T29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5" h="223">
                  <a:moveTo>
                    <a:pt x="123" y="223"/>
                  </a:moveTo>
                  <a:cubicBezTo>
                    <a:pt x="93" y="223"/>
                    <a:pt x="65" y="212"/>
                    <a:pt x="44" y="190"/>
                  </a:cubicBezTo>
                  <a:cubicBezTo>
                    <a:pt x="0" y="147"/>
                    <a:pt x="0" y="76"/>
                    <a:pt x="44" y="32"/>
                  </a:cubicBezTo>
                  <a:cubicBezTo>
                    <a:pt x="65" y="11"/>
                    <a:pt x="93" y="0"/>
                    <a:pt x="123" y="0"/>
                  </a:cubicBezTo>
                  <a:cubicBezTo>
                    <a:pt x="153" y="0"/>
                    <a:pt x="181" y="11"/>
                    <a:pt x="202" y="32"/>
                  </a:cubicBezTo>
                  <a:cubicBezTo>
                    <a:pt x="202" y="32"/>
                    <a:pt x="202" y="32"/>
                    <a:pt x="202" y="32"/>
                  </a:cubicBezTo>
                  <a:cubicBezTo>
                    <a:pt x="245" y="76"/>
                    <a:pt x="245" y="147"/>
                    <a:pt x="202" y="190"/>
                  </a:cubicBezTo>
                  <a:cubicBezTo>
                    <a:pt x="181" y="212"/>
                    <a:pt x="153" y="223"/>
                    <a:pt x="123" y="223"/>
                  </a:cubicBezTo>
                  <a:close/>
                  <a:moveTo>
                    <a:pt x="123" y="36"/>
                  </a:moveTo>
                  <a:cubicBezTo>
                    <a:pt x="103" y="36"/>
                    <a:pt x="84" y="43"/>
                    <a:pt x="69" y="58"/>
                  </a:cubicBezTo>
                  <a:cubicBezTo>
                    <a:pt x="40" y="87"/>
                    <a:pt x="40" y="135"/>
                    <a:pt x="69" y="165"/>
                  </a:cubicBezTo>
                  <a:cubicBezTo>
                    <a:pt x="84" y="179"/>
                    <a:pt x="103" y="187"/>
                    <a:pt x="123" y="187"/>
                  </a:cubicBezTo>
                  <a:cubicBezTo>
                    <a:pt x="143" y="187"/>
                    <a:pt x="162" y="179"/>
                    <a:pt x="176" y="165"/>
                  </a:cubicBezTo>
                  <a:cubicBezTo>
                    <a:pt x="206" y="135"/>
                    <a:pt x="206" y="87"/>
                    <a:pt x="176" y="58"/>
                  </a:cubicBezTo>
                  <a:cubicBezTo>
                    <a:pt x="162" y="43"/>
                    <a:pt x="143" y="36"/>
                    <a:pt x="123" y="36"/>
                  </a:cubicBez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8183994" y="3779475"/>
              <a:ext cx="950913" cy="954088"/>
            </a:xfrm>
            <a:custGeom>
              <a:avLst/>
              <a:gdLst>
                <a:gd name="T0" fmla="*/ 421 w 456"/>
                <a:gd name="T1" fmla="*/ 35 h 457"/>
                <a:gd name="T2" fmla="*/ 421 w 456"/>
                <a:gd name="T3" fmla="*/ 163 h 457"/>
                <a:gd name="T4" fmla="*/ 162 w 456"/>
                <a:gd name="T5" fmla="*/ 422 h 457"/>
                <a:gd name="T6" fmla="*/ 35 w 456"/>
                <a:gd name="T7" fmla="*/ 422 h 457"/>
                <a:gd name="T8" fmla="*/ 35 w 456"/>
                <a:gd name="T9" fmla="*/ 422 h 457"/>
                <a:gd name="T10" fmla="*/ 35 w 456"/>
                <a:gd name="T11" fmla="*/ 294 h 457"/>
                <a:gd name="T12" fmla="*/ 294 w 456"/>
                <a:gd name="T13" fmla="*/ 35 h 457"/>
                <a:gd name="T14" fmla="*/ 421 w 456"/>
                <a:gd name="T15" fmla="*/ 35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6" h="457">
                  <a:moveTo>
                    <a:pt x="421" y="35"/>
                  </a:moveTo>
                  <a:cubicBezTo>
                    <a:pt x="456" y="71"/>
                    <a:pt x="456" y="128"/>
                    <a:pt x="421" y="163"/>
                  </a:cubicBezTo>
                  <a:cubicBezTo>
                    <a:pt x="162" y="422"/>
                    <a:pt x="162" y="422"/>
                    <a:pt x="162" y="422"/>
                  </a:cubicBezTo>
                  <a:cubicBezTo>
                    <a:pt x="127" y="457"/>
                    <a:pt x="70" y="457"/>
                    <a:pt x="35" y="422"/>
                  </a:cubicBezTo>
                  <a:cubicBezTo>
                    <a:pt x="35" y="422"/>
                    <a:pt x="35" y="422"/>
                    <a:pt x="35" y="422"/>
                  </a:cubicBezTo>
                  <a:cubicBezTo>
                    <a:pt x="0" y="387"/>
                    <a:pt x="0" y="329"/>
                    <a:pt x="35" y="294"/>
                  </a:cubicBezTo>
                  <a:cubicBezTo>
                    <a:pt x="294" y="35"/>
                    <a:pt x="294" y="35"/>
                    <a:pt x="294" y="35"/>
                  </a:cubicBezTo>
                  <a:cubicBezTo>
                    <a:pt x="329" y="0"/>
                    <a:pt x="386" y="0"/>
                    <a:pt x="421" y="35"/>
                  </a:cubicBez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5"/>
            <p:cNvSpPr>
              <a:spLocks/>
            </p:cNvSpPr>
            <p:nvPr/>
          </p:nvSpPr>
          <p:spPr bwMode="auto">
            <a:xfrm>
              <a:off x="9134907" y="3349262"/>
              <a:ext cx="430213" cy="430213"/>
            </a:xfrm>
            <a:custGeom>
              <a:avLst/>
              <a:gdLst>
                <a:gd name="T0" fmla="*/ 169 w 206"/>
                <a:gd name="T1" fmla="*/ 37 h 206"/>
                <a:gd name="T2" fmla="*/ 169 w 206"/>
                <a:gd name="T3" fmla="*/ 170 h 206"/>
                <a:gd name="T4" fmla="*/ 37 w 206"/>
                <a:gd name="T5" fmla="*/ 170 h 206"/>
                <a:gd name="T6" fmla="*/ 37 w 206"/>
                <a:gd name="T7" fmla="*/ 37 h 206"/>
                <a:gd name="T8" fmla="*/ 169 w 206"/>
                <a:gd name="T9" fmla="*/ 3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169" y="37"/>
                  </a:moveTo>
                  <a:cubicBezTo>
                    <a:pt x="206" y="74"/>
                    <a:pt x="206" y="133"/>
                    <a:pt x="169" y="170"/>
                  </a:cubicBezTo>
                  <a:cubicBezTo>
                    <a:pt x="133" y="206"/>
                    <a:pt x="73" y="206"/>
                    <a:pt x="37" y="170"/>
                  </a:cubicBezTo>
                  <a:cubicBezTo>
                    <a:pt x="0" y="133"/>
                    <a:pt x="0" y="74"/>
                    <a:pt x="37" y="37"/>
                  </a:cubicBezTo>
                  <a:cubicBezTo>
                    <a:pt x="73" y="0"/>
                    <a:pt x="133" y="0"/>
                    <a:pt x="169" y="37"/>
                  </a:cubicBez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9"/>
            <p:cNvSpPr>
              <a:spLocks/>
            </p:cNvSpPr>
            <p:nvPr/>
          </p:nvSpPr>
          <p:spPr bwMode="auto">
            <a:xfrm>
              <a:off x="2764576" y="1879599"/>
              <a:ext cx="950913" cy="954088"/>
            </a:xfrm>
            <a:custGeom>
              <a:avLst/>
              <a:gdLst>
                <a:gd name="T0" fmla="*/ 421 w 456"/>
                <a:gd name="T1" fmla="*/ 35 h 457"/>
                <a:gd name="T2" fmla="*/ 421 w 456"/>
                <a:gd name="T3" fmla="*/ 163 h 457"/>
                <a:gd name="T4" fmla="*/ 162 w 456"/>
                <a:gd name="T5" fmla="*/ 422 h 457"/>
                <a:gd name="T6" fmla="*/ 35 w 456"/>
                <a:gd name="T7" fmla="*/ 422 h 457"/>
                <a:gd name="T8" fmla="*/ 35 w 456"/>
                <a:gd name="T9" fmla="*/ 422 h 457"/>
                <a:gd name="T10" fmla="*/ 35 w 456"/>
                <a:gd name="T11" fmla="*/ 294 h 457"/>
                <a:gd name="T12" fmla="*/ 294 w 456"/>
                <a:gd name="T13" fmla="*/ 35 h 457"/>
                <a:gd name="T14" fmla="*/ 421 w 456"/>
                <a:gd name="T15" fmla="*/ 35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6" h="457">
                  <a:moveTo>
                    <a:pt x="421" y="35"/>
                  </a:moveTo>
                  <a:cubicBezTo>
                    <a:pt x="456" y="71"/>
                    <a:pt x="456" y="128"/>
                    <a:pt x="421" y="163"/>
                  </a:cubicBezTo>
                  <a:cubicBezTo>
                    <a:pt x="162" y="422"/>
                    <a:pt x="162" y="422"/>
                    <a:pt x="162" y="422"/>
                  </a:cubicBezTo>
                  <a:cubicBezTo>
                    <a:pt x="127" y="457"/>
                    <a:pt x="70" y="457"/>
                    <a:pt x="35" y="422"/>
                  </a:cubicBezTo>
                  <a:cubicBezTo>
                    <a:pt x="35" y="422"/>
                    <a:pt x="35" y="422"/>
                    <a:pt x="35" y="422"/>
                  </a:cubicBezTo>
                  <a:cubicBezTo>
                    <a:pt x="0" y="387"/>
                    <a:pt x="0" y="329"/>
                    <a:pt x="35" y="294"/>
                  </a:cubicBezTo>
                  <a:cubicBezTo>
                    <a:pt x="294" y="35"/>
                    <a:pt x="294" y="35"/>
                    <a:pt x="294" y="35"/>
                  </a:cubicBezTo>
                  <a:cubicBezTo>
                    <a:pt x="329" y="0"/>
                    <a:pt x="386" y="0"/>
                    <a:pt x="421" y="35"/>
                  </a:cubicBez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3"/>
            <p:cNvSpPr>
              <a:spLocks noEditPoints="1"/>
            </p:cNvSpPr>
            <p:nvPr/>
          </p:nvSpPr>
          <p:spPr bwMode="auto">
            <a:xfrm>
              <a:off x="2432790" y="2824939"/>
              <a:ext cx="330055" cy="301354"/>
            </a:xfrm>
            <a:custGeom>
              <a:avLst/>
              <a:gdLst>
                <a:gd name="T0" fmla="*/ 123 w 245"/>
                <a:gd name="T1" fmla="*/ 223 h 223"/>
                <a:gd name="T2" fmla="*/ 44 w 245"/>
                <a:gd name="T3" fmla="*/ 190 h 223"/>
                <a:gd name="T4" fmla="*/ 44 w 245"/>
                <a:gd name="T5" fmla="*/ 32 h 223"/>
                <a:gd name="T6" fmla="*/ 123 w 245"/>
                <a:gd name="T7" fmla="*/ 0 h 223"/>
                <a:gd name="T8" fmla="*/ 202 w 245"/>
                <a:gd name="T9" fmla="*/ 32 h 223"/>
                <a:gd name="T10" fmla="*/ 202 w 245"/>
                <a:gd name="T11" fmla="*/ 32 h 223"/>
                <a:gd name="T12" fmla="*/ 202 w 245"/>
                <a:gd name="T13" fmla="*/ 190 h 223"/>
                <a:gd name="T14" fmla="*/ 123 w 245"/>
                <a:gd name="T15" fmla="*/ 223 h 223"/>
                <a:gd name="T16" fmla="*/ 123 w 245"/>
                <a:gd name="T17" fmla="*/ 36 h 223"/>
                <a:gd name="T18" fmla="*/ 69 w 245"/>
                <a:gd name="T19" fmla="*/ 58 h 223"/>
                <a:gd name="T20" fmla="*/ 69 w 245"/>
                <a:gd name="T21" fmla="*/ 165 h 223"/>
                <a:gd name="T22" fmla="*/ 123 w 245"/>
                <a:gd name="T23" fmla="*/ 187 h 223"/>
                <a:gd name="T24" fmla="*/ 176 w 245"/>
                <a:gd name="T25" fmla="*/ 165 h 223"/>
                <a:gd name="T26" fmla="*/ 176 w 245"/>
                <a:gd name="T27" fmla="*/ 58 h 223"/>
                <a:gd name="T28" fmla="*/ 123 w 245"/>
                <a:gd name="T29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5" h="223">
                  <a:moveTo>
                    <a:pt x="123" y="223"/>
                  </a:moveTo>
                  <a:cubicBezTo>
                    <a:pt x="93" y="223"/>
                    <a:pt x="65" y="212"/>
                    <a:pt x="44" y="190"/>
                  </a:cubicBezTo>
                  <a:cubicBezTo>
                    <a:pt x="0" y="147"/>
                    <a:pt x="0" y="76"/>
                    <a:pt x="44" y="32"/>
                  </a:cubicBezTo>
                  <a:cubicBezTo>
                    <a:pt x="65" y="11"/>
                    <a:pt x="93" y="0"/>
                    <a:pt x="123" y="0"/>
                  </a:cubicBezTo>
                  <a:cubicBezTo>
                    <a:pt x="153" y="0"/>
                    <a:pt x="181" y="11"/>
                    <a:pt x="202" y="32"/>
                  </a:cubicBezTo>
                  <a:cubicBezTo>
                    <a:pt x="202" y="32"/>
                    <a:pt x="202" y="32"/>
                    <a:pt x="202" y="32"/>
                  </a:cubicBezTo>
                  <a:cubicBezTo>
                    <a:pt x="245" y="76"/>
                    <a:pt x="245" y="147"/>
                    <a:pt x="202" y="190"/>
                  </a:cubicBezTo>
                  <a:cubicBezTo>
                    <a:pt x="181" y="212"/>
                    <a:pt x="153" y="223"/>
                    <a:pt x="123" y="223"/>
                  </a:cubicBezTo>
                  <a:close/>
                  <a:moveTo>
                    <a:pt x="123" y="36"/>
                  </a:moveTo>
                  <a:cubicBezTo>
                    <a:pt x="103" y="36"/>
                    <a:pt x="84" y="43"/>
                    <a:pt x="69" y="58"/>
                  </a:cubicBezTo>
                  <a:cubicBezTo>
                    <a:pt x="40" y="87"/>
                    <a:pt x="40" y="135"/>
                    <a:pt x="69" y="165"/>
                  </a:cubicBezTo>
                  <a:cubicBezTo>
                    <a:pt x="84" y="179"/>
                    <a:pt x="103" y="187"/>
                    <a:pt x="123" y="187"/>
                  </a:cubicBezTo>
                  <a:cubicBezTo>
                    <a:pt x="143" y="187"/>
                    <a:pt x="162" y="179"/>
                    <a:pt x="176" y="165"/>
                  </a:cubicBezTo>
                  <a:cubicBezTo>
                    <a:pt x="206" y="135"/>
                    <a:pt x="206" y="87"/>
                    <a:pt x="176" y="58"/>
                  </a:cubicBezTo>
                  <a:cubicBezTo>
                    <a:pt x="162" y="43"/>
                    <a:pt x="143" y="36"/>
                    <a:pt x="123" y="36"/>
                  </a:cubicBez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6"/>
            <p:cNvSpPr>
              <a:spLocks/>
            </p:cNvSpPr>
            <p:nvPr/>
          </p:nvSpPr>
          <p:spPr bwMode="auto">
            <a:xfrm>
              <a:off x="7440141" y="4765674"/>
              <a:ext cx="700088" cy="700088"/>
            </a:xfrm>
            <a:custGeom>
              <a:avLst/>
              <a:gdLst>
                <a:gd name="T0" fmla="*/ 328 w 335"/>
                <a:gd name="T1" fmla="*/ 56 h 335"/>
                <a:gd name="T2" fmla="*/ 299 w 335"/>
                <a:gd name="T3" fmla="*/ 57 h 335"/>
                <a:gd name="T4" fmla="*/ 274 w 335"/>
                <a:gd name="T5" fmla="*/ 57 h 335"/>
                <a:gd name="T6" fmla="*/ 274 w 335"/>
                <a:gd name="T7" fmla="*/ 81 h 335"/>
                <a:gd name="T8" fmla="*/ 273 w 335"/>
                <a:gd name="T9" fmla="*/ 110 h 335"/>
                <a:gd name="T10" fmla="*/ 245 w 335"/>
                <a:gd name="T11" fmla="*/ 111 h 335"/>
                <a:gd name="T12" fmla="*/ 220 w 335"/>
                <a:gd name="T13" fmla="*/ 111 h 335"/>
                <a:gd name="T14" fmla="*/ 220 w 335"/>
                <a:gd name="T15" fmla="*/ 136 h 335"/>
                <a:gd name="T16" fmla="*/ 219 w 335"/>
                <a:gd name="T17" fmla="*/ 164 h 335"/>
                <a:gd name="T18" fmla="*/ 190 w 335"/>
                <a:gd name="T19" fmla="*/ 165 h 335"/>
                <a:gd name="T20" fmla="*/ 166 w 335"/>
                <a:gd name="T21" fmla="*/ 166 h 335"/>
                <a:gd name="T22" fmla="*/ 165 w 335"/>
                <a:gd name="T23" fmla="*/ 190 h 335"/>
                <a:gd name="T24" fmla="*/ 164 w 335"/>
                <a:gd name="T25" fmla="*/ 219 h 335"/>
                <a:gd name="T26" fmla="*/ 136 w 335"/>
                <a:gd name="T27" fmla="*/ 220 h 335"/>
                <a:gd name="T28" fmla="*/ 111 w 335"/>
                <a:gd name="T29" fmla="*/ 220 h 335"/>
                <a:gd name="T30" fmla="*/ 111 w 335"/>
                <a:gd name="T31" fmla="*/ 245 h 335"/>
                <a:gd name="T32" fmla="*/ 110 w 335"/>
                <a:gd name="T33" fmla="*/ 273 h 335"/>
                <a:gd name="T34" fmla="*/ 81 w 335"/>
                <a:gd name="T35" fmla="*/ 274 h 335"/>
                <a:gd name="T36" fmla="*/ 57 w 335"/>
                <a:gd name="T37" fmla="*/ 274 h 335"/>
                <a:gd name="T38" fmla="*/ 57 w 335"/>
                <a:gd name="T39" fmla="*/ 299 h 335"/>
                <a:gd name="T40" fmla="*/ 56 w 335"/>
                <a:gd name="T41" fmla="*/ 327 h 335"/>
                <a:gd name="T42" fmla="*/ 27 w 335"/>
                <a:gd name="T43" fmla="*/ 329 h 335"/>
                <a:gd name="T44" fmla="*/ 2 w 335"/>
                <a:gd name="T45" fmla="*/ 329 h 335"/>
                <a:gd name="T46" fmla="*/ 0 w 335"/>
                <a:gd name="T47" fmla="*/ 326 h 335"/>
                <a:gd name="T48" fmla="*/ 28 w 335"/>
                <a:gd name="T49" fmla="*/ 325 h 335"/>
                <a:gd name="T50" fmla="*/ 53 w 335"/>
                <a:gd name="T51" fmla="*/ 325 h 335"/>
                <a:gd name="T52" fmla="*/ 53 w 335"/>
                <a:gd name="T53" fmla="*/ 300 h 335"/>
                <a:gd name="T54" fmla="*/ 54 w 335"/>
                <a:gd name="T55" fmla="*/ 271 h 335"/>
                <a:gd name="T56" fmla="*/ 83 w 335"/>
                <a:gd name="T57" fmla="*/ 270 h 335"/>
                <a:gd name="T58" fmla="*/ 107 w 335"/>
                <a:gd name="T59" fmla="*/ 270 h 335"/>
                <a:gd name="T60" fmla="*/ 107 w 335"/>
                <a:gd name="T61" fmla="*/ 246 h 335"/>
                <a:gd name="T62" fmla="*/ 108 w 335"/>
                <a:gd name="T63" fmla="*/ 217 h 335"/>
                <a:gd name="T64" fmla="*/ 137 w 335"/>
                <a:gd name="T65" fmla="*/ 216 h 335"/>
                <a:gd name="T66" fmla="*/ 162 w 335"/>
                <a:gd name="T67" fmla="*/ 216 h 335"/>
                <a:gd name="T68" fmla="*/ 162 w 335"/>
                <a:gd name="T69" fmla="*/ 191 h 335"/>
                <a:gd name="T70" fmla="*/ 163 w 335"/>
                <a:gd name="T71" fmla="*/ 163 h 335"/>
                <a:gd name="T72" fmla="*/ 191 w 335"/>
                <a:gd name="T73" fmla="*/ 162 h 335"/>
                <a:gd name="T74" fmla="*/ 216 w 335"/>
                <a:gd name="T75" fmla="*/ 162 h 335"/>
                <a:gd name="T76" fmla="*/ 216 w 335"/>
                <a:gd name="T77" fmla="*/ 137 h 335"/>
                <a:gd name="T78" fmla="*/ 217 w 335"/>
                <a:gd name="T79" fmla="*/ 108 h 335"/>
                <a:gd name="T80" fmla="*/ 246 w 335"/>
                <a:gd name="T81" fmla="*/ 107 h 335"/>
                <a:gd name="T82" fmla="*/ 270 w 335"/>
                <a:gd name="T83" fmla="*/ 107 h 335"/>
                <a:gd name="T84" fmla="*/ 270 w 335"/>
                <a:gd name="T85" fmla="*/ 83 h 335"/>
                <a:gd name="T86" fmla="*/ 271 w 335"/>
                <a:gd name="T87" fmla="*/ 54 h 335"/>
                <a:gd name="T88" fmla="*/ 300 w 335"/>
                <a:gd name="T89" fmla="*/ 53 h 335"/>
                <a:gd name="T90" fmla="*/ 325 w 335"/>
                <a:gd name="T91" fmla="*/ 53 h 335"/>
                <a:gd name="T92" fmla="*/ 325 w 335"/>
                <a:gd name="T93" fmla="*/ 28 h 335"/>
                <a:gd name="T94" fmla="*/ 326 w 335"/>
                <a:gd name="T95" fmla="*/ 0 h 335"/>
                <a:gd name="T96" fmla="*/ 329 w 335"/>
                <a:gd name="T97" fmla="*/ 2 h 335"/>
                <a:gd name="T98" fmla="*/ 329 w 335"/>
                <a:gd name="T99" fmla="*/ 27 h 335"/>
                <a:gd name="T100" fmla="*/ 328 w 335"/>
                <a:gd name="T101" fmla="*/ 5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5" h="335">
                  <a:moveTo>
                    <a:pt x="328" y="56"/>
                  </a:moveTo>
                  <a:cubicBezTo>
                    <a:pt x="320" y="63"/>
                    <a:pt x="309" y="60"/>
                    <a:pt x="299" y="57"/>
                  </a:cubicBezTo>
                  <a:cubicBezTo>
                    <a:pt x="289" y="54"/>
                    <a:pt x="280" y="51"/>
                    <a:pt x="274" y="57"/>
                  </a:cubicBezTo>
                  <a:cubicBezTo>
                    <a:pt x="268" y="63"/>
                    <a:pt x="271" y="72"/>
                    <a:pt x="274" y="81"/>
                  </a:cubicBezTo>
                  <a:cubicBezTo>
                    <a:pt x="277" y="92"/>
                    <a:pt x="281" y="102"/>
                    <a:pt x="273" y="110"/>
                  </a:cubicBezTo>
                  <a:cubicBezTo>
                    <a:pt x="265" y="118"/>
                    <a:pt x="255" y="114"/>
                    <a:pt x="245" y="111"/>
                  </a:cubicBezTo>
                  <a:cubicBezTo>
                    <a:pt x="235" y="108"/>
                    <a:pt x="226" y="105"/>
                    <a:pt x="220" y="111"/>
                  </a:cubicBezTo>
                  <a:cubicBezTo>
                    <a:pt x="214" y="117"/>
                    <a:pt x="217" y="126"/>
                    <a:pt x="220" y="136"/>
                  </a:cubicBezTo>
                  <a:cubicBezTo>
                    <a:pt x="223" y="146"/>
                    <a:pt x="226" y="157"/>
                    <a:pt x="219" y="164"/>
                  </a:cubicBezTo>
                  <a:cubicBezTo>
                    <a:pt x="211" y="172"/>
                    <a:pt x="200" y="169"/>
                    <a:pt x="190" y="165"/>
                  </a:cubicBezTo>
                  <a:cubicBezTo>
                    <a:pt x="181" y="162"/>
                    <a:pt x="171" y="160"/>
                    <a:pt x="166" y="166"/>
                  </a:cubicBezTo>
                  <a:cubicBezTo>
                    <a:pt x="160" y="171"/>
                    <a:pt x="162" y="181"/>
                    <a:pt x="165" y="190"/>
                  </a:cubicBezTo>
                  <a:cubicBezTo>
                    <a:pt x="169" y="200"/>
                    <a:pt x="172" y="211"/>
                    <a:pt x="164" y="219"/>
                  </a:cubicBezTo>
                  <a:cubicBezTo>
                    <a:pt x="157" y="226"/>
                    <a:pt x="146" y="223"/>
                    <a:pt x="136" y="220"/>
                  </a:cubicBezTo>
                  <a:cubicBezTo>
                    <a:pt x="126" y="217"/>
                    <a:pt x="117" y="214"/>
                    <a:pt x="111" y="220"/>
                  </a:cubicBezTo>
                  <a:cubicBezTo>
                    <a:pt x="105" y="226"/>
                    <a:pt x="108" y="235"/>
                    <a:pt x="111" y="245"/>
                  </a:cubicBezTo>
                  <a:cubicBezTo>
                    <a:pt x="114" y="255"/>
                    <a:pt x="118" y="265"/>
                    <a:pt x="110" y="273"/>
                  </a:cubicBezTo>
                  <a:cubicBezTo>
                    <a:pt x="102" y="281"/>
                    <a:pt x="92" y="277"/>
                    <a:pt x="81" y="274"/>
                  </a:cubicBezTo>
                  <a:cubicBezTo>
                    <a:pt x="72" y="271"/>
                    <a:pt x="63" y="268"/>
                    <a:pt x="57" y="274"/>
                  </a:cubicBezTo>
                  <a:cubicBezTo>
                    <a:pt x="51" y="280"/>
                    <a:pt x="54" y="289"/>
                    <a:pt x="57" y="299"/>
                  </a:cubicBezTo>
                  <a:cubicBezTo>
                    <a:pt x="60" y="309"/>
                    <a:pt x="63" y="320"/>
                    <a:pt x="56" y="327"/>
                  </a:cubicBezTo>
                  <a:cubicBezTo>
                    <a:pt x="48" y="335"/>
                    <a:pt x="37" y="332"/>
                    <a:pt x="27" y="329"/>
                  </a:cubicBezTo>
                  <a:cubicBezTo>
                    <a:pt x="17" y="326"/>
                    <a:pt x="8" y="323"/>
                    <a:pt x="2" y="329"/>
                  </a:cubicBezTo>
                  <a:cubicBezTo>
                    <a:pt x="0" y="326"/>
                    <a:pt x="0" y="326"/>
                    <a:pt x="0" y="326"/>
                  </a:cubicBezTo>
                  <a:cubicBezTo>
                    <a:pt x="7" y="318"/>
                    <a:pt x="18" y="322"/>
                    <a:pt x="28" y="325"/>
                  </a:cubicBezTo>
                  <a:cubicBezTo>
                    <a:pt x="38" y="328"/>
                    <a:pt x="47" y="331"/>
                    <a:pt x="53" y="325"/>
                  </a:cubicBezTo>
                  <a:cubicBezTo>
                    <a:pt x="59" y="319"/>
                    <a:pt x="56" y="310"/>
                    <a:pt x="53" y="300"/>
                  </a:cubicBezTo>
                  <a:cubicBezTo>
                    <a:pt x="50" y="290"/>
                    <a:pt x="46" y="279"/>
                    <a:pt x="54" y="271"/>
                  </a:cubicBezTo>
                  <a:cubicBezTo>
                    <a:pt x="62" y="264"/>
                    <a:pt x="72" y="267"/>
                    <a:pt x="83" y="270"/>
                  </a:cubicBezTo>
                  <a:cubicBezTo>
                    <a:pt x="92" y="273"/>
                    <a:pt x="101" y="276"/>
                    <a:pt x="107" y="270"/>
                  </a:cubicBezTo>
                  <a:cubicBezTo>
                    <a:pt x="113" y="264"/>
                    <a:pt x="110" y="255"/>
                    <a:pt x="107" y="246"/>
                  </a:cubicBezTo>
                  <a:cubicBezTo>
                    <a:pt x="104" y="235"/>
                    <a:pt x="101" y="225"/>
                    <a:pt x="108" y="217"/>
                  </a:cubicBezTo>
                  <a:cubicBezTo>
                    <a:pt x="116" y="209"/>
                    <a:pt x="127" y="213"/>
                    <a:pt x="137" y="216"/>
                  </a:cubicBezTo>
                  <a:cubicBezTo>
                    <a:pt x="147" y="219"/>
                    <a:pt x="156" y="222"/>
                    <a:pt x="162" y="216"/>
                  </a:cubicBezTo>
                  <a:cubicBezTo>
                    <a:pt x="168" y="210"/>
                    <a:pt x="165" y="201"/>
                    <a:pt x="162" y="191"/>
                  </a:cubicBezTo>
                  <a:cubicBezTo>
                    <a:pt x="158" y="181"/>
                    <a:pt x="155" y="170"/>
                    <a:pt x="163" y="163"/>
                  </a:cubicBezTo>
                  <a:cubicBezTo>
                    <a:pt x="170" y="155"/>
                    <a:pt x="181" y="158"/>
                    <a:pt x="191" y="162"/>
                  </a:cubicBezTo>
                  <a:cubicBezTo>
                    <a:pt x="201" y="165"/>
                    <a:pt x="210" y="168"/>
                    <a:pt x="216" y="162"/>
                  </a:cubicBezTo>
                  <a:cubicBezTo>
                    <a:pt x="222" y="156"/>
                    <a:pt x="219" y="147"/>
                    <a:pt x="216" y="137"/>
                  </a:cubicBezTo>
                  <a:cubicBezTo>
                    <a:pt x="213" y="127"/>
                    <a:pt x="209" y="116"/>
                    <a:pt x="217" y="108"/>
                  </a:cubicBezTo>
                  <a:cubicBezTo>
                    <a:pt x="225" y="101"/>
                    <a:pt x="235" y="104"/>
                    <a:pt x="246" y="107"/>
                  </a:cubicBezTo>
                  <a:cubicBezTo>
                    <a:pt x="255" y="110"/>
                    <a:pt x="264" y="113"/>
                    <a:pt x="270" y="107"/>
                  </a:cubicBezTo>
                  <a:cubicBezTo>
                    <a:pt x="276" y="101"/>
                    <a:pt x="273" y="92"/>
                    <a:pt x="270" y="83"/>
                  </a:cubicBezTo>
                  <a:cubicBezTo>
                    <a:pt x="267" y="72"/>
                    <a:pt x="264" y="62"/>
                    <a:pt x="271" y="54"/>
                  </a:cubicBezTo>
                  <a:cubicBezTo>
                    <a:pt x="279" y="46"/>
                    <a:pt x="290" y="50"/>
                    <a:pt x="300" y="53"/>
                  </a:cubicBezTo>
                  <a:cubicBezTo>
                    <a:pt x="310" y="56"/>
                    <a:pt x="319" y="59"/>
                    <a:pt x="325" y="53"/>
                  </a:cubicBezTo>
                  <a:cubicBezTo>
                    <a:pt x="331" y="47"/>
                    <a:pt x="328" y="38"/>
                    <a:pt x="325" y="28"/>
                  </a:cubicBezTo>
                  <a:cubicBezTo>
                    <a:pt x="322" y="18"/>
                    <a:pt x="318" y="7"/>
                    <a:pt x="326" y="0"/>
                  </a:cubicBezTo>
                  <a:cubicBezTo>
                    <a:pt x="329" y="2"/>
                    <a:pt x="329" y="2"/>
                    <a:pt x="329" y="2"/>
                  </a:cubicBezTo>
                  <a:cubicBezTo>
                    <a:pt x="323" y="8"/>
                    <a:pt x="326" y="17"/>
                    <a:pt x="329" y="27"/>
                  </a:cubicBezTo>
                  <a:cubicBezTo>
                    <a:pt x="332" y="37"/>
                    <a:pt x="335" y="48"/>
                    <a:pt x="328" y="56"/>
                  </a:cubicBez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6"/>
            <p:cNvSpPr>
              <a:spLocks/>
            </p:cNvSpPr>
            <p:nvPr/>
          </p:nvSpPr>
          <p:spPr bwMode="auto">
            <a:xfrm>
              <a:off x="3756966" y="1084263"/>
              <a:ext cx="700088" cy="700088"/>
            </a:xfrm>
            <a:custGeom>
              <a:avLst/>
              <a:gdLst>
                <a:gd name="T0" fmla="*/ 328 w 335"/>
                <a:gd name="T1" fmla="*/ 56 h 335"/>
                <a:gd name="T2" fmla="*/ 299 w 335"/>
                <a:gd name="T3" fmla="*/ 57 h 335"/>
                <a:gd name="T4" fmla="*/ 274 w 335"/>
                <a:gd name="T5" fmla="*/ 57 h 335"/>
                <a:gd name="T6" fmla="*/ 274 w 335"/>
                <a:gd name="T7" fmla="*/ 81 h 335"/>
                <a:gd name="T8" fmla="*/ 273 w 335"/>
                <a:gd name="T9" fmla="*/ 110 h 335"/>
                <a:gd name="T10" fmla="*/ 245 w 335"/>
                <a:gd name="T11" fmla="*/ 111 h 335"/>
                <a:gd name="T12" fmla="*/ 220 w 335"/>
                <a:gd name="T13" fmla="*/ 111 h 335"/>
                <a:gd name="T14" fmla="*/ 220 w 335"/>
                <a:gd name="T15" fmla="*/ 136 h 335"/>
                <a:gd name="T16" fmla="*/ 219 w 335"/>
                <a:gd name="T17" fmla="*/ 164 h 335"/>
                <a:gd name="T18" fmla="*/ 190 w 335"/>
                <a:gd name="T19" fmla="*/ 165 h 335"/>
                <a:gd name="T20" fmla="*/ 166 w 335"/>
                <a:gd name="T21" fmla="*/ 166 h 335"/>
                <a:gd name="T22" fmla="*/ 165 w 335"/>
                <a:gd name="T23" fmla="*/ 190 h 335"/>
                <a:gd name="T24" fmla="*/ 164 w 335"/>
                <a:gd name="T25" fmla="*/ 219 h 335"/>
                <a:gd name="T26" fmla="*/ 136 w 335"/>
                <a:gd name="T27" fmla="*/ 220 h 335"/>
                <a:gd name="T28" fmla="*/ 111 w 335"/>
                <a:gd name="T29" fmla="*/ 220 h 335"/>
                <a:gd name="T30" fmla="*/ 111 w 335"/>
                <a:gd name="T31" fmla="*/ 245 h 335"/>
                <a:gd name="T32" fmla="*/ 110 w 335"/>
                <a:gd name="T33" fmla="*/ 273 h 335"/>
                <a:gd name="T34" fmla="*/ 81 w 335"/>
                <a:gd name="T35" fmla="*/ 274 h 335"/>
                <a:gd name="T36" fmla="*/ 57 w 335"/>
                <a:gd name="T37" fmla="*/ 274 h 335"/>
                <a:gd name="T38" fmla="*/ 57 w 335"/>
                <a:gd name="T39" fmla="*/ 299 h 335"/>
                <a:gd name="T40" fmla="*/ 56 w 335"/>
                <a:gd name="T41" fmla="*/ 327 h 335"/>
                <a:gd name="T42" fmla="*/ 27 w 335"/>
                <a:gd name="T43" fmla="*/ 329 h 335"/>
                <a:gd name="T44" fmla="*/ 2 w 335"/>
                <a:gd name="T45" fmla="*/ 329 h 335"/>
                <a:gd name="T46" fmla="*/ 0 w 335"/>
                <a:gd name="T47" fmla="*/ 326 h 335"/>
                <a:gd name="T48" fmla="*/ 28 w 335"/>
                <a:gd name="T49" fmla="*/ 325 h 335"/>
                <a:gd name="T50" fmla="*/ 53 w 335"/>
                <a:gd name="T51" fmla="*/ 325 h 335"/>
                <a:gd name="T52" fmla="*/ 53 w 335"/>
                <a:gd name="T53" fmla="*/ 300 h 335"/>
                <a:gd name="T54" fmla="*/ 54 w 335"/>
                <a:gd name="T55" fmla="*/ 271 h 335"/>
                <a:gd name="T56" fmla="*/ 83 w 335"/>
                <a:gd name="T57" fmla="*/ 270 h 335"/>
                <a:gd name="T58" fmla="*/ 107 w 335"/>
                <a:gd name="T59" fmla="*/ 270 h 335"/>
                <a:gd name="T60" fmla="*/ 107 w 335"/>
                <a:gd name="T61" fmla="*/ 246 h 335"/>
                <a:gd name="T62" fmla="*/ 108 w 335"/>
                <a:gd name="T63" fmla="*/ 217 h 335"/>
                <a:gd name="T64" fmla="*/ 137 w 335"/>
                <a:gd name="T65" fmla="*/ 216 h 335"/>
                <a:gd name="T66" fmla="*/ 162 w 335"/>
                <a:gd name="T67" fmla="*/ 216 h 335"/>
                <a:gd name="T68" fmla="*/ 162 w 335"/>
                <a:gd name="T69" fmla="*/ 191 h 335"/>
                <a:gd name="T70" fmla="*/ 163 w 335"/>
                <a:gd name="T71" fmla="*/ 163 h 335"/>
                <a:gd name="T72" fmla="*/ 191 w 335"/>
                <a:gd name="T73" fmla="*/ 162 h 335"/>
                <a:gd name="T74" fmla="*/ 216 w 335"/>
                <a:gd name="T75" fmla="*/ 162 h 335"/>
                <a:gd name="T76" fmla="*/ 216 w 335"/>
                <a:gd name="T77" fmla="*/ 137 h 335"/>
                <a:gd name="T78" fmla="*/ 217 w 335"/>
                <a:gd name="T79" fmla="*/ 108 h 335"/>
                <a:gd name="T80" fmla="*/ 246 w 335"/>
                <a:gd name="T81" fmla="*/ 107 h 335"/>
                <a:gd name="T82" fmla="*/ 270 w 335"/>
                <a:gd name="T83" fmla="*/ 107 h 335"/>
                <a:gd name="T84" fmla="*/ 270 w 335"/>
                <a:gd name="T85" fmla="*/ 83 h 335"/>
                <a:gd name="T86" fmla="*/ 271 w 335"/>
                <a:gd name="T87" fmla="*/ 54 h 335"/>
                <a:gd name="T88" fmla="*/ 300 w 335"/>
                <a:gd name="T89" fmla="*/ 53 h 335"/>
                <a:gd name="T90" fmla="*/ 325 w 335"/>
                <a:gd name="T91" fmla="*/ 53 h 335"/>
                <a:gd name="T92" fmla="*/ 325 w 335"/>
                <a:gd name="T93" fmla="*/ 28 h 335"/>
                <a:gd name="T94" fmla="*/ 326 w 335"/>
                <a:gd name="T95" fmla="*/ 0 h 335"/>
                <a:gd name="T96" fmla="*/ 329 w 335"/>
                <a:gd name="T97" fmla="*/ 2 h 335"/>
                <a:gd name="T98" fmla="*/ 329 w 335"/>
                <a:gd name="T99" fmla="*/ 27 h 335"/>
                <a:gd name="T100" fmla="*/ 328 w 335"/>
                <a:gd name="T101" fmla="*/ 5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5" h="335">
                  <a:moveTo>
                    <a:pt x="328" y="56"/>
                  </a:moveTo>
                  <a:cubicBezTo>
                    <a:pt x="320" y="63"/>
                    <a:pt x="309" y="60"/>
                    <a:pt x="299" y="57"/>
                  </a:cubicBezTo>
                  <a:cubicBezTo>
                    <a:pt x="289" y="54"/>
                    <a:pt x="280" y="51"/>
                    <a:pt x="274" y="57"/>
                  </a:cubicBezTo>
                  <a:cubicBezTo>
                    <a:pt x="268" y="63"/>
                    <a:pt x="271" y="72"/>
                    <a:pt x="274" y="81"/>
                  </a:cubicBezTo>
                  <a:cubicBezTo>
                    <a:pt x="277" y="92"/>
                    <a:pt x="281" y="102"/>
                    <a:pt x="273" y="110"/>
                  </a:cubicBezTo>
                  <a:cubicBezTo>
                    <a:pt x="265" y="118"/>
                    <a:pt x="255" y="114"/>
                    <a:pt x="245" y="111"/>
                  </a:cubicBezTo>
                  <a:cubicBezTo>
                    <a:pt x="235" y="108"/>
                    <a:pt x="226" y="105"/>
                    <a:pt x="220" y="111"/>
                  </a:cubicBezTo>
                  <a:cubicBezTo>
                    <a:pt x="214" y="117"/>
                    <a:pt x="217" y="126"/>
                    <a:pt x="220" y="136"/>
                  </a:cubicBezTo>
                  <a:cubicBezTo>
                    <a:pt x="223" y="146"/>
                    <a:pt x="226" y="157"/>
                    <a:pt x="219" y="164"/>
                  </a:cubicBezTo>
                  <a:cubicBezTo>
                    <a:pt x="211" y="172"/>
                    <a:pt x="200" y="169"/>
                    <a:pt x="190" y="165"/>
                  </a:cubicBezTo>
                  <a:cubicBezTo>
                    <a:pt x="181" y="162"/>
                    <a:pt x="171" y="160"/>
                    <a:pt x="166" y="166"/>
                  </a:cubicBezTo>
                  <a:cubicBezTo>
                    <a:pt x="160" y="171"/>
                    <a:pt x="162" y="181"/>
                    <a:pt x="165" y="190"/>
                  </a:cubicBezTo>
                  <a:cubicBezTo>
                    <a:pt x="169" y="200"/>
                    <a:pt x="172" y="211"/>
                    <a:pt x="164" y="219"/>
                  </a:cubicBezTo>
                  <a:cubicBezTo>
                    <a:pt x="157" y="226"/>
                    <a:pt x="146" y="223"/>
                    <a:pt x="136" y="220"/>
                  </a:cubicBezTo>
                  <a:cubicBezTo>
                    <a:pt x="126" y="217"/>
                    <a:pt x="117" y="214"/>
                    <a:pt x="111" y="220"/>
                  </a:cubicBezTo>
                  <a:cubicBezTo>
                    <a:pt x="105" y="226"/>
                    <a:pt x="108" y="235"/>
                    <a:pt x="111" y="245"/>
                  </a:cubicBezTo>
                  <a:cubicBezTo>
                    <a:pt x="114" y="255"/>
                    <a:pt x="118" y="265"/>
                    <a:pt x="110" y="273"/>
                  </a:cubicBezTo>
                  <a:cubicBezTo>
                    <a:pt x="102" y="281"/>
                    <a:pt x="92" y="277"/>
                    <a:pt x="81" y="274"/>
                  </a:cubicBezTo>
                  <a:cubicBezTo>
                    <a:pt x="72" y="271"/>
                    <a:pt x="63" y="268"/>
                    <a:pt x="57" y="274"/>
                  </a:cubicBezTo>
                  <a:cubicBezTo>
                    <a:pt x="51" y="280"/>
                    <a:pt x="54" y="289"/>
                    <a:pt x="57" y="299"/>
                  </a:cubicBezTo>
                  <a:cubicBezTo>
                    <a:pt x="60" y="309"/>
                    <a:pt x="63" y="320"/>
                    <a:pt x="56" y="327"/>
                  </a:cubicBezTo>
                  <a:cubicBezTo>
                    <a:pt x="48" y="335"/>
                    <a:pt x="37" y="332"/>
                    <a:pt x="27" y="329"/>
                  </a:cubicBezTo>
                  <a:cubicBezTo>
                    <a:pt x="17" y="326"/>
                    <a:pt x="8" y="323"/>
                    <a:pt x="2" y="329"/>
                  </a:cubicBezTo>
                  <a:cubicBezTo>
                    <a:pt x="0" y="326"/>
                    <a:pt x="0" y="326"/>
                    <a:pt x="0" y="326"/>
                  </a:cubicBezTo>
                  <a:cubicBezTo>
                    <a:pt x="7" y="318"/>
                    <a:pt x="18" y="322"/>
                    <a:pt x="28" y="325"/>
                  </a:cubicBezTo>
                  <a:cubicBezTo>
                    <a:pt x="38" y="328"/>
                    <a:pt x="47" y="331"/>
                    <a:pt x="53" y="325"/>
                  </a:cubicBezTo>
                  <a:cubicBezTo>
                    <a:pt x="59" y="319"/>
                    <a:pt x="56" y="310"/>
                    <a:pt x="53" y="300"/>
                  </a:cubicBezTo>
                  <a:cubicBezTo>
                    <a:pt x="50" y="290"/>
                    <a:pt x="46" y="279"/>
                    <a:pt x="54" y="271"/>
                  </a:cubicBezTo>
                  <a:cubicBezTo>
                    <a:pt x="62" y="264"/>
                    <a:pt x="72" y="267"/>
                    <a:pt x="83" y="270"/>
                  </a:cubicBezTo>
                  <a:cubicBezTo>
                    <a:pt x="92" y="273"/>
                    <a:pt x="101" y="276"/>
                    <a:pt x="107" y="270"/>
                  </a:cubicBezTo>
                  <a:cubicBezTo>
                    <a:pt x="113" y="264"/>
                    <a:pt x="110" y="255"/>
                    <a:pt x="107" y="246"/>
                  </a:cubicBezTo>
                  <a:cubicBezTo>
                    <a:pt x="104" y="235"/>
                    <a:pt x="101" y="225"/>
                    <a:pt x="108" y="217"/>
                  </a:cubicBezTo>
                  <a:cubicBezTo>
                    <a:pt x="116" y="209"/>
                    <a:pt x="127" y="213"/>
                    <a:pt x="137" y="216"/>
                  </a:cubicBezTo>
                  <a:cubicBezTo>
                    <a:pt x="147" y="219"/>
                    <a:pt x="156" y="222"/>
                    <a:pt x="162" y="216"/>
                  </a:cubicBezTo>
                  <a:cubicBezTo>
                    <a:pt x="168" y="210"/>
                    <a:pt x="165" y="201"/>
                    <a:pt x="162" y="191"/>
                  </a:cubicBezTo>
                  <a:cubicBezTo>
                    <a:pt x="158" y="181"/>
                    <a:pt x="155" y="170"/>
                    <a:pt x="163" y="163"/>
                  </a:cubicBezTo>
                  <a:cubicBezTo>
                    <a:pt x="170" y="155"/>
                    <a:pt x="181" y="158"/>
                    <a:pt x="191" y="162"/>
                  </a:cubicBezTo>
                  <a:cubicBezTo>
                    <a:pt x="201" y="165"/>
                    <a:pt x="210" y="168"/>
                    <a:pt x="216" y="162"/>
                  </a:cubicBezTo>
                  <a:cubicBezTo>
                    <a:pt x="222" y="156"/>
                    <a:pt x="219" y="147"/>
                    <a:pt x="216" y="137"/>
                  </a:cubicBezTo>
                  <a:cubicBezTo>
                    <a:pt x="213" y="127"/>
                    <a:pt x="209" y="116"/>
                    <a:pt x="217" y="108"/>
                  </a:cubicBezTo>
                  <a:cubicBezTo>
                    <a:pt x="225" y="101"/>
                    <a:pt x="235" y="104"/>
                    <a:pt x="246" y="107"/>
                  </a:cubicBezTo>
                  <a:cubicBezTo>
                    <a:pt x="255" y="110"/>
                    <a:pt x="264" y="113"/>
                    <a:pt x="270" y="107"/>
                  </a:cubicBezTo>
                  <a:cubicBezTo>
                    <a:pt x="276" y="101"/>
                    <a:pt x="273" y="92"/>
                    <a:pt x="270" y="83"/>
                  </a:cubicBezTo>
                  <a:cubicBezTo>
                    <a:pt x="267" y="72"/>
                    <a:pt x="264" y="62"/>
                    <a:pt x="271" y="54"/>
                  </a:cubicBezTo>
                  <a:cubicBezTo>
                    <a:pt x="279" y="46"/>
                    <a:pt x="290" y="50"/>
                    <a:pt x="300" y="53"/>
                  </a:cubicBezTo>
                  <a:cubicBezTo>
                    <a:pt x="310" y="56"/>
                    <a:pt x="319" y="59"/>
                    <a:pt x="325" y="53"/>
                  </a:cubicBezTo>
                  <a:cubicBezTo>
                    <a:pt x="331" y="47"/>
                    <a:pt x="328" y="38"/>
                    <a:pt x="325" y="28"/>
                  </a:cubicBezTo>
                  <a:cubicBezTo>
                    <a:pt x="322" y="18"/>
                    <a:pt x="318" y="7"/>
                    <a:pt x="326" y="0"/>
                  </a:cubicBezTo>
                  <a:cubicBezTo>
                    <a:pt x="329" y="2"/>
                    <a:pt x="329" y="2"/>
                    <a:pt x="329" y="2"/>
                  </a:cubicBezTo>
                  <a:cubicBezTo>
                    <a:pt x="323" y="8"/>
                    <a:pt x="326" y="17"/>
                    <a:pt x="329" y="27"/>
                  </a:cubicBezTo>
                  <a:cubicBezTo>
                    <a:pt x="332" y="37"/>
                    <a:pt x="335" y="48"/>
                    <a:pt x="328" y="56"/>
                  </a:cubicBez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270019" y="3053151"/>
            <a:ext cx="3651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spc="600" dirty="0">
                <a:solidFill>
                  <a:schemeClr val="bg1"/>
                </a:solidFill>
                <a:latin typeface="+mj-lt"/>
              </a:rPr>
              <a:t>CORPORATE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81885" y="3709645"/>
            <a:ext cx="22282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PRESENTATION TEMPLATES</a:t>
            </a:r>
          </a:p>
        </p:txBody>
      </p:sp>
      <p:sp>
        <p:nvSpPr>
          <p:cNvPr id="24" name="Freeform 13"/>
          <p:cNvSpPr>
            <a:spLocks noEditPoints="1"/>
          </p:cNvSpPr>
          <p:nvPr/>
        </p:nvSpPr>
        <p:spPr bwMode="auto">
          <a:xfrm>
            <a:off x="5966594" y="4239134"/>
            <a:ext cx="258811" cy="236305"/>
          </a:xfrm>
          <a:custGeom>
            <a:avLst/>
            <a:gdLst>
              <a:gd name="T0" fmla="*/ 123 w 245"/>
              <a:gd name="T1" fmla="*/ 223 h 223"/>
              <a:gd name="T2" fmla="*/ 44 w 245"/>
              <a:gd name="T3" fmla="*/ 190 h 223"/>
              <a:gd name="T4" fmla="*/ 44 w 245"/>
              <a:gd name="T5" fmla="*/ 32 h 223"/>
              <a:gd name="T6" fmla="*/ 123 w 245"/>
              <a:gd name="T7" fmla="*/ 0 h 223"/>
              <a:gd name="T8" fmla="*/ 202 w 245"/>
              <a:gd name="T9" fmla="*/ 32 h 223"/>
              <a:gd name="T10" fmla="*/ 202 w 245"/>
              <a:gd name="T11" fmla="*/ 32 h 223"/>
              <a:gd name="T12" fmla="*/ 202 w 245"/>
              <a:gd name="T13" fmla="*/ 190 h 223"/>
              <a:gd name="T14" fmla="*/ 123 w 245"/>
              <a:gd name="T15" fmla="*/ 223 h 223"/>
              <a:gd name="T16" fmla="*/ 123 w 245"/>
              <a:gd name="T17" fmla="*/ 36 h 223"/>
              <a:gd name="T18" fmla="*/ 69 w 245"/>
              <a:gd name="T19" fmla="*/ 58 h 223"/>
              <a:gd name="T20" fmla="*/ 69 w 245"/>
              <a:gd name="T21" fmla="*/ 165 h 223"/>
              <a:gd name="T22" fmla="*/ 123 w 245"/>
              <a:gd name="T23" fmla="*/ 187 h 223"/>
              <a:gd name="T24" fmla="*/ 176 w 245"/>
              <a:gd name="T25" fmla="*/ 165 h 223"/>
              <a:gd name="T26" fmla="*/ 176 w 245"/>
              <a:gd name="T27" fmla="*/ 58 h 223"/>
              <a:gd name="T28" fmla="*/ 123 w 245"/>
              <a:gd name="T29" fmla="*/ 36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45" h="223">
                <a:moveTo>
                  <a:pt x="123" y="223"/>
                </a:moveTo>
                <a:cubicBezTo>
                  <a:pt x="93" y="223"/>
                  <a:pt x="65" y="212"/>
                  <a:pt x="44" y="190"/>
                </a:cubicBezTo>
                <a:cubicBezTo>
                  <a:pt x="0" y="147"/>
                  <a:pt x="0" y="76"/>
                  <a:pt x="44" y="32"/>
                </a:cubicBezTo>
                <a:cubicBezTo>
                  <a:pt x="65" y="11"/>
                  <a:pt x="93" y="0"/>
                  <a:pt x="123" y="0"/>
                </a:cubicBezTo>
                <a:cubicBezTo>
                  <a:pt x="153" y="0"/>
                  <a:pt x="181" y="11"/>
                  <a:pt x="202" y="32"/>
                </a:cubicBezTo>
                <a:cubicBezTo>
                  <a:pt x="202" y="32"/>
                  <a:pt x="202" y="32"/>
                  <a:pt x="202" y="32"/>
                </a:cubicBezTo>
                <a:cubicBezTo>
                  <a:pt x="245" y="76"/>
                  <a:pt x="245" y="147"/>
                  <a:pt x="202" y="190"/>
                </a:cubicBezTo>
                <a:cubicBezTo>
                  <a:pt x="181" y="212"/>
                  <a:pt x="153" y="223"/>
                  <a:pt x="123" y="223"/>
                </a:cubicBezTo>
                <a:close/>
                <a:moveTo>
                  <a:pt x="123" y="36"/>
                </a:moveTo>
                <a:cubicBezTo>
                  <a:pt x="103" y="36"/>
                  <a:pt x="84" y="43"/>
                  <a:pt x="69" y="58"/>
                </a:cubicBezTo>
                <a:cubicBezTo>
                  <a:pt x="40" y="87"/>
                  <a:pt x="40" y="135"/>
                  <a:pt x="69" y="165"/>
                </a:cubicBezTo>
                <a:cubicBezTo>
                  <a:pt x="84" y="179"/>
                  <a:pt x="103" y="187"/>
                  <a:pt x="123" y="187"/>
                </a:cubicBezTo>
                <a:cubicBezTo>
                  <a:pt x="143" y="187"/>
                  <a:pt x="162" y="179"/>
                  <a:pt x="176" y="165"/>
                </a:cubicBezTo>
                <a:cubicBezTo>
                  <a:pt x="206" y="135"/>
                  <a:pt x="206" y="87"/>
                  <a:pt x="176" y="58"/>
                </a:cubicBezTo>
                <a:cubicBezTo>
                  <a:pt x="162" y="43"/>
                  <a:pt x="143" y="36"/>
                  <a:pt x="123" y="3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801979" y="1058779"/>
            <a:ext cx="4552750" cy="4417995"/>
          </a:xfrm>
          <a:prstGeom prst="ellipse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44" descr="kisspng-european-union-ce-marking-certification-mark-direc-5b30a54260bb50.666572401529914690396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4505" y="2723147"/>
            <a:ext cx="2464068" cy="2464068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4164141" y="1898120"/>
            <a:ext cx="3929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spc="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CE MARKING</a:t>
            </a:r>
          </a:p>
        </p:txBody>
      </p:sp>
      <p:sp>
        <p:nvSpPr>
          <p:cNvPr id="47" name="Freeform 13"/>
          <p:cNvSpPr>
            <a:spLocks noEditPoints="1"/>
          </p:cNvSpPr>
          <p:nvPr/>
        </p:nvSpPr>
        <p:spPr bwMode="auto">
          <a:xfrm>
            <a:off x="5976220" y="1409308"/>
            <a:ext cx="258811" cy="236305"/>
          </a:xfrm>
          <a:custGeom>
            <a:avLst/>
            <a:gdLst>
              <a:gd name="T0" fmla="*/ 123 w 245"/>
              <a:gd name="T1" fmla="*/ 223 h 223"/>
              <a:gd name="T2" fmla="*/ 44 w 245"/>
              <a:gd name="T3" fmla="*/ 190 h 223"/>
              <a:gd name="T4" fmla="*/ 44 w 245"/>
              <a:gd name="T5" fmla="*/ 32 h 223"/>
              <a:gd name="T6" fmla="*/ 123 w 245"/>
              <a:gd name="T7" fmla="*/ 0 h 223"/>
              <a:gd name="T8" fmla="*/ 202 w 245"/>
              <a:gd name="T9" fmla="*/ 32 h 223"/>
              <a:gd name="T10" fmla="*/ 202 w 245"/>
              <a:gd name="T11" fmla="*/ 32 h 223"/>
              <a:gd name="T12" fmla="*/ 202 w 245"/>
              <a:gd name="T13" fmla="*/ 190 h 223"/>
              <a:gd name="T14" fmla="*/ 123 w 245"/>
              <a:gd name="T15" fmla="*/ 223 h 223"/>
              <a:gd name="T16" fmla="*/ 123 w 245"/>
              <a:gd name="T17" fmla="*/ 36 h 223"/>
              <a:gd name="T18" fmla="*/ 69 w 245"/>
              <a:gd name="T19" fmla="*/ 58 h 223"/>
              <a:gd name="T20" fmla="*/ 69 w 245"/>
              <a:gd name="T21" fmla="*/ 165 h 223"/>
              <a:gd name="T22" fmla="*/ 123 w 245"/>
              <a:gd name="T23" fmla="*/ 187 h 223"/>
              <a:gd name="T24" fmla="*/ 176 w 245"/>
              <a:gd name="T25" fmla="*/ 165 h 223"/>
              <a:gd name="T26" fmla="*/ 176 w 245"/>
              <a:gd name="T27" fmla="*/ 58 h 223"/>
              <a:gd name="T28" fmla="*/ 123 w 245"/>
              <a:gd name="T29" fmla="*/ 36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45" h="223">
                <a:moveTo>
                  <a:pt x="123" y="223"/>
                </a:moveTo>
                <a:cubicBezTo>
                  <a:pt x="93" y="223"/>
                  <a:pt x="65" y="212"/>
                  <a:pt x="44" y="190"/>
                </a:cubicBezTo>
                <a:cubicBezTo>
                  <a:pt x="0" y="147"/>
                  <a:pt x="0" y="76"/>
                  <a:pt x="44" y="32"/>
                </a:cubicBezTo>
                <a:cubicBezTo>
                  <a:pt x="65" y="11"/>
                  <a:pt x="93" y="0"/>
                  <a:pt x="123" y="0"/>
                </a:cubicBezTo>
                <a:cubicBezTo>
                  <a:pt x="153" y="0"/>
                  <a:pt x="181" y="11"/>
                  <a:pt x="202" y="32"/>
                </a:cubicBezTo>
                <a:cubicBezTo>
                  <a:pt x="202" y="32"/>
                  <a:pt x="202" y="32"/>
                  <a:pt x="202" y="32"/>
                </a:cubicBezTo>
                <a:cubicBezTo>
                  <a:pt x="245" y="76"/>
                  <a:pt x="245" y="147"/>
                  <a:pt x="202" y="190"/>
                </a:cubicBezTo>
                <a:cubicBezTo>
                  <a:pt x="181" y="212"/>
                  <a:pt x="153" y="223"/>
                  <a:pt x="123" y="223"/>
                </a:cubicBezTo>
                <a:close/>
                <a:moveTo>
                  <a:pt x="123" y="36"/>
                </a:moveTo>
                <a:cubicBezTo>
                  <a:pt x="103" y="36"/>
                  <a:pt x="84" y="43"/>
                  <a:pt x="69" y="58"/>
                </a:cubicBezTo>
                <a:cubicBezTo>
                  <a:pt x="40" y="87"/>
                  <a:pt x="40" y="135"/>
                  <a:pt x="69" y="165"/>
                </a:cubicBezTo>
                <a:cubicBezTo>
                  <a:pt x="84" y="179"/>
                  <a:pt x="103" y="187"/>
                  <a:pt x="123" y="187"/>
                </a:cubicBezTo>
                <a:cubicBezTo>
                  <a:pt x="143" y="187"/>
                  <a:pt x="162" y="179"/>
                  <a:pt x="176" y="165"/>
                </a:cubicBezTo>
                <a:cubicBezTo>
                  <a:pt x="206" y="135"/>
                  <a:pt x="206" y="87"/>
                  <a:pt x="176" y="58"/>
                </a:cubicBezTo>
                <a:cubicBezTo>
                  <a:pt x="162" y="43"/>
                  <a:pt x="143" y="36"/>
                  <a:pt x="123" y="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Snip Diagonal Corner Rectangle 47"/>
          <p:cNvSpPr/>
          <p:nvPr/>
        </p:nvSpPr>
        <p:spPr>
          <a:xfrm>
            <a:off x="394637" y="6044666"/>
            <a:ext cx="11396311" cy="567890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oudy Old Style" pitchFamily="18" charset="0"/>
              </a:rPr>
              <a:t>Presented By:   Engr.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oudy Old Style" pitchFamily="18" charset="0"/>
              </a:rPr>
              <a:t>Irfan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oudy Old Style" pitchFamily="18" charset="0"/>
              </a:rPr>
              <a:t> Ahmad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oudy Old Style" pitchFamily="18" charset="0"/>
              </a:rPr>
              <a:t>Rabbani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Goudy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758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421249"/>
              </p:ext>
            </p:extLst>
          </p:nvPr>
        </p:nvGraphicFramePr>
        <p:xfrm>
          <a:off x="1010652" y="760396"/>
          <a:ext cx="10173904" cy="5301425"/>
        </p:xfrm>
        <a:graphic>
          <a:graphicData uri="http://schemas.openxmlformats.org/drawingml/2006/table">
            <a:tbl>
              <a:tblPr firstRow="1" bandRow="1">
                <a:effectLst/>
                <a:tableStyleId>{C083E6E3-FA7D-4D7B-A595-EF9225AFEA82}</a:tableStyleId>
              </a:tblPr>
              <a:tblGrid>
                <a:gridCol w="649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1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2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828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  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1660AA"/>
                          </a:solidFill>
                          <a:latin typeface="Sitka Heading" pitchFamily="2" charset="0"/>
                          <a:ea typeface="Calibri"/>
                          <a:cs typeface="Times New Roman"/>
                        </a:rPr>
                        <a:t>Document introduction and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1660AA"/>
                          </a:solidFill>
                          <a:latin typeface="Sitka Heading" pitchFamily="2" charset="0"/>
                          <a:ea typeface="Calibri"/>
                          <a:cs typeface="Times New Roman"/>
                        </a:rPr>
                        <a:t>scope</a:t>
                      </a:r>
                      <a:endParaRPr lang="en-US" sz="20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Describe the purpose of this technical file and its scope </a:t>
                      </a:r>
                    </a:p>
                    <a:p>
                      <a:r>
                        <a:rPr lang="en-US" sz="1800" b="0" i="1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( Description for demonstration of technical &amp; regulatory  compliance of the products for sale / marketing in different countries of the  world)</a:t>
                      </a:r>
                      <a:endParaRPr lang="en-US" sz="1800" b="0" dirty="0">
                        <a:latin typeface="Bell MT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3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2.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GENERAL</a:t>
                      </a:r>
                      <a:r>
                        <a:rPr lang="en-US" sz="2000" b="1" baseline="0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 INFORMATION ABOUT THE COMPANY</a:t>
                      </a:r>
                      <a:endParaRPr lang="en-US" sz="20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0238"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 </a:t>
                      </a:r>
                    </a:p>
                    <a:p>
                      <a:r>
                        <a:rPr lang="en-US" sz="2000" b="1" baseline="0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2.1</a:t>
                      </a:r>
                    </a:p>
                    <a:p>
                      <a:endParaRPr lang="en-US" sz="2000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  <a:p>
                      <a:endParaRPr lang="en-US" sz="2000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0" i="0" u="none" strike="noStrike" cap="none" dirty="0">
                        <a:solidFill>
                          <a:srgbClr val="1660AA"/>
                        </a:solidFill>
                        <a:latin typeface="Sitka Heading" pitchFamily="2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r>
                        <a:rPr lang="en-US" sz="2000" b="1" i="0" u="none" strike="noStrike" cap="none" dirty="0">
                          <a:solidFill>
                            <a:srgbClr val="1660AA"/>
                          </a:solidFill>
                          <a:latin typeface="Sitka Heading" pitchFamily="2" charset="0"/>
                          <a:ea typeface="+mn-ea"/>
                          <a:cs typeface="+mn-cs"/>
                          <a:sym typeface="Arial"/>
                        </a:rPr>
                        <a:t>Company Profile</a:t>
                      </a:r>
                      <a:endParaRPr lang="en-US" sz="20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Manufacture’s name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Address &amp; other contacts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Website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Contact person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Established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Capital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Type of business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Products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Annual production capacity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Export countries,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0" y="6378389"/>
            <a:ext cx="10048775" cy="267855"/>
            <a:chOff x="0" y="6247598"/>
            <a:chExt cx="5245768" cy="391160"/>
          </a:xfrm>
          <a:solidFill>
            <a:schemeClr val="bg1">
              <a:lumMod val="95000"/>
            </a:schemeClr>
          </a:solidFill>
        </p:grpSpPr>
        <p:sp>
          <p:nvSpPr>
            <p:cNvPr id="4" name="Rectangle 3"/>
            <p:cNvSpPr/>
            <p:nvPr/>
          </p:nvSpPr>
          <p:spPr>
            <a:xfrm>
              <a:off x="0" y="6247598"/>
              <a:ext cx="3927107" cy="738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6330750"/>
              <a:ext cx="4716379" cy="13475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467108"/>
              <a:ext cx="5245768" cy="1716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497805"/>
              </p:ext>
            </p:extLst>
          </p:nvPr>
        </p:nvGraphicFramePr>
        <p:xfrm>
          <a:off x="1039527" y="705017"/>
          <a:ext cx="10096902" cy="5611528"/>
        </p:xfrm>
        <a:graphic>
          <a:graphicData uri="http://schemas.openxmlformats.org/drawingml/2006/table">
            <a:tbl>
              <a:tblPr firstRow="1" bandRow="1">
                <a:effectLst/>
                <a:tableStyleId>{C083E6E3-FA7D-4D7B-A595-EF9225AFEA82}</a:tableStyleId>
              </a:tblPr>
              <a:tblGrid>
                <a:gridCol w="644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1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1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506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Company 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b="0" dirty="0">
                          <a:latin typeface="Bell MT" pitchFamily="18" charset="0"/>
                        </a:rPr>
                        <a:t>Brief history of establishment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b="0" dirty="0">
                          <a:latin typeface="Bell MT" pitchFamily="18" charset="0"/>
                        </a:rPr>
                        <a:t>Business development phases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b="0" dirty="0">
                          <a:latin typeface="Bell MT" pitchFamily="18" charset="0"/>
                        </a:rPr>
                        <a:t>Penetration in export markets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2891">
                <a:tc>
                  <a:txBody>
                    <a:bodyPr/>
                    <a:lstStyle/>
                    <a:p>
                      <a:r>
                        <a:rPr lang="en-US" sz="2000" b="1" baseline="0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 </a:t>
                      </a:r>
                    </a:p>
                    <a:p>
                      <a:r>
                        <a:rPr lang="en-US" sz="2000" b="1" baseline="0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2.3</a:t>
                      </a:r>
                    </a:p>
                    <a:p>
                      <a:endParaRPr lang="en-US" sz="20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  <a:p>
                      <a:endParaRPr lang="en-US" sz="20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0" i="0" u="none" strike="noStrike" cap="none" dirty="0">
                        <a:solidFill>
                          <a:srgbClr val="1660AA"/>
                        </a:solidFill>
                        <a:latin typeface="Sitka Heading" pitchFamily="2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u="none" strike="noStrike" cap="none" dirty="0">
                          <a:solidFill>
                            <a:srgbClr val="1660AA"/>
                          </a:solidFill>
                          <a:latin typeface="Sitka Heading" pitchFamily="2" charset="0"/>
                          <a:ea typeface="+mn-ea"/>
                          <a:cs typeface="+mn-cs"/>
                          <a:sym typeface="Arial"/>
                        </a:rPr>
                        <a:t>The key of company success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Technology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Product Design &amp; outlook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Quality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 Competency of personnel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Consumer attraction,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9178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  <a:p>
                      <a:r>
                        <a:rPr lang="en-US" sz="2000" b="1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2000" b="1" i="0" u="none" strike="noStrike" cap="none" dirty="0">
                        <a:solidFill>
                          <a:srgbClr val="1660AA"/>
                        </a:solidFill>
                        <a:latin typeface="Sitka Heading" pitchFamily="2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u="none" strike="noStrike" cap="none" dirty="0">
                          <a:solidFill>
                            <a:srgbClr val="1660AA"/>
                          </a:solidFill>
                          <a:latin typeface="Sitka Heading" pitchFamily="2" charset="0"/>
                          <a:ea typeface="+mn-ea"/>
                          <a:cs typeface="+mn-cs"/>
                          <a:sym typeface="Arial"/>
                        </a:rPr>
                        <a:t>Vision and 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Font typeface="Arial" pitchFamily="34" charset="0"/>
                        <a:buChar char="•"/>
                      </a:pPr>
                      <a:endParaRPr lang="en-US" sz="1800" b="0" i="0" u="none" strike="noStrike" cap="none" dirty="0">
                        <a:solidFill>
                          <a:schemeClr val="tx1"/>
                        </a:solidFill>
                        <a:latin typeface="Bell MT" pitchFamily="18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lvl="0" algn="l">
                        <a:buFont typeface="Arial" pitchFamily="34" charset="0"/>
                        <a:buChar char="•"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Company policy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endParaRPr lang="en-US" sz="1800" b="0" i="0" u="none" strike="noStrike" cap="none" dirty="0">
                        <a:solidFill>
                          <a:schemeClr val="tx1"/>
                        </a:solidFill>
                        <a:latin typeface="Bell MT" pitchFamily="18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3619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  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u="none" strike="noStrike" cap="none" dirty="0">
                          <a:solidFill>
                            <a:srgbClr val="1660AA"/>
                          </a:solidFill>
                          <a:latin typeface="Sitka Heading" pitchFamily="2" charset="0"/>
                          <a:ea typeface="+mn-ea"/>
                          <a:cs typeface="+mn-cs"/>
                          <a:sym typeface="Arial"/>
                        </a:rPr>
                        <a:t>General Description of Product(s)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Introduction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Intended use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Intended operating / storage environment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Product(s) name &amp; model(s) / type / article</a:t>
                      </a:r>
                      <a:r>
                        <a:rPr lang="en-US" sz="1800" b="0" i="0" u="none" strike="noStrike" cap="none" baseline="0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reference(s).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Product(s) specifications / size / color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Classification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0" y="6378389"/>
            <a:ext cx="10048775" cy="267855"/>
            <a:chOff x="0" y="6247598"/>
            <a:chExt cx="5245768" cy="391160"/>
          </a:xfrm>
          <a:solidFill>
            <a:schemeClr val="bg1">
              <a:lumMod val="95000"/>
            </a:schemeClr>
          </a:solidFill>
        </p:grpSpPr>
        <p:sp>
          <p:nvSpPr>
            <p:cNvPr id="4" name="Rectangle 3"/>
            <p:cNvSpPr/>
            <p:nvPr/>
          </p:nvSpPr>
          <p:spPr>
            <a:xfrm>
              <a:off x="0" y="6247598"/>
              <a:ext cx="3927107" cy="738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6330750"/>
              <a:ext cx="4716379" cy="13475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467108"/>
              <a:ext cx="5245768" cy="1716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474995"/>
              </p:ext>
            </p:extLst>
          </p:nvPr>
        </p:nvGraphicFramePr>
        <p:xfrm>
          <a:off x="1232034" y="798897"/>
          <a:ext cx="10116151" cy="5143907"/>
        </p:xfrm>
        <a:graphic>
          <a:graphicData uri="http://schemas.openxmlformats.org/drawingml/2006/table">
            <a:tbl>
              <a:tblPr firstRow="1" bandRow="1">
                <a:effectLst/>
                <a:tableStyleId>{C083E6E3-FA7D-4D7B-A595-EF9225AFEA82}</a:tableStyleId>
              </a:tblPr>
              <a:tblGrid>
                <a:gridCol w="645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2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677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452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baseline="0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 4.</a:t>
                      </a:r>
                      <a:endParaRPr lang="en-US" sz="20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Product(s) images and technical drawings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800" b="0" dirty="0">
                        <a:latin typeface="Bell MT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b="0" dirty="0">
                          <a:latin typeface="Bell MT" pitchFamily="18" charset="0"/>
                        </a:rPr>
                        <a:t>Product(s) photographs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b="0" dirty="0">
                          <a:latin typeface="Bell MT" pitchFamily="18" charset="0"/>
                        </a:rPr>
                        <a:t>Exploded View(s)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b="0" dirty="0">
                          <a:latin typeface="Bell MT" pitchFamily="18" charset="0"/>
                        </a:rPr>
                        <a:t>Circuit / wiring Diagram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800" b="0" dirty="0">
                        <a:latin typeface="Bell MT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4095">
                <a:tc>
                  <a:txBody>
                    <a:bodyPr/>
                    <a:lstStyle/>
                    <a:p>
                      <a:r>
                        <a:rPr lang="en-US" sz="2000" b="1" baseline="0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 </a:t>
                      </a:r>
                    </a:p>
                    <a:p>
                      <a:r>
                        <a:rPr lang="en-US" sz="2000" b="1" baseline="0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5.</a:t>
                      </a:r>
                    </a:p>
                    <a:p>
                      <a:endParaRPr lang="en-US" sz="20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  <a:p>
                      <a:endParaRPr lang="en-US" sz="20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2000" b="1" i="0" u="none" strike="noStrike" cap="none" dirty="0">
                        <a:solidFill>
                          <a:srgbClr val="1660AA"/>
                        </a:solidFill>
                        <a:latin typeface="Sitka Heading" pitchFamily="2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u="none" strike="noStrike" cap="none" dirty="0">
                          <a:solidFill>
                            <a:srgbClr val="1660AA"/>
                          </a:solidFill>
                          <a:latin typeface="Sitka Heading" pitchFamily="2" charset="0"/>
                          <a:ea typeface="+mn-ea"/>
                          <a:cs typeface="+mn-cs"/>
                          <a:sym typeface="Arial"/>
                        </a:rPr>
                        <a:t>Product(s) Labeling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b="0" i="0" u="none" strike="noStrike" cap="none" dirty="0">
                        <a:solidFill>
                          <a:schemeClr val="tx1"/>
                        </a:solidFill>
                        <a:latin typeface="Bell MT" pitchFamily="18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Product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Packaging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Warning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7622">
                <a:tc>
                  <a:txBody>
                    <a:bodyPr/>
                    <a:lstStyle/>
                    <a:p>
                      <a:r>
                        <a:rPr lang="en-US" sz="2000" b="1" baseline="0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 </a:t>
                      </a:r>
                    </a:p>
                    <a:p>
                      <a:r>
                        <a:rPr lang="en-US" sz="2000" b="1" baseline="0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6.</a:t>
                      </a:r>
                      <a:endParaRPr lang="en-US" sz="20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2000" b="1" i="0" u="none" strike="noStrike" cap="none" dirty="0">
                        <a:solidFill>
                          <a:srgbClr val="1660AA"/>
                        </a:solidFill>
                        <a:latin typeface="Sitka Heading" pitchFamily="2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u="none" strike="noStrike" cap="none" dirty="0">
                          <a:solidFill>
                            <a:srgbClr val="1660AA"/>
                          </a:solidFill>
                          <a:latin typeface="Sitka Heading" pitchFamily="2" charset="0"/>
                          <a:ea typeface="+mn-ea"/>
                          <a:cs typeface="+mn-cs"/>
                          <a:sym typeface="Arial"/>
                        </a:rPr>
                        <a:t>Conceptual design and manufacturing drawings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b="0" i="0" u="none" strike="noStrike" cap="none" dirty="0">
                        <a:solidFill>
                          <a:schemeClr val="tx1"/>
                        </a:solidFill>
                        <a:latin typeface="Bell MT" pitchFamily="18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The Part list of materials &amp; sub – assemblies showing description of materials and components as used in the product(s).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Mechanical Drawings.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800" b="0" i="0" u="none" strike="noStrike" cap="none" dirty="0">
                        <a:solidFill>
                          <a:schemeClr val="tx1"/>
                        </a:solidFill>
                        <a:latin typeface="Bell MT" pitchFamily="18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0" y="6378389"/>
            <a:ext cx="10048775" cy="267855"/>
            <a:chOff x="0" y="6247598"/>
            <a:chExt cx="5245768" cy="391160"/>
          </a:xfrm>
          <a:solidFill>
            <a:schemeClr val="bg1">
              <a:lumMod val="95000"/>
            </a:schemeClr>
          </a:solidFill>
        </p:grpSpPr>
        <p:sp>
          <p:nvSpPr>
            <p:cNvPr id="4" name="Rectangle 3"/>
            <p:cNvSpPr/>
            <p:nvPr/>
          </p:nvSpPr>
          <p:spPr>
            <a:xfrm>
              <a:off x="0" y="6247598"/>
              <a:ext cx="3927107" cy="738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6330750"/>
              <a:ext cx="4716379" cy="13475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467108"/>
              <a:ext cx="5245768" cy="1716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744114"/>
              </p:ext>
            </p:extLst>
          </p:nvPr>
        </p:nvGraphicFramePr>
        <p:xfrm>
          <a:off x="1126155" y="895148"/>
          <a:ext cx="9846645" cy="5351648"/>
        </p:xfrm>
        <a:graphic>
          <a:graphicData uri="http://schemas.openxmlformats.org/drawingml/2006/table">
            <a:tbl>
              <a:tblPr firstRow="1" bandRow="1">
                <a:effectLst/>
                <a:tableStyleId>{C083E6E3-FA7D-4D7B-A595-EF9225AFEA82}</a:tableStyleId>
              </a:tblPr>
              <a:tblGrid>
                <a:gridCol w="602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8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2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350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baseline="0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 7.</a:t>
                      </a:r>
                      <a:endParaRPr lang="en-US" sz="20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Safety Critical Components list.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b="0" dirty="0">
                        <a:latin typeface="Bell MT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dirty="0">
                          <a:latin typeface="Bell MT" pitchFamily="18" charset="0"/>
                        </a:rPr>
                        <a:t>Critical components list with marks of conformity and supporting supplier data.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dirty="0">
                          <a:latin typeface="Bell MT" pitchFamily="18" charset="0"/>
                        </a:rPr>
                        <a:t>Certificates of conformity.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2789">
                <a:tc>
                  <a:txBody>
                    <a:bodyPr/>
                    <a:lstStyle/>
                    <a:p>
                      <a:r>
                        <a:rPr lang="en-US" sz="2000" b="1" baseline="0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 </a:t>
                      </a:r>
                    </a:p>
                    <a:p>
                      <a:r>
                        <a:rPr lang="en-US" sz="2000" b="1" baseline="0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 8.</a:t>
                      </a:r>
                    </a:p>
                    <a:p>
                      <a:endParaRPr lang="en-US" sz="20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  <a:p>
                      <a:endParaRPr lang="en-US" sz="20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2000" b="1" i="0" u="none" strike="noStrike" cap="none" dirty="0">
                        <a:solidFill>
                          <a:srgbClr val="1660AA"/>
                        </a:solidFill>
                        <a:latin typeface="Sitka Heading" pitchFamily="2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u="none" strike="noStrike" cap="none" dirty="0">
                          <a:solidFill>
                            <a:srgbClr val="1660AA"/>
                          </a:solidFill>
                          <a:latin typeface="Sitka Heading" pitchFamily="2" charset="0"/>
                          <a:ea typeface="+mn-ea"/>
                          <a:cs typeface="+mn-cs"/>
                          <a:sym typeface="Arial"/>
                        </a:rPr>
                        <a:t>Important Safeguards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b="0" i="0" u="none" strike="noStrike" cap="none" dirty="0">
                        <a:solidFill>
                          <a:schemeClr val="tx1"/>
                        </a:solidFill>
                        <a:latin typeface="Bell MT" pitchFamily="18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User information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Installation instructions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Operating instructions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Cleaning instructions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Maintenance instructions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Warnings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3858">
                <a:tc>
                  <a:txBody>
                    <a:bodyPr/>
                    <a:lstStyle/>
                    <a:p>
                      <a:endParaRPr lang="en-US" sz="2000" b="1" baseline="0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  <a:p>
                      <a:r>
                        <a:rPr lang="en-US" sz="2000" b="1" baseline="0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 9.</a:t>
                      </a:r>
                      <a:endParaRPr lang="en-US" sz="20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2000" b="1" i="0" u="none" strike="noStrike" cap="none" dirty="0">
                        <a:solidFill>
                          <a:srgbClr val="1660AA"/>
                        </a:solidFill>
                        <a:latin typeface="Sitka Heading" pitchFamily="2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u="none" strike="noStrike" cap="none" dirty="0">
                          <a:solidFill>
                            <a:srgbClr val="1660AA"/>
                          </a:solidFill>
                          <a:latin typeface="Sitka Heading" pitchFamily="2" charset="0"/>
                          <a:ea typeface="+mn-ea"/>
                          <a:cs typeface="+mn-cs"/>
                          <a:sym typeface="Arial"/>
                        </a:rPr>
                        <a:t>Quality Management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b="0" i="0" u="none" strike="noStrike" cap="none" dirty="0">
                        <a:solidFill>
                          <a:schemeClr val="tx1"/>
                        </a:solidFill>
                        <a:latin typeface="Bell MT" pitchFamily="18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Standard(s) applied for production and management system.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Flow Chart showing an overview of production process.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Quality Management System Certificate(s)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0" y="6378389"/>
            <a:ext cx="10048775" cy="267855"/>
            <a:chOff x="0" y="6247598"/>
            <a:chExt cx="5245768" cy="391160"/>
          </a:xfrm>
          <a:solidFill>
            <a:schemeClr val="bg1">
              <a:lumMod val="95000"/>
            </a:schemeClr>
          </a:solidFill>
        </p:grpSpPr>
        <p:sp>
          <p:nvSpPr>
            <p:cNvPr id="4" name="Rectangle 3"/>
            <p:cNvSpPr/>
            <p:nvPr/>
          </p:nvSpPr>
          <p:spPr>
            <a:xfrm>
              <a:off x="0" y="6247598"/>
              <a:ext cx="3927107" cy="738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6330750"/>
              <a:ext cx="4716379" cy="13475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467108"/>
              <a:ext cx="5245768" cy="1716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248242"/>
              </p:ext>
            </p:extLst>
          </p:nvPr>
        </p:nvGraphicFramePr>
        <p:xfrm>
          <a:off x="1058779" y="866274"/>
          <a:ext cx="10173903" cy="5111014"/>
        </p:xfrm>
        <a:graphic>
          <a:graphicData uri="http://schemas.openxmlformats.org/drawingml/2006/table">
            <a:tbl>
              <a:tblPr firstRow="1" bandRow="1">
                <a:effectLst/>
                <a:tableStyleId>{C083E6E3-FA7D-4D7B-A595-EF9225AFEA82}</a:tableStyleId>
              </a:tblPr>
              <a:tblGrid>
                <a:gridCol w="649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0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93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14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baseline="0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10.</a:t>
                      </a:r>
                      <a:endParaRPr lang="en-US" sz="20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Quality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dirty="0">
                          <a:latin typeface="Bell MT" pitchFamily="18" charset="0"/>
                        </a:rPr>
                        <a:t>  Quality Plan (Describe quality measures taken during incoming materials / components inspection, in process inspection, finish good inspection and Product Packaging)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dirty="0">
                          <a:latin typeface="Bell MT" pitchFamily="18" charset="0"/>
                        </a:rPr>
                        <a:t>  In – house test report(s)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7096">
                <a:tc>
                  <a:txBody>
                    <a:bodyPr/>
                    <a:lstStyle/>
                    <a:p>
                      <a:r>
                        <a:rPr lang="en-US" sz="2000" b="1" baseline="0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 </a:t>
                      </a:r>
                    </a:p>
                    <a:p>
                      <a:r>
                        <a:rPr lang="en-US" sz="2000" b="1" baseline="0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 11.</a:t>
                      </a:r>
                    </a:p>
                    <a:p>
                      <a:endParaRPr lang="en-US" sz="20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  <a:p>
                      <a:endParaRPr lang="en-US" sz="20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2000" b="1" i="0" u="none" strike="noStrike" cap="none" dirty="0">
                        <a:solidFill>
                          <a:srgbClr val="1660AA"/>
                        </a:solidFill>
                        <a:latin typeface="Sitka Heading" pitchFamily="2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u="none" strike="noStrike" cap="none" dirty="0">
                          <a:solidFill>
                            <a:srgbClr val="1660AA"/>
                          </a:solidFill>
                          <a:latin typeface="Sitka Heading" pitchFamily="2" charset="0"/>
                          <a:ea typeface="+mn-ea"/>
                          <a:cs typeface="+mn-cs"/>
                          <a:sym typeface="Arial"/>
                        </a:rPr>
                        <a:t>Documentation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b="0" i="0" u="none" strike="noStrike" cap="none" dirty="0">
                        <a:solidFill>
                          <a:schemeClr val="tx1"/>
                        </a:solidFill>
                        <a:latin typeface="Bell MT" pitchFamily="18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  Describe system to control documents.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(test reports, technical file, in-house testing results, inspection records in every production line process, etc.)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9275">
                <a:tc>
                  <a:txBody>
                    <a:bodyPr/>
                    <a:lstStyle/>
                    <a:p>
                      <a:endParaRPr lang="en-US" sz="2000" b="1" baseline="0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  <a:p>
                      <a:r>
                        <a:rPr lang="en-US" sz="2000" b="1" baseline="0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 12.</a:t>
                      </a:r>
                      <a:endParaRPr lang="en-US" sz="20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2000" b="1" i="0" u="none" strike="noStrike" cap="none" dirty="0">
                        <a:solidFill>
                          <a:srgbClr val="1660AA"/>
                        </a:solidFill>
                        <a:latin typeface="Sitka Heading" pitchFamily="2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u="none" strike="noStrike" cap="none" dirty="0">
                          <a:solidFill>
                            <a:srgbClr val="1660AA"/>
                          </a:solidFill>
                          <a:latin typeface="Sitka Heading" pitchFamily="2" charset="0"/>
                          <a:ea typeface="+mn-ea"/>
                          <a:cs typeface="+mn-cs"/>
                          <a:sym typeface="Arial"/>
                        </a:rPr>
                        <a:t> Directives,</a:t>
                      </a:r>
                      <a:r>
                        <a:rPr lang="en-US" sz="2000" b="1" i="0" u="none" strike="noStrike" cap="none" baseline="0" dirty="0">
                          <a:solidFill>
                            <a:srgbClr val="1660AA"/>
                          </a:solidFill>
                          <a:latin typeface="Sitka Heading" pitchFamily="2" charset="0"/>
                          <a:ea typeface="+mn-ea"/>
                          <a:cs typeface="+mn-cs"/>
                          <a:sym typeface="Arial"/>
                        </a:rPr>
                        <a:t> Technical Regulations</a:t>
                      </a:r>
                      <a:r>
                        <a:rPr lang="en-US" sz="2000" b="1" i="0" u="none" strike="noStrike" cap="none" dirty="0">
                          <a:solidFill>
                            <a:srgbClr val="1660AA"/>
                          </a:solidFill>
                          <a:latin typeface="Sitka Heading" pitchFamily="2" charset="0"/>
                          <a:ea typeface="+mn-ea"/>
                          <a:cs typeface="+mn-cs"/>
                          <a:sym typeface="Arial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u="none" strike="noStrike" cap="none" dirty="0">
                          <a:solidFill>
                            <a:srgbClr val="1660AA"/>
                          </a:solidFill>
                          <a:latin typeface="Sitka Heading" pitchFamily="2" charset="0"/>
                          <a:ea typeface="+mn-ea"/>
                          <a:cs typeface="+mn-cs"/>
                          <a:sym typeface="Arial"/>
                        </a:rPr>
                        <a:t> &amp; Standards applied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800" b="0" i="0" u="none" strike="noStrike" cap="none" dirty="0">
                        <a:solidFill>
                          <a:schemeClr val="tx1"/>
                        </a:solidFill>
                        <a:latin typeface="Bell MT" pitchFamily="18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As applicable to the product(s)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0" y="6378389"/>
            <a:ext cx="10048775" cy="267855"/>
            <a:chOff x="0" y="6247598"/>
            <a:chExt cx="5245768" cy="391160"/>
          </a:xfrm>
          <a:solidFill>
            <a:schemeClr val="bg1">
              <a:lumMod val="95000"/>
            </a:schemeClr>
          </a:solidFill>
        </p:grpSpPr>
        <p:sp>
          <p:nvSpPr>
            <p:cNvPr id="4" name="Rectangle 3"/>
            <p:cNvSpPr/>
            <p:nvPr/>
          </p:nvSpPr>
          <p:spPr>
            <a:xfrm>
              <a:off x="0" y="6247598"/>
              <a:ext cx="3927107" cy="738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6330750"/>
              <a:ext cx="4716379" cy="13475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467108"/>
              <a:ext cx="5245768" cy="1716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26321"/>
              </p:ext>
            </p:extLst>
          </p:nvPr>
        </p:nvGraphicFramePr>
        <p:xfrm>
          <a:off x="1116531" y="694722"/>
          <a:ext cx="10125777" cy="5330693"/>
        </p:xfrm>
        <a:graphic>
          <a:graphicData uri="http://schemas.openxmlformats.org/drawingml/2006/table">
            <a:tbl>
              <a:tblPr firstRow="1" bandRow="1">
                <a:effectLst/>
                <a:tableStyleId>{C083E6E3-FA7D-4D7B-A595-EF9225AFEA82}</a:tableStyleId>
              </a:tblPr>
              <a:tblGrid>
                <a:gridCol w="646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3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6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351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baseline="0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 13.</a:t>
                      </a:r>
                      <a:endParaRPr lang="en-US" sz="20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Test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800" b="0" dirty="0">
                        <a:latin typeface="Bell MT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Bell MT" pitchFamily="18" charset="0"/>
                        </a:rPr>
                        <a:t>As</a:t>
                      </a:r>
                      <a:r>
                        <a:rPr lang="en-US" sz="1800" b="0" baseline="0" dirty="0">
                          <a:latin typeface="Bell MT" pitchFamily="18" charset="0"/>
                        </a:rPr>
                        <a:t> applicable to the materials and product(s)</a:t>
                      </a:r>
                      <a:endParaRPr lang="en-US" sz="1800" b="0" dirty="0">
                        <a:latin typeface="Bell MT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7270">
                <a:tc>
                  <a:txBody>
                    <a:bodyPr/>
                    <a:lstStyle/>
                    <a:p>
                      <a:r>
                        <a:rPr lang="en-US" sz="2000" b="1" baseline="0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 </a:t>
                      </a:r>
                    </a:p>
                    <a:p>
                      <a:r>
                        <a:rPr lang="en-US" sz="2000" b="1" baseline="0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14.</a:t>
                      </a:r>
                    </a:p>
                    <a:p>
                      <a:endParaRPr lang="en-US" sz="20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  <a:p>
                      <a:endParaRPr lang="en-US" sz="20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2000" b="1" i="0" u="none" strike="noStrike" cap="none" dirty="0">
                        <a:solidFill>
                          <a:srgbClr val="1660AA"/>
                        </a:solidFill>
                        <a:latin typeface="Sitka Heading" pitchFamily="2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u="none" strike="noStrike" cap="none" dirty="0">
                          <a:solidFill>
                            <a:srgbClr val="1660AA"/>
                          </a:solidFill>
                          <a:latin typeface="Sitka Heading" pitchFamily="2" charset="0"/>
                          <a:ea typeface="+mn-ea"/>
                          <a:cs typeface="+mn-cs"/>
                          <a:sym typeface="Arial"/>
                        </a:rPr>
                        <a:t>Route to Compliance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800" b="0" i="0" u="none" strike="noStrike" cap="none" dirty="0">
                        <a:solidFill>
                          <a:schemeClr val="tx1"/>
                        </a:solidFill>
                        <a:latin typeface="Bell MT" pitchFamily="18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Directives</a:t>
                      </a:r>
                      <a:r>
                        <a:rPr lang="en-US" sz="1800" b="0" i="0" u="none" strike="noStrike" cap="none" baseline="0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 / Regulations are</a:t>
                      </a: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 complied by testing the product(s) according to harmonized standards by an independent ISO / IEC 17025 accredited laboratory.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Involvement</a:t>
                      </a:r>
                      <a:r>
                        <a:rPr lang="en-US" sz="1800" b="0" i="0" u="none" strike="noStrike" cap="none" baseline="0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 of ISO 17065 accredited body.</a:t>
                      </a:r>
                      <a:endParaRPr lang="en-US" sz="1800" b="0" i="0" u="none" strike="noStrike" cap="none" dirty="0">
                        <a:solidFill>
                          <a:schemeClr val="tx1"/>
                        </a:solidFill>
                        <a:latin typeface="Bell MT" pitchFamily="18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Involvement of a notified body</a:t>
                      </a:r>
                      <a:r>
                        <a:rPr lang="en-US" sz="1800" b="0" i="0" u="none" strike="noStrike" cap="none" baseline="0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 as mandatory for a particular Category or Class of the product.</a:t>
                      </a:r>
                      <a:endParaRPr lang="en-US" sz="1800" b="0" i="0" u="none" strike="noStrike" cap="none" dirty="0">
                        <a:solidFill>
                          <a:schemeClr val="tx1"/>
                        </a:solidFill>
                        <a:latin typeface="Bell MT" pitchFamily="18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800" b="0" i="0" u="none" strike="noStrike" cap="none" dirty="0">
                        <a:solidFill>
                          <a:schemeClr val="tx1"/>
                        </a:solidFill>
                        <a:latin typeface="Bell MT" pitchFamily="18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800" b="0" i="0" u="none" strike="noStrike" cap="none" dirty="0">
                        <a:solidFill>
                          <a:schemeClr val="tx1"/>
                        </a:solidFill>
                        <a:latin typeface="Bell MT" pitchFamily="18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526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15.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Product Type Approval / Conformity Certificates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2000" b="1" i="0" u="none" strike="noStrike" cap="none" dirty="0">
                        <a:solidFill>
                          <a:srgbClr val="1660AA"/>
                        </a:solidFill>
                        <a:latin typeface="Sitka Heading" pitchFamily="2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dirty="0">
                          <a:latin typeface="Bell MT" pitchFamily="18" charset="0"/>
                        </a:rPr>
                        <a:t>As issued</a:t>
                      </a:r>
                      <a:r>
                        <a:rPr lang="en-US" sz="1800" b="0" baseline="0" dirty="0">
                          <a:latin typeface="Bell MT" pitchFamily="18" charset="0"/>
                        </a:rPr>
                        <a:t> by a CB or a Notified Body as the case may be.</a:t>
                      </a:r>
                      <a:endParaRPr lang="en-US" sz="1800" b="0" i="0" u="none" strike="noStrike" cap="none" dirty="0">
                        <a:solidFill>
                          <a:schemeClr val="tx1"/>
                        </a:solidFill>
                        <a:latin typeface="Bell MT" pitchFamily="18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0" y="6378389"/>
            <a:ext cx="10048775" cy="267855"/>
            <a:chOff x="0" y="6247598"/>
            <a:chExt cx="5245768" cy="391160"/>
          </a:xfrm>
          <a:solidFill>
            <a:schemeClr val="bg1">
              <a:lumMod val="95000"/>
            </a:schemeClr>
          </a:solidFill>
        </p:grpSpPr>
        <p:sp>
          <p:nvSpPr>
            <p:cNvPr id="4" name="Rectangle 3"/>
            <p:cNvSpPr/>
            <p:nvPr/>
          </p:nvSpPr>
          <p:spPr>
            <a:xfrm>
              <a:off x="0" y="6247598"/>
              <a:ext cx="3927107" cy="738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6330750"/>
              <a:ext cx="4716379" cy="13475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467108"/>
              <a:ext cx="5245768" cy="1716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162590"/>
              </p:ext>
            </p:extLst>
          </p:nvPr>
        </p:nvGraphicFramePr>
        <p:xfrm>
          <a:off x="1039525" y="770020"/>
          <a:ext cx="10539666" cy="5401377"/>
        </p:xfrm>
        <a:graphic>
          <a:graphicData uri="http://schemas.openxmlformats.org/drawingml/2006/table">
            <a:tbl>
              <a:tblPr firstRow="1" bandRow="1">
                <a:effectLst/>
                <a:tableStyleId>{C083E6E3-FA7D-4D7B-A595-EF9225AFEA82}</a:tableStyleId>
              </a:tblPr>
              <a:tblGrid>
                <a:gridCol w="577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0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41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94786">
                <a:tc>
                  <a:txBody>
                    <a:bodyPr/>
                    <a:lstStyle/>
                    <a:p>
                      <a:endParaRPr lang="en-US" sz="1800" b="1" baseline="0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  <a:p>
                      <a:r>
                        <a:rPr lang="en-US" sz="1800" b="1" baseline="0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16.</a:t>
                      </a:r>
                    </a:p>
                    <a:p>
                      <a:endParaRPr lang="en-US" sz="18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  <a:p>
                      <a:endParaRPr lang="en-US" sz="18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Risk Assessment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+mn-ea"/>
                          <a:cs typeface="+mn-cs"/>
                          <a:sym typeface="Arial"/>
                        </a:rPr>
                        <a:t>Risk assessment includes risk analysis and risk evaluation.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+mn-ea"/>
                          <a:cs typeface="+mn-cs"/>
                          <a:sym typeface="Arial"/>
                        </a:rPr>
                        <a:t>Risk analysis, or hazard analysis, is a structured tool for the evaluation of potential problems which could be encountered in connection with the use of the product.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+mn-ea"/>
                          <a:cs typeface="+mn-cs"/>
                          <a:sym typeface="Arial"/>
                        </a:rPr>
                        <a:t> Manufacturers/ suppliers are expected to identify possible hazards associated with the design in both normal operation and under fault conditions.</a:t>
                      </a:r>
                      <a:r>
                        <a:rPr lang="en-US" sz="1600" b="1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16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+mn-ea"/>
                          <a:cs typeface="+mn-cs"/>
                          <a:sym typeface="Arial"/>
                        </a:rPr>
                        <a:t>and conduct a detailed evaluation to reduce or eliminate risks.</a:t>
                      </a:r>
                      <a:endParaRPr lang="en-US" sz="1600" b="0" dirty="0">
                        <a:latin typeface="Bell MT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>
                          <a:latin typeface="Bell MT" pitchFamily="18" charset="0"/>
                        </a:rPr>
                        <a:t>Applicable</a:t>
                      </a:r>
                      <a:r>
                        <a:rPr lang="en-US" sz="1600" b="0" baseline="0" dirty="0">
                          <a:latin typeface="Bell MT" pitchFamily="18" charset="0"/>
                        </a:rPr>
                        <a:t> to the management system, processes, products, services, etc.</a:t>
                      </a:r>
                      <a:endParaRPr lang="en-US" sz="1600" b="0" dirty="0">
                        <a:latin typeface="Bell MT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>
                          <a:latin typeface="Bell MT" pitchFamily="18" charset="0"/>
                        </a:rPr>
                        <a:t>Needs periodic</a:t>
                      </a:r>
                      <a:r>
                        <a:rPr lang="en-US" sz="1600" b="0" baseline="0" dirty="0">
                          <a:latin typeface="Bell MT" pitchFamily="18" charset="0"/>
                        </a:rPr>
                        <a:t> review.</a:t>
                      </a:r>
                      <a:endParaRPr lang="en-US" sz="1600" b="0" dirty="0">
                        <a:latin typeface="Bell MT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7057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  <a:p>
                      <a:r>
                        <a:rPr lang="en-US" sz="1800" b="1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17.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800" b="1" i="0" u="none" strike="noStrike" cap="none" dirty="0">
                        <a:solidFill>
                          <a:srgbClr val="1660AA"/>
                        </a:solidFill>
                        <a:latin typeface="Sitka Heading" pitchFamily="2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i="0" u="none" strike="noStrike" cap="none" dirty="0">
                          <a:solidFill>
                            <a:srgbClr val="1660AA"/>
                          </a:solidFill>
                          <a:latin typeface="Sitka Heading" pitchFamily="2" charset="0"/>
                          <a:ea typeface="+mn-ea"/>
                          <a:cs typeface="+mn-cs"/>
                          <a:sym typeface="Arial"/>
                        </a:rPr>
                        <a:t>Declaration of Conformity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Certificate of Conformity of the product(s) to be issued by the manufacturer / supplier</a:t>
                      </a:r>
                      <a:r>
                        <a:rPr lang="en-US" sz="1600" b="0" i="0" u="none" strike="noStrike" cap="none" baseline="0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 in the country of origin.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u="none" strike="noStrike" cap="none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 The same is required to be managed by the authorized representative</a:t>
                      </a:r>
                      <a:r>
                        <a:rPr lang="en-US" sz="1600" b="0" i="0" u="none" strike="noStrike" cap="none" baseline="0" dirty="0">
                          <a:solidFill>
                            <a:schemeClr val="tx1"/>
                          </a:solidFill>
                          <a:latin typeface="Bell MT" pitchFamily="18" charset="0"/>
                          <a:ea typeface="+mn-ea"/>
                          <a:cs typeface="+mn-cs"/>
                          <a:sym typeface="Arial"/>
                        </a:rPr>
                        <a:t> / agent at market place.</a:t>
                      </a:r>
                      <a:endParaRPr lang="en-US" sz="1600" b="0" i="0" u="none" strike="noStrike" cap="none" dirty="0">
                        <a:solidFill>
                          <a:schemeClr val="tx1"/>
                        </a:solidFill>
                        <a:latin typeface="Bell MT" pitchFamily="18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4786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  <a:p>
                      <a:r>
                        <a:rPr lang="en-US" sz="1800" b="1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18.</a:t>
                      </a:r>
                    </a:p>
                    <a:p>
                      <a:endParaRPr lang="en-US" sz="18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1660AA"/>
                          </a:solidFill>
                          <a:latin typeface="Sitka Heading" pitchFamily="2" charset="0"/>
                        </a:rPr>
                        <a:t>References and Attachments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rgbClr val="1660AA"/>
                        </a:solidFill>
                        <a:latin typeface="Sitka Heading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>
                          <a:latin typeface="Bell MT" pitchFamily="18" charset="0"/>
                        </a:rPr>
                        <a:t>   Test</a:t>
                      </a:r>
                      <a:r>
                        <a:rPr lang="en-US" sz="1600" b="0" baseline="0" dirty="0">
                          <a:latin typeface="Bell MT" pitchFamily="18" charset="0"/>
                        </a:rPr>
                        <a:t> reports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="0" baseline="0" dirty="0">
                          <a:latin typeface="Bell MT" pitchFamily="18" charset="0"/>
                        </a:rPr>
                        <a:t>   Compliance certificates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="0" baseline="0" dirty="0">
                          <a:latin typeface="Bell MT" pitchFamily="18" charset="0"/>
                        </a:rPr>
                        <a:t>   QMS certificates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="0" baseline="0" dirty="0">
                          <a:latin typeface="Bell MT" pitchFamily="18" charset="0"/>
                        </a:rPr>
                        <a:t>  Certificate of incorporation – legal entity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="0" baseline="0" dirty="0">
                          <a:latin typeface="Bell MT" pitchFamily="18" charset="0"/>
                        </a:rPr>
                        <a:t>  Risk assessment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="0" baseline="0" dirty="0">
                          <a:latin typeface="Bell MT" pitchFamily="18" charset="0"/>
                        </a:rPr>
                        <a:t>  Any other specific document(s) as required as per relevant Directive / Regulation of the importing country </a:t>
                      </a:r>
                      <a:endParaRPr lang="en-US" sz="1600" b="0" dirty="0">
                        <a:latin typeface="Bell MT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0" y="6378389"/>
            <a:ext cx="10048775" cy="267855"/>
            <a:chOff x="0" y="6247598"/>
            <a:chExt cx="5245768" cy="391160"/>
          </a:xfrm>
          <a:solidFill>
            <a:schemeClr val="bg1">
              <a:lumMod val="95000"/>
            </a:schemeClr>
          </a:solidFill>
        </p:grpSpPr>
        <p:sp>
          <p:nvSpPr>
            <p:cNvPr id="4" name="Rectangle 3"/>
            <p:cNvSpPr/>
            <p:nvPr/>
          </p:nvSpPr>
          <p:spPr>
            <a:xfrm>
              <a:off x="0" y="6247598"/>
              <a:ext cx="3927107" cy="738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6330750"/>
              <a:ext cx="4716379" cy="13475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467108"/>
              <a:ext cx="5245768" cy="1716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2853508" y="-1643098"/>
            <a:ext cx="6232740" cy="5002315"/>
          </a:xfrm>
        </p:spPr>
      </p:sp>
      <p:grpSp>
        <p:nvGrpSpPr>
          <p:cNvPr id="6" name="Group 5"/>
          <p:cNvGrpSpPr/>
          <p:nvPr/>
        </p:nvGrpSpPr>
        <p:grpSpPr>
          <a:xfrm>
            <a:off x="1679268" y="-279432"/>
            <a:ext cx="7964187" cy="4566135"/>
            <a:chOff x="2037184" y="1360110"/>
            <a:chExt cx="10466670" cy="6000891"/>
          </a:xfrm>
          <a:solidFill>
            <a:schemeClr val="accent1"/>
          </a:solidFill>
        </p:grpSpPr>
        <p:sp>
          <p:nvSpPr>
            <p:cNvPr id="7" name="Freeform 15"/>
            <p:cNvSpPr>
              <a:spLocks/>
            </p:cNvSpPr>
            <p:nvPr/>
          </p:nvSpPr>
          <p:spPr bwMode="auto">
            <a:xfrm>
              <a:off x="5979532" y="3302924"/>
              <a:ext cx="479367" cy="479367"/>
            </a:xfrm>
            <a:custGeom>
              <a:avLst/>
              <a:gdLst>
                <a:gd name="T0" fmla="*/ 169 w 206"/>
                <a:gd name="T1" fmla="*/ 37 h 206"/>
                <a:gd name="T2" fmla="*/ 169 w 206"/>
                <a:gd name="T3" fmla="*/ 170 h 206"/>
                <a:gd name="T4" fmla="*/ 37 w 206"/>
                <a:gd name="T5" fmla="*/ 170 h 206"/>
                <a:gd name="T6" fmla="*/ 37 w 206"/>
                <a:gd name="T7" fmla="*/ 37 h 206"/>
                <a:gd name="T8" fmla="*/ 169 w 206"/>
                <a:gd name="T9" fmla="*/ 3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169" y="37"/>
                  </a:moveTo>
                  <a:cubicBezTo>
                    <a:pt x="206" y="74"/>
                    <a:pt x="206" y="133"/>
                    <a:pt x="169" y="170"/>
                  </a:cubicBezTo>
                  <a:cubicBezTo>
                    <a:pt x="133" y="206"/>
                    <a:pt x="73" y="206"/>
                    <a:pt x="37" y="170"/>
                  </a:cubicBezTo>
                  <a:cubicBezTo>
                    <a:pt x="0" y="133"/>
                    <a:pt x="0" y="74"/>
                    <a:pt x="37" y="37"/>
                  </a:cubicBezTo>
                  <a:cubicBezTo>
                    <a:pt x="73" y="0"/>
                    <a:pt x="133" y="0"/>
                    <a:pt x="169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3"/>
            <p:cNvSpPr>
              <a:spLocks noEditPoints="1"/>
            </p:cNvSpPr>
            <p:nvPr/>
          </p:nvSpPr>
          <p:spPr bwMode="auto">
            <a:xfrm>
              <a:off x="3345144" y="2212005"/>
              <a:ext cx="470492" cy="429578"/>
            </a:xfrm>
            <a:custGeom>
              <a:avLst/>
              <a:gdLst>
                <a:gd name="T0" fmla="*/ 123 w 245"/>
                <a:gd name="T1" fmla="*/ 223 h 223"/>
                <a:gd name="T2" fmla="*/ 44 w 245"/>
                <a:gd name="T3" fmla="*/ 190 h 223"/>
                <a:gd name="T4" fmla="*/ 44 w 245"/>
                <a:gd name="T5" fmla="*/ 32 h 223"/>
                <a:gd name="T6" fmla="*/ 123 w 245"/>
                <a:gd name="T7" fmla="*/ 0 h 223"/>
                <a:gd name="T8" fmla="*/ 202 w 245"/>
                <a:gd name="T9" fmla="*/ 32 h 223"/>
                <a:gd name="T10" fmla="*/ 202 w 245"/>
                <a:gd name="T11" fmla="*/ 32 h 223"/>
                <a:gd name="T12" fmla="*/ 202 w 245"/>
                <a:gd name="T13" fmla="*/ 190 h 223"/>
                <a:gd name="T14" fmla="*/ 123 w 245"/>
                <a:gd name="T15" fmla="*/ 223 h 223"/>
                <a:gd name="T16" fmla="*/ 123 w 245"/>
                <a:gd name="T17" fmla="*/ 36 h 223"/>
                <a:gd name="T18" fmla="*/ 69 w 245"/>
                <a:gd name="T19" fmla="*/ 58 h 223"/>
                <a:gd name="T20" fmla="*/ 69 w 245"/>
                <a:gd name="T21" fmla="*/ 165 h 223"/>
                <a:gd name="T22" fmla="*/ 123 w 245"/>
                <a:gd name="T23" fmla="*/ 187 h 223"/>
                <a:gd name="T24" fmla="*/ 176 w 245"/>
                <a:gd name="T25" fmla="*/ 165 h 223"/>
                <a:gd name="T26" fmla="*/ 176 w 245"/>
                <a:gd name="T27" fmla="*/ 58 h 223"/>
                <a:gd name="T28" fmla="*/ 123 w 245"/>
                <a:gd name="T29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5" h="223">
                  <a:moveTo>
                    <a:pt x="123" y="223"/>
                  </a:moveTo>
                  <a:cubicBezTo>
                    <a:pt x="93" y="223"/>
                    <a:pt x="65" y="212"/>
                    <a:pt x="44" y="190"/>
                  </a:cubicBezTo>
                  <a:cubicBezTo>
                    <a:pt x="0" y="147"/>
                    <a:pt x="0" y="76"/>
                    <a:pt x="44" y="32"/>
                  </a:cubicBezTo>
                  <a:cubicBezTo>
                    <a:pt x="65" y="11"/>
                    <a:pt x="93" y="0"/>
                    <a:pt x="123" y="0"/>
                  </a:cubicBezTo>
                  <a:cubicBezTo>
                    <a:pt x="153" y="0"/>
                    <a:pt x="181" y="11"/>
                    <a:pt x="202" y="32"/>
                  </a:cubicBezTo>
                  <a:cubicBezTo>
                    <a:pt x="202" y="32"/>
                    <a:pt x="202" y="32"/>
                    <a:pt x="202" y="32"/>
                  </a:cubicBezTo>
                  <a:cubicBezTo>
                    <a:pt x="245" y="76"/>
                    <a:pt x="245" y="147"/>
                    <a:pt x="202" y="190"/>
                  </a:cubicBezTo>
                  <a:cubicBezTo>
                    <a:pt x="181" y="212"/>
                    <a:pt x="153" y="223"/>
                    <a:pt x="123" y="223"/>
                  </a:cubicBezTo>
                  <a:close/>
                  <a:moveTo>
                    <a:pt x="123" y="36"/>
                  </a:moveTo>
                  <a:cubicBezTo>
                    <a:pt x="103" y="36"/>
                    <a:pt x="84" y="43"/>
                    <a:pt x="69" y="58"/>
                  </a:cubicBezTo>
                  <a:cubicBezTo>
                    <a:pt x="40" y="87"/>
                    <a:pt x="40" y="135"/>
                    <a:pt x="69" y="165"/>
                  </a:cubicBezTo>
                  <a:cubicBezTo>
                    <a:pt x="84" y="179"/>
                    <a:pt x="103" y="187"/>
                    <a:pt x="123" y="187"/>
                  </a:cubicBezTo>
                  <a:cubicBezTo>
                    <a:pt x="143" y="187"/>
                    <a:pt x="162" y="179"/>
                    <a:pt x="176" y="165"/>
                  </a:cubicBezTo>
                  <a:cubicBezTo>
                    <a:pt x="206" y="135"/>
                    <a:pt x="206" y="87"/>
                    <a:pt x="176" y="58"/>
                  </a:cubicBezTo>
                  <a:cubicBezTo>
                    <a:pt x="162" y="43"/>
                    <a:pt x="143" y="36"/>
                    <a:pt x="123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4437550" y="1770853"/>
              <a:ext cx="1002411" cy="1002411"/>
            </a:xfrm>
            <a:custGeom>
              <a:avLst/>
              <a:gdLst>
                <a:gd name="T0" fmla="*/ 328 w 335"/>
                <a:gd name="T1" fmla="*/ 56 h 335"/>
                <a:gd name="T2" fmla="*/ 299 w 335"/>
                <a:gd name="T3" fmla="*/ 57 h 335"/>
                <a:gd name="T4" fmla="*/ 274 w 335"/>
                <a:gd name="T5" fmla="*/ 57 h 335"/>
                <a:gd name="T6" fmla="*/ 274 w 335"/>
                <a:gd name="T7" fmla="*/ 81 h 335"/>
                <a:gd name="T8" fmla="*/ 273 w 335"/>
                <a:gd name="T9" fmla="*/ 110 h 335"/>
                <a:gd name="T10" fmla="*/ 245 w 335"/>
                <a:gd name="T11" fmla="*/ 111 h 335"/>
                <a:gd name="T12" fmla="*/ 220 w 335"/>
                <a:gd name="T13" fmla="*/ 111 h 335"/>
                <a:gd name="T14" fmla="*/ 220 w 335"/>
                <a:gd name="T15" fmla="*/ 136 h 335"/>
                <a:gd name="T16" fmla="*/ 219 w 335"/>
                <a:gd name="T17" fmla="*/ 164 h 335"/>
                <a:gd name="T18" fmla="*/ 190 w 335"/>
                <a:gd name="T19" fmla="*/ 165 h 335"/>
                <a:gd name="T20" fmla="*/ 166 w 335"/>
                <a:gd name="T21" fmla="*/ 166 h 335"/>
                <a:gd name="T22" fmla="*/ 165 w 335"/>
                <a:gd name="T23" fmla="*/ 190 h 335"/>
                <a:gd name="T24" fmla="*/ 164 w 335"/>
                <a:gd name="T25" fmla="*/ 219 h 335"/>
                <a:gd name="T26" fmla="*/ 136 w 335"/>
                <a:gd name="T27" fmla="*/ 220 h 335"/>
                <a:gd name="T28" fmla="*/ 111 w 335"/>
                <a:gd name="T29" fmla="*/ 220 h 335"/>
                <a:gd name="T30" fmla="*/ 111 w 335"/>
                <a:gd name="T31" fmla="*/ 245 h 335"/>
                <a:gd name="T32" fmla="*/ 110 w 335"/>
                <a:gd name="T33" fmla="*/ 273 h 335"/>
                <a:gd name="T34" fmla="*/ 81 w 335"/>
                <a:gd name="T35" fmla="*/ 274 h 335"/>
                <a:gd name="T36" fmla="*/ 57 w 335"/>
                <a:gd name="T37" fmla="*/ 274 h 335"/>
                <a:gd name="T38" fmla="*/ 57 w 335"/>
                <a:gd name="T39" fmla="*/ 299 h 335"/>
                <a:gd name="T40" fmla="*/ 56 w 335"/>
                <a:gd name="T41" fmla="*/ 327 h 335"/>
                <a:gd name="T42" fmla="*/ 27 w 335"/>
                <a:gd name="T43" fmla="*/ 329 h 335"/>
                <a:gd name="T44" fmla="*/ 2 w 335"/>
                <a:gd name="T45" fmla="*/ 329 h 335"/>
                <a:gd name="T46" fmla="*/ 0 w 335"/>
                <a:gd name="T47" fmla="*/ 326 h 335"/>
                <a:gd name="T48" fmla="*/ 28 w 335"/>
                <a:gd name="T49" fmla="*/ 325 h 335"/>
                <a:gd name="T50" fmla="*/ 53 w 335"/>
                <a:gd name="T51" fmla="*/ 325 h 335"/>
                <a:gd name="T52" fmla="*/ 53 w 335"/>
                <a:gd name="T53" fmla="*/ 300 h 335"/>
                <a:gd name="T54" fmla="*/ 54 w 335"/>
                <a:gd name="T55" fmla="*/ 271 h 335"/>
                <a:gd name="T56" fmla="*/ 83 w 335"/>
                <a:gd name="T57" fmla="*/ 270 h 335"/>
                <a:gd name="T58" fmla="*/ 107 w 335"/>
                <a:gd name="T59" fmla="*/ 270 h 335"/>
                <a:gd name="T60" fmla="*/ 107 w 335"/>
                <a:gd name="T61" fmla="*/ 246 h 335"/>
                <a:gd name="T62" fmla="*/ 108 w 335"/>
                <a:gd name="T63" fmla="*/ 217 h 335"/>
                <a:gd name="T64" fmla="*/ 137 w 335"/>
                <a:gd name="T65" fmla="*/ 216 h 335"/>
                <a:gd name="T66" fmla="*/ 162 w 335"/>
                <a:gd name="T67" fmla="*/ 216 h 335"/>
                <a:gd name="T68" fmla="*/ 162 w 335"/>
                <a:gd name="T69" fmla="*/ 191 h 335"/>
                <a:gd name="T70" fmla="*/ 163 w 335"/>
                <a:gd name="T71" fmla="*/ 163 h 335"/>
                <a:gd name="T72" fmla="*/ 191 w 335"/>
                <a:gd name="T73" fmla="*/ 162 h 335"/>
                <a:gd name="T74" fmla="*/ 216 w 335"/>
                <a:gd name="T75" fmla="*/ 162 h 335"/>
                <a:gd name="T76" fmla="*/ 216 w 335"/>
                <a:gd name="T77" fmla="*/ 137 h 335"/>
                <a:gd name="T78" fmla="*/ 217 w 335"/>
                <a:gd name="T79" fmla="*/ 108 h 335"/>
                <a:gd name="T80" fmla="*/ 246 w 335"/>
                <a:gd name="T81" fmla="*/ 107 h 335"/>
                <a:gd name="T82" fmla="*/ 270 w 335"/>
                <a:gd name="T83" fmla="*/ 107 h 335"/>
                <a:gd name="T84" fmla="*/ 270 w 335"/>
                <a:gd name="T85" fmla="*/ 83 h 335"/>
                <a:gd name="T86" fmla="*/ 271 w 335"/>
                <a:gd name="T87" fmla="*/ 54 h 335"/>
                <a:gd name="T88" fmla="*/ 300 w 335"/>
                <a:gd name="T89" fmla="*/ 53 h 335"/>
                <a:gd name="T90" fmla="*/ 325 w 335"/>
                <a:gd name="T91" fmla="*/ 53 h 335"/>
                <a:gd name="T92" fmla="*/ 325 w 335"/>
                <a:gd name="T93" fmla="*/ 28 h 335"/>
                <a:gd name="T94" fmla="*/ 326 w 335"/>
                <a:gd name="T95" fmla="*/ 0 h 335"/>
                <a:gd name="T96" fmla="*/ 329 w 335"/>
                <a:gd name="T97" fmla="*/ 2 h 335"/>
                <a:gd name="T98" fmla="*/ 329 w 335"/>
                <a:gd name="T99" fmla="*/ 27 h 335"/>
                <a:gd name="T100" fmla="*/ 328 w 335"/>
                <a:gd name="T101" fmla="*/ 5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5" h="335">
                  <a:moveTo>
                    <a:pt x="328" y="56"/>
                  </a:moveTo>
                  <a:cubicBezTo>
                    <a:pt x="320" y="63"/>
                    <a:pt x="309" y="60"/>
                    <a:pt x="299" y="57"/>
                  </a:cubicBezTo>
                  <a:cubicBezTo>
                    <a:pt x="289" y="54"/>
                    <a:pt x="280" y="51"/>
                    <a:pt x="274" y="57"/>
                  </a:cubicBezTo>
                  <a:cubicBezTo>
                    <a:pt x="268" y="63"/>
                    <a:pt x="271" y="72"/>
                    <a:pt x="274" y="81"/>
                  </a:cubicBezTo>
                  <a:cubicBezTo>
                    <a:pt x="277" y="92"/>
                    <a:pt x="281" y="102"/>
                    <a:pt x="273" y="110"/>
                  </a:cubicBezTo>
                  <a:cubicBezTo>
                    <a:pt x="265" y="118"/>
                    <a:pt x="255" y="114"/>
                    <a:pt x="245" y="111"/>
                  </a:cubicBezTo>
                  <a:cubicBezTo>
                    <a:pt x="235" y="108"/>
                    <a:pt x="226" y="105"/>
                    <a:pt x="220" y="111"/>
                  </a:cubicBezTo>
                  <a:cubicBezTo>
                    <a:pt x="214" y="117"/>
                    <a:pt x="217" y="126"/>
                    <a:pt x="220" y="136"/>
                  </a:cubicBezTo>
                  <a:cubicBezTo>
                    <a:pt x="223" y="146"/>
                    <a:pt x="226" y="157"/>
                    <a:pt x="219" y="164"/>
                  </a:cubicBezTo>
                  <a:cubicBezTo>
                    <a:pt x="211" y="172"/>
                    <a:pt x="200" y="169"/>
                    <a:pt x="190" y="165"/>
                  </a:cubicBezTo>
                  <a:cubicBezTo>
                    <a:pt x="181" y="162"/>
                    <a:pt x="171" y="160"/>
                    <a:pt x="166" y="166"/>
                  </a:cubicBezTo>
                  <a:cubicBezTo>
                    <a:pt x="160" y="171"/>
                    <a:pt x="162" y="181"/>
                    <a:pt x="165" y="190"/>
                  </a:cubicBezTo>
                  <a:cubicBezTo>
                    <a:pt x="169" y="200"/>
                    <a:pt x="172" y="211"/>
                    <a:pt x="164" y="219"/>
                  </a:cubicBezTo>
                  <a:cubicBezTo>
                    <a:pt x="157" y="226"/>
                    <a:pt x="146" y="223"/>
                    <a:pt x="136" y="220"/>
                  </a:cubicBezTo>
                  <a:cubicBezTo>
                    <a:pt x="126" y="217"/>
                    <a:pt x="117" y="214"/>
                    <a:pt x="111" y="220"/>
                  </a:cubicBezTo>
                  <a:cubicBezTo>
                    <a:pt x="105" y="226"/>
                    <a:pt x="108" y="235"/>
                    <a:pt x="111" y="245"/>
                  </a:cubicBezTo>
                  <a:cubicBezTo>
                    <a:pt x="114" y="255"/>
                    <a:pt x="118" y="265"/>
                    <a:pt x="110" y="273"/>
                  </a:cubicBezTo>
                  <a:cubicBezTo>
                    <a:pt x="102" y="281"/>
                    <a:pt x="92" y="277"/>
                    <a:pt x="81" y="274"/>
                  </a:cubicBezTo>
                  <a:cubicBezTo>
                    <a:pt x="72" y="271"/>
                    <a:pt x="63" y="268"/>
                    <a:pt x="57" y="274"/>
                  </a:cubicBezTo>
                  <a:cubicBezTo>
                    <a:pt x="51" y="280"/>
                    <a:pt x="54" y="289"/>
                    <a:pt x="57" y="299"/>
                  </a:cubicBezTo>
                  <a:cubicBezTo>
                    <a:pt x="60" y="309"/>
                    <a:pt x="63" y="320"/>
                    <a:pt x="56" y="327"/>
                  </a:cubicBezTo>
                  <a:cubicBezTo>
                    <a:pt x="48" y="335"/>
                    <a:pt x="37" y="332"/>
                    <a:pt x="27" y="329"/>
                  </a:cubicBezTo>
                  <a:cubicBezTo>
                    <a:pt x="17" y="326"/>
                    <a:pt x="8" y="323"/>
                    <a:pt x="2" y="329"/>
                  </a:cubicBezTo>
                  <a:cubicBezTo>
                    <a:pt x="0" y="326"/>
                    <a:pt x="0" y="326"/>
                    <a:pt x="0" y="326"/>
                  </a:cubicBezTo>
                  <a:cubicBezTo>
                    <a:pt x="7" y="318"/>
                    <a:pt x="18" y="322"/>
                    <a:pt x="28" y="325"/>
                  </a:cubicBezTo>
                  <a:cubicBezTo>
                    <a:pt x="38" y="328"/>
                    <a:pt x="47" y="331"/>
                    <a:pt x="53" y="325"/>
                  </a:cubicBezTo>
                  <a:cubicBezTo>
                    <a:pt x="59" y="319"/>
                    <a:pt x="56" y="310"/>
                    <a:pt x="53" y="300"/>
                  </a:cubicBezTo>
                  <a:cubicBezTo>
                    <a:pt x="50" y="290"/>
                    <a:pt x="46" y="279"/>
                    <a:pt x="54" y="271"/>
                  </a:cubicBezTo>
                  <a:cubicBezTo>
                    <a:pt x="62" y="264"/>
                    <a:pt x="72" y="267"/>
                    <a:pt x="83" y="270"/>
                  </a:cubicBezTo>
                  <a:cubicBezTo>
                    <a:pt x="92" y="273"/>
                    <a:pt x="101" y="276"/>
                    <a:pt x="107" y="270"/>
                  </a:cubicBezTo>
                  <a:cubicBezTo>
                    <a:pt x="113" y="264"/>
                    <a:pt x="110" y="255"/>
                    <a:pt x="107" y="246"/>
                  </a:cubicBezTo>
                  <a:cubicBezTo>
                    <a:pt x="104" y="235"/>
                    <a:pt x="101" y="225"/>
                    <a:pt x="108" y="217"/>
                  </a:cubicBezTo>
                  <a:cubicBezTo>
                    <a:pt x="116" y="209"/>
                    <a:pt x="127" y="213"/>
                    <a:pt x="137" y="216"/>
                  </a:cubicBezTo>
                  <a:cubicBezTo>
                    <a:pt x="147" y="219"/>
                    <a:pt x="156" y="222"/>
                    <a:pt x="162" y="216"/>
                  </a:cubicBezTo>
                  <a:cubicBezTo>
                    <a:pt x="168" y="210"/>
                    <a:pt x="165" y="201"/>
                    <a:pt x="162" y="191"/>
                  </a:cubicBezTo>
                  <a:cubicBezTo>
                    <a:pt x="158" y="181"/>
                    <a:pt x="155" y="170"/>
                    <a:pt x="163" y="163"/>
                  </a:cubicBezTo>
                  <a:cubicBezTo>
                    <a:pt x="170" y="155"/>
                    <a:pt x="181" y="158"/>
                    <a:pt x="191" y="162"/>
                  </a:cubicBezTo>
                  <a:cubicBezTo>
                    <a:pt x="201" y="165"/>
                    <a:pt x="210" y="168"/>
                    <a:pt x="216" y="162"/>
                  </a:cubicBezTo>
                  <a:cubicBezTo>
                    <a:pt x="222" y="156"/>
                    <a:pt x="219" y="147"/>
                    <a:pt x="216" y="137"/>
                  </a:cubicBezTo>
                  <a:cubicBezTo>
                    <a:pt x="213" y="127"/>
                    <a:pt x="209" y="116"/>
                    <a:pt x="217" y="108"/>
                  </a:cubicBezTo>
                  <a:cubicBezTo>
                    <a:pt x="225" y="101"/>
                    <a:pt x="235" y="104"/>
                    <a:pt x="246" y="107"/>
                  </a:cubicBezTo>
                  <a:cubicBezTo>
                    <a:pt x="255" y="110"/>
                    <a:pt x="264" y="113"/>
                    <a:pt x="270" y="107"/>
                  </a:cubicBezTo>
                  <a:cubicBezTo>
                    <a:pt x="276" y="101"/>
                    <a:pt x="273" y="92"/>
                    <a:pt x="270" y="83"/>
                  </a:cubicBezTo>
                  <a:cubicBezTo>
                    <a:pt x="267" y="72"/>
                    <a:pt x="264" y="62"/>
                    <a:pt x="271" y="54"/>
                  </a:cubicBezTo>
                  <a:cubicBezTo>
                    <a:pt x="279" y="46"/>
                    <a:pt x="290" y="50"/>
                    <a:pt x="300" y="53"/>
                  </a:cubicBezTo>
                  <a:cubicBezTo>
                    <a:pt x="310" y="56"/>
                    <a:pt x="319" y="59"/>
                    <a:pt x="325" y="53"/>
                  </a:cubicBezTo>
                  <a:cubicBezTo>
                    <a:pt x="331" y="47"/>
                    <a:pt x="328" y="38"/>
                    <a:pt x="325" y="28"/>
                  </a:cubicBezTo>
                  <a:cubicBezTo>
                    <a:pt x="322" y="18"/>
                    <a:pt x="318" y="7"/>
                    <a:pt x="326" y="0"/>
                  </a:cubicBezTo>
                  <a:cubicBezTo>
                    <a:pt x="329" y="2"/>
                    <a:pt x="329" y="2"/>
                    <a:pt x="329" y="2"/>
                  </a:cubicBezTo>
                  <a:cubicBezTo>
                    <a:pt x="323" y="8"/>
                    <a:pt x="326" y="17"/>
                    <a:pt x="329" y="27"/>
                  </a:cubicBezTo>
                  <a:cubicBezTo>
                    <a:pt x="332" y="37"/>
                    <a:pt x="335" y="48"/>
                    <a:pt x="328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11100654" y="2540196"/>
              <a:ext cx="1002411" cy="1002411"/>
            </a:xfrm>
            <a:custGeom>
              <a:avLst/>
              <a:gdLst>
                <a:gd name="T0" fmla="*/ 328 w 335"/>
                <a:gd name="T1" fmla="*/ 56 h 335"/>
                <a:gd name="T2" fmla="*/ 299 w 335"/>
                <a:gd name="T3" fmla="*/ 57 h 335"/>
                <a:gd name="T4" fmla="*/ 274 w 335"/>
                <a:gd name="T5" fmla="*/ 57 h 335"/>
                <a:gd name="T6" fmla="*/ 274 w 335"/>
                <a:gd name="T7" fmla="*/ 81 h 335"/>
                <a:gd name="T8" fmla="*/ 273 w 335"/>
                <a:gd name="T9" fmla="*/ 110 h 335"/>
                <a:gd name="T10" fmla="*/ 245 w 335"/>
                <a:gd name="T11" fmla="*/ 111 h 335"/>
                <a:gd name="T12" fmla="*/ 220 w 335"/>
                <a:gd name="T13" fmla="*/ 111 h 335"/>
                <a:gd name="T14" fmla="*/ 220 w 335"/>
                <a:gd name="T15" fmla="*/ 136 h 335"/>
                <a:gd name="T16" fmla="*/ 219 w 335"/>
                <a:gd name="T17" fmla="*/ 164 h 335"/>
                <a:gd name="T18" fmla="*/ 190 w 335"/>
                <a:gd name="T19" fmla="*/ 165 h 335"/>
                <a:gd name="T20" fmla="*/ 166 w 335"/>
                <a:gd name="T21" fmla="*/ 166 h 335"/>
                <a:gd name="T22" fmla="*/ 165 w 335"/>
                <a:gd name="T23" fmla="*/ 190 h 335"/>
                <a:gd name="T24" fmla="*/ 164 w 335"/>
                <a:gd name="T25" fmla="*/ 219 h 335"/>
                <a:gd name="T26" fmla="*/ 136 w 335"/>
                <a:gd name="T27" fmla="*/ 220 h 335"/>
                <a:gd name="T28" fmla="*/ 111 w 335"/>
                <a:gd name="T29" fmla="*/ 220 h 335"/>
                <a:gd name="T30" fmla="*/ 111 w 335"/>
                <a:gd name="T31" fmla="*/ 245 h 335"/>
                <a:gd name="T32" fmla="*/ 110 w 335"/>
                <a:gd name="T33" fmla="*/ 273 h 335"/>
                <a:gd name="T34" fmla="*/ 81 w 335"/>
                <a:gd name="T35" fmla="*/ 274 h 335"/>
                <a:gd name="T36" fmla="*/ 57 w 335"/>
                <a:gd name="T37" fmla="*/ 274 h 335"/>
                <a:gd name="T38" fmla="*/ 57 w 335"/>
                <a:gd name="T39" fmla="*/ 299 h 335"/>
                <a:gd name="T40" fmla="*/ 56 w 335"/>
                <a:gd name="T41" fmla="*/ 327 h 335"/>
                <a:gd name="T42" fmla="*/ 27 w 335"/>
                <a:gd name="T43" fmla="*/ 329 h 335"/>
                <a:gd name="T44" fmla="*/ 2 w 335"/>
                <a:gd name="T45" fmla="*/ 329 h 335"/>
                <a:gd name="T46" fmla="*/ 0 w 335"/>
                <a:gd name="T47" fmla="*/ 326 h 335"/>
                <a:gd name="T48" fmla="*/ 28 w 335"/>
                <a:gd name="T49" fmla="*/ 325 h 335"/>
                <a:gd name="T50" fmla="*/ 53 w 335"/>
                <a:gd name="T51" fmla="*/ 325 h 335"/>
                <a:gd name="T52" fmla="*/ 53 w 335"/>
                <a:gd name="T53" fmla="*/ 300 h 335"/>
                <a:gd name="T54" fmla="*/ 54 w 335"/>
                <a:gd name="T55" fmla="*/ 271 h 335"/>
                <a:gd name="T56" fmla="*/ 83 w 335"/>
                <a:gd name="T57" fmla="*/ 270 h 335"/>
                <a:gd name="T58" fmla="*/ 107 w 335"/>
                <a:gd name="T59" fmla="*/ 270 h 335"/>
                <a:gd name="T60" fmla="*/ 107 w 335"/>
                <a:gd name="T61" fmla="*/ 246 h 335"/>
                <a:gd name="T62" fmla="*/ 108 w 335"/>
                <a:gd name="T63" fmla="*/ 217 h 335"/>
                <a:gd name="T64" fmla="*/ 137 w 335"/>
                <a:gd name="T65" fmla="*/ 216 h 335"/>
                <a:gd name="T66" fmla="*/ 162 w 335"/>
                <a:gd name="T67" fmla="*/ 216 h 335"/>
                <a:gd name="T68" fmla="*/ 162 w 335"/>
                <a:gd name="T69" fmla="*/ 191 h 335"/>
                <a:gd name="T70" fmla="*/ 163 w 335"/>
                <a:gd name="T71" fmla="*/ 163 h 335"/>
                <a:gd name="T72" fmla="*/ 191 w 335"/>
                <a:gd name="T73" fmla="*/ 162 h 335"/>
                <a:gd name="T74" fmla="*/ 216 w 335"/>
                <a:gd name="T75" fmla="*/ 162 h 335"/>
                <a:gd name="T76" fmla="*/ 216 w 335"/>
                <a:gd name="T77" fmla="*/ 137 h 335"/>
                <a:gd name="T78" fmla="*/ 217 w 335"/>
                <a:gd name="T79" fmla="*/ 108 h 335"/>
                <a:gd name="T80" fmla="*/ 246 w 335"/>
                <a:gd name="T81" fmla="*/ 107 h 335"/>
                <a:gd name="T82" fmla="*/ 270 w 335"/>
                <a:gd name="T83" fmla="*/ 107 h 335"/>
                <a:gd name="T84" fmla="*/ 270 w 335"/>
                <a:gd name="T85" fmla="*/ 83 h 335"/>
                <a:gd name="T86" fmla="*/ 271 w 335"/>
                <a:gd name="T87" fmla="*/ 54 h 335"/>
                <a:gd name="T88" fmla="*/ 300 w 335"/>
                <a:gd name="T89" fmla="*/ 53 h 335"/>
                <a:gd name="T90" fmla="*/ 325 w 335"/>
                <a:gd name="T91" fmla="*/ 53 h 335"/>
                <a:gd name="T92" fmla="*/ 325 w 335"/>
                <a:gd name="T93" fmla="*/ 28 h 335"/>
                <a:gd name="T94" fmla="*/ 326 w 335"/>
                <a:gd name="T95" fmla="*/ 0 h 335"/>
                <a:gd name="T96" fmla="*/ 329 w 335"/>
                <a:gd name="T97" fmla="*/ 2 h 335"/>
                <a:gd name="T98" fmla="*/ 329 w 335"/>
                <a:gd name="T99" fmla="*/ 27 h 335"/>
                <a:gd name="T100" fmla="*/ 328 w 335"/>
                <a:gd name="T101" fmla="*/ 5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5" h="335">
                  <a:moveTo>
                    <a:pt x="328" y="56"/>
                  </a:moveTo>
                  <a:cubicBezTo>
                    <a:pt x="320" y="63"/>
                    <a:pt x="309" y="60"/>
                    <a:pt x="299" y="57"/>
                  </a:cubicBezTo>
                  <a:cubicBezTo>
                    <a:pt x="289" y="54"/>
                    <a:pt x="280" y="51"/>
                    <a:pt x="274" y="57"/>
                  </a:cubicBezTo>
                  <a:cubicBezTo>
                    <a:pt x="268" y="63"/>
                    <a:pt x="271" y="72"/>
                    <a:pt x="274" y="81"/>
                  </a:cubicBezTo>
                  <a:cubicBezTo>
                    <a:pt x="277" y="92"/>
                    <a:pt x="281" y="102"/>
                    <a:pt x="273" y="110"/>
                  </a:cubicBezTo>
                  <a:cubicBezTo>
                    <a:pt x="265" y="118"/>
                    <a:pt x="255" y="114"/>
                    <a:pt x="245" y="111"/>
                  </a:cubicBezTo>
                  <a:cubicBezTo>
                    <a:pt x="235" y="108"/>
                    <a:pt x="226" y="105"/>
                    <a:pt x="220" y="111"/>
                  </a:cubicBezTo>
                  <a:cubicBezTo>
                    <a:pt x="214" y="117"/>
                    <a:pt x="217" y="126"/>
                    <a:pt x="220" y="136"/>
                  </a:cubicBezTo>
                  <a:cubicBezTo>
                    <a:pt x="223" y="146"/>
                    <a:pt x="226" y="157"/>
                    <a:pt x="219" y="164"/>
                  </a:cubicBezTo>
                  <a:cubicBezTo>
                    <a:pt x="211" y="172"/>
                    <a:pt x="200" y="169"/>
                    <a:pt x="190" y="165"/>
                  </a:cubicBezTo>
                  <a:cubicBezTo>
                    <a:pt x="181" y="162"/>
                    <a:pt x="171" y="160"/>
                    <a:pt x="166" y="166"/>
                  </a:cubicBezTo>
                  <a:cubicBezTo>
                    <a:pt x="160" y="171"/>
                    <a:pt x="162" y="181"/>
                    <a:pt x="165" y="190"/>
                  </a:cubicBezTo>
                  <a:cubicBezTo>
                    <a:pt x="169" y="200"/>
                    <a:pt x="172" y="211"/>
                    <a:pt x="164" y="219"/>
                  </a:cubicBezTo>
                  <a:cubicBezTo>
                    <a:pt x="157" y="226"/>
                    <a:pt x="146" y="223"/>
                    <a:pt x="136" y="220"/>
                  </a:cubicBezTo>
                  <a:cubicBezTo>
                    <a:pt x="126" y="217"/>
                    <a:pt x="117" y="214"/>
                    <a:pt x="111" y="220"/>
                  </a:cubicBezTo>
                  <a:cubicBezTo>
                    <a:pt x="105" y="226"/>
                    <a:pt x="108" y="235"/>
                    <a:pt x="111" y="245"/>
                  </a:cubicBezTo>
                  <a:cubicBezTo>
                    <a:pt x="114" y="255"/>
                    <a:pt x="118" y="265"/>
                    <a:pt x="110" y="273"/>
                  </a:cubicBezTo>
                  <a:cubicBezTo>
                    <a:pt x="102" y="281"/>
                    <a:pt x="92" y="277"/>
                    <a:pt x="81" y="274"/>
                  </a:cubicBezTo>
                  <a:cubicBezTo>
                    <a:pt x="72" y="271"/>
                    <a:pt x="63" y="268"/>
                    <a:pt x="57" y="274"/>
                  </a:cubicBezTo>
                  <a:cubicBezTo>
                    <a:pt x="51" y="280"/>
                    <a:pt x="54" y="289"/>
                    <a:pt x="57" y="299"/>
                  </a:cubicBezTo>
                  <a:cubicBezTo>
                    <a:pt x="60" y="309"/>
                    <a:pt x="63" y="320"/>
                    <a:pt x="56" y="327"/>
                  </a:cubicBezTo>
                  <a:cubicBezTo>
                    <a:pt x="48" y="335"/>
                    <a:pt x="37" y="332"/>
                    <a:pt x="27" y="329"/>
                  </a:cubicBezTo>
                  <a:cubicBezTo>
                    <a:pt x="17" y="326"/>
                    <a:pt x="8" y="323"/>
                    <a:pt x="2" y="329"/>
                  </a:cubicBezTo>
                  <a:cubicBezTo>
                    <a:pt x="0" y="326"/>
                    <a:pt x="0" y="326"/>
                    <a:pt x="0" y="326"/>
                  </a:cubicBezTo>
                  <a:cubicBezTo>
                    <a:pt x="7" y="318"/>
                    <a:pt x="18" y="322"/>
                    <a:pt x="28" y="325"/>
                  </a:cubicBezTo>
                  <a:cubicBezTo>
                    <a:pt x="38" y="328"/>
                    <a:pt x="47" y="331"/>
                    <a:pt x="53" y="325"/>
                  </a:cubicBezTo>
                  <a:cubicBezTo>
                    <a:pt x="59" y="319"/>
                    <a:pt x="56" y="310"/>
                    <a:pt x="53" y="300"/>
                  </a:cubicBezTo>
                  <a:cubicBezTo>
                    <a:pt x="50" y="290"/>
                    <a:pt x="46" y="279"/>
                    <a:pt x="54" y="271"/>
                  </a:cubicBezTo>
                  <a:cubicBezTo>
                    <a:pt x="62" y="264"/>
                    <a:pt x="72" y="267"/>
                    <a:pt x="83" y="270"/>
                  </a:cubicBezTo>
                  <a:cubicBezTo>
                    <a:pt x="92" y="273"/>
                    <a:pt x="101" y="276"/>
                    <a:pt x="107" y="270"/>
                  </a:cubicBezTo>
                  <a:cubicBezTo>
                    <a:pt x="113" y="264"/>
                    <a:pt x="110" y="255"/>
                    <a:pt x="107" y="246"/>
                  </a:cubicBezTo>
                  <a:cubicBezTo>
                    <a:pt x="104" y="235"/>
                    <a:pt x="101" y="225"/>
                    <a:pt x="108" y="217"/>
                  </a:cubicBezTo>
                  <a:cubicBezTo>
                    <a:pt x="116" y="209"/>
                    <a:pt x="127" y="213"/>
                    <a:pt x="137" y="216"/>
                  </a:cubicBezTo>
                  <a:cubicBezTo>
                    <a:pt x="147" y="219"/>
                    <a:pt x="156" y="222"/>
                    <a:pt x="162" y="216"/>
                  </a:cubicBezTo>
                  <a:cubicBezTo>
                    <a:pt x="168" y="210"/>
                    <a:pt x="165" y="201"/>
                    <a:pt x="162" y="191"/>
                  </a:cubicBezTo>
                  <a:cubicBezTo>
                    <a:pt x="158" y="181"/>
                    <a:pt x="155" y="170"/>
                    <a:pt x="163" y="163"/>
                  </a:cubicBezTo>
                  <a:cubicBezTo>
                    <a:pt x="170" y="155"/>
                    <a:pt x="181" y="158"/>
                    <a:pt x="191" y="162"/>
                  </a:cubicBezTo>
                  <a:cubicBezTo>
                    <a:pt x="201" y="165"/>
                    <a:pt x="210" y="168"/>
                    <a:pt x="216" y="162"/>
                  </a:cubicBezTo>
                  <a:cubicBezTo>
                    <a:pt x="222" y="156"/>
                    <a:pt x="219" y="147"/>
                    <a:pt x="216" y="137"/>
                  </a:cubicBezTo>
                  <a:cubicBezTo>
                    <a:pt x="213" y="127"/>
                    <a:pt x="209" y="116"/>
                    <a:pt x="217" y="108"/>
                  </a:cubicBezTo>
                  <a:cubicBezTo>
                    <a:pt x="225" y="101"/>
                    <a:pt x="235" y="104"/>
                    <a:pt x="246" y="107"/>
                  </a:cubicBezTo>
                  <a:cubicBezTo>
                    <a:pt x="255" y="110"/>
                    <a:pt x="264" y="113"/>
                    <a:pt x="270" y="107"/>
                  </a:cubicBezTo>
                  <a:cubicBezTo>
                    <a:pt x="276" y="101"/>
                    <a:pt x="273" y="92"/>
                    <a:pt x="270" y="83"/>
                  </a:cubicBezTo>
                  <a:cubicBezTo>
                    <a:pt x="267" y="72"/>
                    <a:pt x="264" y="62"/>
                    <a:pt x="271" y="54"/>
                  </a:cubicBezTo>
                  <a:cubicBezTo>
                    <a:pt x="279" y="46"/>
                    <a:pt x="290" y="50"/>
                    <a:pt x="300" y="53"/>
                  </a:cubicBezTo>
                  <a:cubicBezTo>
                    <a:pt x="310" y="56"/>
                    <a:pt x="319" y="59"/>
                    <a:pt x="325" y="53"/>
                  </a:cubicBezTo>
                  <a:cubicBezTo>
                    <a:pt x="331" y="47"/>
                    <a:pt x="328" y="38"/>
                    <a:pt x="325" y="28"/>
                  </a:cubicBezTo>
                  <a:cubicBezTo>
                    <a:pt x="322" y="18"/>
                    <a:pt x="318" y="7"/>
                    <a:pt x="326" y="0"/>
                  </a:cubicBezTo>
                  <a:cubicBezTo>
                    <a:pt x="329" y="2"/>
                    <a:pt x="329" y="2"/>
                    <a:pt x="329" y="2"/>
                  </a:cubicBezTo>
                  <a:cubicBezTo>
                    <a:pt x="323" y="8"/>
                    <a:pt x="326" y="17"/>
                    <a:pt x="329" y="27"/>
                  </a:cubicBezTo>
                  <a:cubicBezTo>
                    <a:pt x="332" y="37"/>
                    <a:pt x="335" y="48"/>
                    <a:pt x="328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3"/>
            <p:cNvSpPr>
              <a:spLocks noEditPoints="1"/>
            </p:cNvSpPr>
            <p:nvPr/>
          </p:nvSpPr>
          <p:spPr bwMode="auto">
            <a:xfrm>
              <a:off x="7591531" y="5867225"/>
              <a:ext cx="334022" cy="304975"/>
            </a:xfrm>
            <a:custGeom>
              <a:avLst/>
              <a:gdLst>
                <a:gd name="T0" fmla="*/ 123 w 245"/>
                <a:gd name="T1" fmla="*/ 223 h 223"/>
                <a:gd name="T2" fmla="*/ 44 w 245"/>
                <a:gd name="T3" fmla="*/ 190 h 223"/>
                <a:gd name="T4" fmla="*/ 44 w 245"/>
                <a:gd name="T5" fmla="*/ 32 h 223"/>
                <a:gd name="T6" fmla="*/ 123 w 245"/>
                <a:gd name="T7" fmla="*/ 0 h 223"/>
                <a:gd name="T8" fmla="*/ 202 w 245"/>
                <a:gd name="T9" fmla="*/ 32 h 223"/>
                <a:gd name="T10" fmla="*/ 202 w 245"/>
                <a:gd name="T11" fmla="*/ 32 h 223"/>
                <a:gd name="T12" fmla="*/ 202 w 245"/>
                <a:gd name="T13" fmla="*/ 190 h 223"/>
                <a:gd name="T14" fmla="*/ 123 w 245"/>
                <a:gd name="T15" fmla="*/ 223 h 223"/>
                <a:gd name="T16" fmla="*/ 123 w 245"/>
                <a:gd name="T17" fmla="*/ 36 h 223"/>
                <a:gd name="T18" fmla="*/ 69 w 245"/>
                <a:gd name="T19" fmla="*/ 58 h 223"/>
                <a:gd name="T20" fmla="*/ 69 w 245"/>
                <a:gd name="T21" fmla="*/ 165 h 223"/>
                <a:gd name="T22" fmla="*/ 123 w 245"/>
                <a:gd name="T23" fmla="*/ 187 h 223"/>
                <a:gd name="T24" fmla="*/ 176 w 245"/>
                <a:gd name="T25" fmla="*/ 165 h 223"/>
                <a:gd name="T26" fmla="*/ 176 w 245"/>
                <a:gd name="T27" fmla="*/ 58 h 223"/>
                <a:gd name="T28" fmla="*/ 123 w 245"/>
                <a:gd name="T29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5" h="223">
                  <a:moveTo>
                    <a:pt x="123" y="223"/>
                  </a:moveTo>
                  <a:cubicBezTo>
                    <a:pt x="93" y="223"/>
                    <a:pt x="65" y="212"/>
                    <a:pt x="44" y="190"/>
                  </a:cubicBezTo>
                  <a:cubicBezTo>
                    <a:pt x="0" y="147"/>
                    <a:pt x="0" y="76"/>
                    <a:pt x="44" y="32"/>
                  </a:cubicBezTo>
                  <a:cubicBezTo>
                    <a:pt x="65" y="11"/>
                    <a:pt x="93" y="0"/>
                    <a:pt x="123" y="0"/>
                  </a:cubicBezTo>
                  <a:cubicBezTo>
                    <a:pt x="153" y="0"/>
                    <a:pt x="181" y="11"/>
                    <a:pt x="202" y="32"/>
                  </a:cubicBezTo>
                  <a:cubicBezTo>
                    <a:pt x="202" y="32"/>
                    <a:pt x="202" y="32"/>
                    <a:pt x="202" y="32"/>
                  </a:cubicBezTo>
                  <a:cubicBezTo>
                    <a:pt x="245" y="76"/>
                    <a:pt x="245" y="147"/>
                    <a:pt x="202" y="190"/>
                  </a:cubicBezTo>
                  <a:cubicBezTo>
                    <a:pt x="181" y="212"/>
                    <a:pt x="153" y="223"/>
                    <a:pt x="123" y="223"/>
                  </a:cubicBezTo>
                  <a:close/>
                  <a:moveTo>
                    <a:pt x="123" y="36"/>
                  </a:moveTo>
                  <a:cubicBezTo>
                    <a:pt x="103" y="36"/>
                    <a:pt x="84" y="43"/>
                    <a:pt x="69" y="58"/>
                  </a:cubicBezTo>
                  <a:cubicBezTo>
                    <a:pt x="40" y="87"/>
                    <a:pt x="40" y="135"/>
                    <a:pt x="69" y="165"/>
                  </a:cubicBezTo>
                  <a:cubicBezTo>
                    <a:pt x="84" y="179"/>
                    <a:pt x="103" y="187"/>
                    <a:pt x="123" y="187"/>
                  </a:cubicBezTo>
                  <a:cubicBezTo>
                    <a:pt x="143" y="187"/>
                    <a:pt x="162" y="179"/>
                    <a:pt x="176" y="165"/>
                  </a:cubicBezTo>
                  <a:cubicBezTo>
                    <a:pt x="206" y="135"/>
                    <a:pt x="206" y="87"/>
                    <a:pt x="176" y="58"/>
                  </a:cubicBezTo>
                  <a:cubicBezTo>
                    <a:pt x="162" y="43"/>
                    <a:pt x="143" y="36"/>
                    <a:pt x="123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10741025" y="5568997"/>
              <a:ext cx="479367" cy="479367"/>
            </a:xfrm>
            <a:custGeom>
              <a:avLst/>
              <a:gdLst>
                <a:gd name="T0" fmla="*/ 169 w 206"/>
                <a:gd name="T1" fmla="*/ 37 h 206"/>
                <a:gd name="T2" fmla="*/ 169 w 206"/>
                <a:gd name="T3" fmla="*/ 170 h 206"/>
                <a:gd name="T4" fmla="*/ 37 w 206"/>
                <a:gd name="T5" fmla="*/ 170 h 206"/>
                <a:gd name="T6" fmla="*/ 37 w 206"/>
                <a:gd name="T7" fmla="*/ 37 h 206"/>
                <a:gd name="T8" fmla="*/ 169 w 206"/>
                <a:gd name="T9" fmla="*/ 3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169" y="37"/>
                  </a:moveTo>
                  <a:cubicBezTo>
                    <a:pt x="206" y="74"/>
                    <a:pt x="206" y="133"/>
                    <a:pt x="169" y="170"/>
                  </a:cubicBezTo>
                  <a:cubicBezTo>
                    <a:pt x="133" y="206"/>
                    <a:pt x="73" y="206"/>
                    <a:pt x="37" y="170"/>
                  </a:cubicBezTo>
                  <a:cubicBezTo>
                    <a:pt x="0" y="133"/>
                    <a:pt x="0" y="74"/>
                    <a:pt x="37" y="37"/>
                  </a:cubicBezTo>
                  <a:cubicBezTo>
                    <a:pt x="73" y="0"/>
                    <a:pt x="133" y="0"/>
                    <a:pt x="169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8371699" y="1770853"/>
              <a:ext cx="1104631" cy="1108318"/>
            </a:xfrm>
            <a:custGeom>
              <a:avLst/>
              <a:gdLst>
                <a:gd name="T0" fmla="*/ 421 w 456"/>
                <a:gd name="T1" fmla="*/ 35 h 457"/>
                <a:gd name="T2" fmla="*/ 421 w 456"/>
                <a:gd name="T3" fmla="*/ 163 h 457"/>
                <a:gd name="T4" fmla="*/ 162 w 456"/>
                <a:gd name="T5" fmla="*/ 422 h 457"/>
                <a:gd name="T6" fmla="*/ 35 w 456"/>
                <a:gd name="T7" fmla="*/ 422 h 457"/>
                <a:gd name="T8" fmla="*/ 35 w 456"/>
                <a:gd name="T9" fmla="*/ 422 h 457"/>
                <a:gd name="T10" fmla="*/ 35 w 456"/>
                <a:gd name="T11" fmla="*/ 294 h 457"/>
                <a:gd name="T12" fmla="*/ 294 w 456"/>
                <a:gd name="T13" fmla="*/ 35 h 457"/>
                <a:gd name="T14" fmla="*/ 421 w 456"/>
                <a:gd name="T15" fmla="*/ 35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6" h="457">
                  <a:moveTo>
                    <a:pt x="421" y="35"/>
                  </a:moveTo>
                  <a:cubicBezTo>
                    <a:pt x="456" y="71"/>
                    <a:pt x="456" y="128"/>
                    <a:pt x="421" y="163"/>
                  </a:cubicBezTo>
                  <a:cubicBezTo>
                    <a:pt x="162" y="422"/>
                    <a:pt x="162" y="422"/>
                    <a:pt x="162" y="422"/>
                  </a:cubicBezTo>
                  <a:cubicBezTo>
                    <a:pt x="127" y="457"/>
                    <a:pt x="70" y="457"/>
                    <a:pt x="35" y="422"/>
                  </a:cubicBezTo>
                  <a:cubicBezTo>
                    <a:pt x="35" y="422"/>
                    <a:pt x="35" y="422"/>
                    <a:pt x="35" y="422"/>
                  </a:cubicBezTo>
                  <a:cubicBezTo>
                    <a:pt x="0" y="387"/>
                    <a:pt x="0" y="329"/>
                    <a:pt x="35" y="294"/>
                  </a:cubicBezTo>
                  <a:cubicBezTo>
                    <a:pt x="294" y="35"/>
                    <a:pt x="294" y="35"/>
                    <a:pt x="294" y="35"/>
                  </a:cubicBezTo>
                  <a:cubicBezTo>
                    <a:pt x="329" y="0"/>
                    <a:pt x="386" y="0"/>
                    <a:pt x="421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9519316" y="6135213"/>
              <a:ext cx="1221709" cy="1225788"/>
            </a:xfrm>
            <a:custGeom>
              <a:avLst/>
              <a:gdLst>
                <a:gd name="T0" fmla="*/ 421 w 456"/>
                <a:gd name="T1" fmla="*/ 35 h 457"/>
                <a:gd name="T2" fmla="*/ 421 w 456"/>
                <a:gd name="T3" fmla="*/ 163 h 457"/>
                <a:gd name="T4" fmla="*/ 162 w 456"/>
                <a:gd name="T5" fmla="*/ 422 h 457"/>
                <a:gd name="T6" fmla="*/ 35 w 456"/>
                <a:gd name="T7" fmla="*/ 422 h 457"/>
                <a:gd name="T8" fmla="*/ 35 w 456"/>
                <a:gd name="T9" fmla="*/ 422 h 457"/>
                <a:gd name="T10" fmla="*/ 35 w 456"/>
                <a:gd name="T11" fmla="*/ 294 h 457"/>
                <a:gd name="T12" fmla="*/ 294 w 456"/>
                <a:gd name="T13" fmla="*/ 35 h 457"/>
                <a:gd name="T14" fmla="*/ 421 w 456"/>
                <a:gd name="T15" fmla="*/ 35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6" h="457">
                  <a:moveTo>
                    <a:pt x="421" y="35"/>
                  </a:moveTo>
                  <a:cubicBezTo>
                    <a:pt x="456" y="71"/>
                    <a:pt x="456" y="128"/>
                    <a:pt x="421" y="163"/>
                  </a:cubicBezTo>
                  <a:cubicBezTo>
                    <a:pt x="162" y="422"/>
                    <a:pt x="162" y="422"/>
                    <a:pt x="162" y="422"/>
                  </a:cubicBezTo>
                  <a:cubicBezTo>
                    <a:pt x="127" y="457"/>
                    <a:pt x="70" y="457"/>
                    <a:pt x="35" y="422"/>
                  </a:cubicBezTo>
                  <a:cubicBezTo>
                    <a:pt x="35" y="422"/>
                    <a:pt x="35" y="422"/>
                    <a:pt x="35" y="422"/>
                  </a:cubicBezTo>
                  <a:cubicBezTo>
                    <a:pt x="0" y="387"/>
                    <a:pt x="0" y="329"/>
                    <a:pt x="35" y="294"/>
                  </a:cubicBezTo>
                  <a:cubicBezTo>
                    <a:pt x="294" y="35"/>
                    <a:pt x="294" y="35"/>
                    <a:pt x="294" y="35"/>
                  </a:cubicBezTo>
                  <a:cubicBezTo>
                    <a:pt x="329" y="0"/>
                    <a:pt x="386" y="0"/>
                    <a:pt x="421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4814867" y="5630396"/>
              <a:ext cx="936780" cy="939909"/>
            </a:xfrm>
            <a:custGeom>
              <a:avLst/>
              <a:gdLst>
                <a:gd name="T0" fmla="*/ 421 w 456"/>
                <a:gd name="T1" fmla="*/ 35 h 457"/>
                <a:gd name="T2" fmla="*/ 421 w 456"/>
                <a:gd name="T3" fmla="*/ 163 h 457"/>
                <a:gd name="T4" fmla="*/ 162 w 456"/>
                <a:gd name="T5" fmla="*/ 422 h 457"/>
                <a:gd name="T6" fmla="*/ 35 w 456"/>
                <a:gd name="T7" fmla="*/ 422 h 457"/>
                <a:gd name="T8" fmla="*/ 35 w 456"/>
                <a:gd name="T9" fmla="*/ 422 h 457"/>
                <a:gd name="T10" fmla="*/ 35 w 456"/>
                <a:gd name="T11" fmla="*/ 294 h 457"/>
                <a:gd name="T12" fmla="*/ 294 w 456"/>
                <a:gd name="T13" fmla="*/ 35 h 457"/>
                <a:gd name="T14" fmla="*/ 421 w 456"/>
                <a:gd name="T15" fmla="*/ 35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6" h="457">
                  <a:moveTo>
                    <a:pt x="421" y="35"/>
                  </a:moveTo>
                  <a:cubicBezTo>
                    <a:pt x="456" y="71"/>
                    <a:pt x="456" y="128"/>
                    <a:pt x="421" y="163"/>
                  </a:cubicBezTo>
                  <a:cubicBezTo>
                    <a:pt x="162" y="422"/>
                    <a:pt x="162" y="422"/>
                    <a:pt x="162" y="422"/>
                  </a:cubicBezTo>
                  <a:cubicBezTo>
                    <a:pt x="127" y="457"/>
                    <a:pt x="70" y="457"/>
                    <a:pt x="35" y="422"/>
                  </a:cubicBezTo>
                  <a:cubicBezTo>
                    <a:pt x="35" y="422"/>
                    <a:pt x="35" y="422"/>
                    <a:pt x="35" y="422"/>
                  </a:cubicBezTo>
                  <a:cubicBezTo>
                    <a:pt x="0" y="387"/>
                    <a:pt x="0" y="329"/>
                    <a:pt x="35" y="294"/>
                  </a:cubicBezTo>
                  <a:cubicBezTo>
                    <a:pt x="294" y="35"/>
                    <a:pt x="294" y="35"/>
                    <a:pt x="294" y="35"/>
                  </a:cubicBezTo>
                  <a:cubicBezTo>
                    <a:pt x="329" y="0"/>
                    <a:pt x="386" y="0"/>
                    <a:pt x="421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6619243" y="5249486"/>
              <a:ext cx="380909" cy="380909"/>
            </a:xfrm>
            <a:custGeom>
              <a:avLst/>
              <a:gdLst>
                <a:gd name="T0" fmla="*/ 169 w 206"/>
                <a:gd name="T1" fmla="*/ 37 h 206"/>
                <a:gd name="T2" fmla="*/ 169 w 206"/>
                <a:gd name="T3" fmla="*/ 170 h 206"/>
                <a:gd name="T4" fmla="*/ 37 w 206"/>
                <a:gd name="T5" fmla="*/ 170 h 206"/>
                <a:gd name="T6" fmla="*/ 37 w 206"/>
                <a:gd name="T7" fmla="*/ 37 h 206"/>
                <a:gd name="T8" fmla="*/ 169 w 206"/>
                <a:gd name="T9" fmla="*/ 3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169" y="37"/>
                  </a:moveTo>
                  <a:cubicBezTo>
                    <a:pt x="206" y="74"/>
                    <a:pt x="206" y="133"/>
                    <a:pt x="169" y="170"/>
                  </a:cubicBezTo>
                  <a:cubicBezTo>
                    <a:pt x="133" y="206"/>
                    <a:pt x="73" y="206"/>
                    <a:pt x="37" y="170"/>
                  </a:cubicBezTo>
                  <a:cubicBezTo>
                    <a:pt x="0" y="133"/>
                    <a:pt x="0" y="74"/>
                    <a:pt x="37" y="37"/>
                  </a:cubicBezTo>
                  <a:cubicBezTo>
                    <a:pt x="73" y="0"/>
                    <a:pt x="133" y="0"/>
                    <a:pt x="169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9489039" y="1360110"/>
              <a:ext cx="402209" cy="367234"/>
            </a:xfrm>
            <a:custGeom>
              <a:avLst/>
              <a:gdLst>
                <a:gd name="T0" fmla="*/ 123 w 245"/>
                <a:gd name="T1" fmla="*/ 223 h 223"/>
                <a:gd name="T2" fmla="*/ 44 w 245"/>
                <a:gd name="T3" fmla="*/ 190 h 223"/>
                <a:gd name="T4" fmla="*/ 44 w 245"/>
                <a:gd name="T5" fmla="*/ 32 h 223"/>
                <a:gd name="T6" fmla="*/ 123 w 245"/>
                <a:gd name="T7" fmla="*/ 0 h 223"/>
                <a:gd name="T8" fmla="*/ 202 w 245"/>
                <a:gd name="T9" fmla="*/ 32 h 223"/>
                <a:gd name="T10" fmla="*/ 202 w 245"/>
                <a:gd name="T11" fmla="*/ 32 h 223"/>
                <a:gd name="T12" fmla="*/ 202 w 245"/>
                <a:gd name="T13" fmla="*/ 190 h 223"/>
                <a:gd name="T14" fmla="*/ 123 w 245"/>
                <a:gd name="T15" fmla="*/ 223 h 223"/>
                <a:gd name="T16" fmla="*/ 123 w 245"/>
                <a:gd name="T17" fmla="*/ 36 h 223"/>
                <a:gd name="T18" fmla="*/ 69 w 245"/>
                <a:gd name="T19" fmla="*/ 58 h 223"/>
                <a:gd name="T20" fmla="*/ 69 w 245"/>
                <a:gd name="T21" fmla="*/ 165 h 223"/>
                <a:gd name="T22" fmla="*/ 123 w 245"/>
                <a:gd name="T23" fmla="*/ 187 h 223"/>
                <a:gd name="T24" fmla="*/ 176 w 245"/>
                <a:gd name="T25" fmla="*/ 165 h 223"/>
                <a:gd name="T26" fmla="*/ 176 w 245"/>
                <a:gd name="T27" fmla="*/ 58 h 223"/>
                <a:gd name="T28" fmla="*/ 123 w 245"/>
                <a:gd name="T29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5" h="223">
                  <a:moveTo>
                    <a:pt x="123" y="223"/>
                  </a:moveTo>
                  <a:cubicBezTo>
                    <a:pt x="93" y="223"/>
                    <a:pt x="65" y="212"/>
                    <a:pt x="44" y="190"/>
                  </a:cubicBezTo>
                  <a:cubicBezTo>
                    <a:pt x="0" y="147"/>
                    <a:pt x="0" y="76"/>
                    <a:pt x="44" y="32"/>
                  </a:cubicBezTo>
                  <a:cubicBezTo>
                    <a:pt x="65" y="11"/>
                    <a:pt x="93" y="0"/>
                    <a:pt x="123" y="0"/>
                  </a:cubicBezTo>
                  <a:cubicBezTo>
                    <a:pt x="153" y="0"/>
                    <a:pt x="181" y="11"/>
                    <a:pt x="202" y="32"/>
                  </a:cubicBezTo>
                  <a:cubicBezTo>
                    <a:pt x="202" y="32"/>
                    <a:pt x="202" y="32"/>
                    <a:pt x="202" y="32"/>
                  </a:cubicBezTo>
                  <a:cubicBezTo>
                    <a:pt x="245" y="76"/>
                    <a:pt x="245" y="147"/>
                    <a:pt x="202" y="190"/>
                  </a:cubicBezTo>
                  <a:cubicBezTo>
                    <a:pt x="181" y="212"/>
                    <a:pt x="153" y="223"/>
                    <a:pt x="123" y="223"/>
                  </a:cubicBezTo>
                  <a:close/>
                  <a:moveTo>
                    <a:pt x="123" y="36"/>
                  </a:moveTo>
                  <a:cubicBezTo>
                    <a:pt x="103" y="36"/>
                    <a:pt x="84" y="43"/>
                    <a:pt x="69" y="58"/>
                  </a:cubicBezTo>
                  <a:cubicBezTo>
                    <a:pt x="40" y="87"/>
                    <a:pt x="40" y="135"/>
                    <a:pt x="69" y="165"/>
                  </a:cubicBezTo>
                  <a:cubicBezTo>
                    <a:pt x="84" y="179"/>
                    <a:pt x="103" y="187"/>
                    <a:pt x="123" y="187"/>
                  </a:cubicBezTo>
                  <a:cubicBezTo>
                    <a:pt x="143" y="187"/>
                    <a:pt x="162" y="179"/>
                    <a:pt x="176" y="165"/>
                  </a:cubicBezTo>
                  <a:cubicBezTo>
                    <a:pt x="206" y="135"/>
                    <a:pt x="206" y="87"/>
                    <a:pt x="176" y="58"/>
                  </a:cubicBezTo>
                  <a:cubicBezTo>
                    <a:pt x="162" y="43"/>
                    <a:pt x="143" y="36"/>
                    <a:pt x="123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6"/>
            <p:cNvSpPr>
              <a:spLocks/>
            </p:cNvSpPr>
            <p:nvPr/>
          </p:nvSpPr>
          <p:spPr bwMode="auto">
            <a:xfrm>
              <a:off x="2037184" y="4437530"/>
              <a:ext cx="1002411" cy="1002411"/>
            </a:xfrm>
            <a:custGeom>
              <a:avLst/>
              <a:gdLst>
                <a:gd name="T0" fmla="*/ 328 w 335"/>
                <a:gd name="T1" fmla="*/ 56 h 335"/>
                <a:gd name="T2" fmla="*/ 299 w 335"/>
                <a:gd name="T3" fmla="*/ 57 h 335"/>
                <a:gd name="T4" fmla="*/ 274 w 335"/>
                <a:gd name="T5" fmla="*/ 57 h 335"/>
                <a:gd name="T6" fmla="*/ 274 w 335"/>
                <a:gd name="T7" fmla="*/ 81 h 335"/>
                <a:gd name="T8" fmla="*/ 273 w 335"/>
                <a:gd name="T9" fmla="*/ 110 h 335"/>
                <a:gd name="T10" fmla="*/ 245 w 335"/>
                <a:gd name="T11" fmla="*/ 111 h 335"/>
                <a:gd name="T12" fmla="*/ 220 w 335"/>
                <a:gd name="T13" fmla="*/ 111 h 335"/>
                <a:gd name="T14" fmla="*/ 220 w 335"/>
                <a:gd name="T15" fmla="*/ 136 h 335"/>
                <a:gd name="T16" fmla="*/ 219 w 335"/>
                <a:gd name="T17" fmla="*/ 164 h 335"/>
                <a:gd name="T18" fmla="*/ 190 w 335"/>
                <a:gd name="T19" fmla="*/ 165 h 335"/>
                <a:gd name="T20" fmla="*/ 166 w 335"/>
                <a:gd name="T21" fmla="*/ 166 h 335"/>
                <a:gd name="T22" fmla="*/ 165 w 335"/>
                <a:gd name="T23" fmla="*/ 190 h 335"/>
                <a:gd name="T24" fmla="*/ 164 w 335"/>
                <a:gd name="T25" fmla="*/ 219 h 335"/>
                <a:gd name="T26" fmla="*/ 136 w 335"/>
                <a:gd name="T27" fmla="*/ 220 h 335"/>
                <a:gd name="T28" fmla="*/ 111 w 335"/>
                <a:gd name="T29" fmla="*/ 220 h 335"/>
                <a:gd name="T30" fmla="*/ 111 w 335"/>
                <a:gd name="T31" fmla="*/ 245 h 335"/>
                <a:gd name="T32" fmla="*/ 110 w 335"/>
                <a:gd name="T33" fmla="*/ 273 h 335"/>
                <a:gd name="T34" fmla="*/ 81 w 335"/>
                <a:gd name="T35" fmla="*/ 274 h 335"/>
                <a:gd name="T36" fmla="*/ 57 w 335"/>
                <a:gd name="T37" fmla="*/ 274 h 335"/>
                <a:gd name="T38" fmla="*/ 57 w 335"/>
                <a:gd name="T39" fmla="*/ 299 h 335"/>
                <a:gd name="T40" fmla="*/ 56 w 335"/>
                <a:gd name="T41" fmla="*/ 327 h 335"/>
                <a:gd name="T42" fmla="*/ 27 w 335"/>
                <a:gd name="T43" fmla="*/ 329 h 335"/>
                <a:gd name="T44" fmla="*/ 2 w 335"/>
                <a:gd name="T45" fmla="*/ 329 h 335"/>
                <a:gd name="T46" fmla="*/ 0 w 335"/>
                <a:gd name="T47" fmla="*/ 326 h 335"/>
                <a:gd name="T48" fmla="*/ 28 w 335"/>
                <a:gd name="T49" fmla="*/ 325 h 335"/>
                <a:gd name="T50" fmla="*/ 53 w 335"/>
                <a:gd name="T51" fmla="*/ 325 h 335"/>
                <a:gd name="T52" fmla="*/ 53 w 335"/>
                <a:gd name="T53" fmla="*/ 300 h 335"/>
                <a:gd name="T54" fmla="*/ 54 w 335"/>
                <a:gd name="T55" fmla="*/ 271 h 335"/>
                <a:gd name="T56" fmla="*/ 83 w 335"/>
                <a:gd name="T57" fmla="*/ 270 h 335"/>
                <a:gd name="T58" fmla="*/ 107 w 335"/>
                <a:gd name="T59" fmla="*/ 270 h 335"/>
                <a:gd name="T60" fmla="*/ 107 w 335"/>
                <a:gd name="T61" fmla="*/ 246 h 335"/>
                <a:gd name="T62" fmla="*/ 108 w 335"/>
                <a:gd name="T63" fmla="*/ 217 h 335"/>
                <a:gd name="T64" fmla="*/ 137 w 335"/>
                <a:gd name="T65" fmla="*/ 216 h 335"/>
                <a:gd name="T66" fmla="*/ 162 w 335"/>
                <a:gd name="T67" fmla="*/ 216 h 335"/>
                <a:gd name="T68" fmla="*/ 162 w 335"/>
                <a:gd name="T69" fmla="*/ 191 h 335"/>
                <a:gd name="T70" fmla="*/ 163 w 335"/>
                <a:gd name="T71" fmla="*/ 163 h 335"/>
                <a:gd name="T72" fmla="*/ 191 w 335"/>
                <a:gd name="T73" fmla="*/ 162 h 335"/>
                <a:gd name="T74" fmla="*/ 216 w 335"/>
                <a:gd name="T75" fmla="*/ 162 h 335"/>
                <a:gd name="T76" fmla="*/ 216 w 335"/>
                <a:gd name="T77" fmla="*/ 137 h 335"/>
                <a:gd name="T78" fmla="*/ 217 w 335"/>
                <a:gd name="T79" fmla="*/ 108 h 335"/>
                <a:gd name="T80" fmla="*/ 246 w 335"/>
                <a:gd name="T81" fmla="*/ 107 h 335"/>
                <a:gd name="T82" fmla="*/ 270 w 335"/>
                <a:gd name="T83" fmla="*/ 107 h 335"/>
                <a:gd name="T84" fmla="*/ 270 w 335"/>
                <a:gd name="T85" fmla="*/ 83 h 335"/>
                <a:gd name="T86" fmla="*/ 271 w 335"/>
                <a:gd name="T87" fmla="*/ 54 h 335"/>
                <a:gd name="T88" fmla="*/ 300 w 335"/>
                <a:gd name="T89" fmla="*/ 53 h 335"/>
                <a:gd name="T90" fmla="*/ 325 w 335"/>
                <a:gd name="T91" fmla="*/ 53 h 335"/>
                <a:gd name="T92" fmla="*/ 325 w 335"/>
                <a:gd name="T93" fmla="*/ 28 h 335"/>
                <a:gd name="T94" fmla="*/ 326 w 335"/>
                <a:gd name="T95" fmla="*/ 0 h 335"/>
                <a:gd name="T96" fmla="*/ 329 w 335"/>
                <a:gd name="T97" fmla="*/ 2 h 335"/>
                <a:gd name="T98" fmla="*/ 329 w 335"/>
                <a:gd name="T99" fmla="*/ 27 h 335"/>
                <a:gd name="T100" fmla="*/ 328 w 335"/>
                <a:gd name="T101" fmla="*/ 5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5" h="335">
                  <a:moveTo>
                    <a:pt x="328" y="56"/>
                  </a:moveTo>
                  <a:cubicBezTo>
                    <a:pt x="320" y="63"/>
                    <a:pt x="309" y="60"/>
                    <a:pt x="299" y="57"/>
                  </a:cubicBezTo>
                  <a:cubicBezTo>
                    <a:pt x="289" y="54"/>
                    <a:pt x="280" y="51"/>
                    <a:pt x="274" y="57"/>
                  </a:cubicBezTo>
                  <a:cubicBezTo>
                    <a:pt x="268" y="63"/>
                    <a:pt x="271" y="72"/>
                    <a:pt x="274" y="81"/>
                  </a:cubicBezTo>
                  <a:cubicBezTo>
                    <a:pt x="277" y="92"/>
                    <a:pt x="281" y="102"/>
                    <a:pt x="273" y="110"/>
                  </a:cubicBezTo>
                  <a:cubicBezTo>
                    <a:pt x="265" y="118"/>
                    <a:pt x="255" y="114"/>
                    <a:pt x="245" y="111"/>
                  </a:cubicBezTo>
                  <a:cubicBezTo>
                    <a:pt x="235" y="108"/>
                    <a:pt x="226" y="105"/>
                    <a:pt x="220" y="111"/>
                  </a:cubicBezTo>
                  <a:cubicBezTo>
                    <a:pt x="214" y="117"/>
                    <a:pt x="217" y="126"/>
                    <a:pt x="220" y="136"/>
                  </a:cubicBezTo>
                  <a:cubicBezTo>
                    <a:pt x="223" y="146"/>
                    <a:pt x="226" y="157"/>
                    <a:pt x="219" y="164"/>
                  </a:cubicBezTo>
                  <a:cubicBezTo>
                    <a:pt x="211" y="172"/>
                    <a:pt x="200" y="169"/>
                    <a:pt x="190" y="165"/>
                  </a:cubicBezTo>
                  <a:cubicBezTo>
                    <a:pt x="181" y="162"/>
                    <a:pt x="171" y="160"/>
                    <a:pt x="166" y="166"/>
                  </a:cubicBezTo>
                  <a:cubicBezTo>
                    <a:pt x="160" y="171"/>
                    <a:pt x="162" y="181"/>
                    <a:pt x="165" y="190"/>
                  </a:cubicBezTo>
                  <a:cubicBezTo>
                    <a:pt x="169" y="200"/>
                    <a:pt x="172" y="211"/>
                    <a:pt x="164" y="219"/>
                  </a:cubicBezTo>
                  <a:cubicBezTo>
                    <a:pt x="157" y="226"/>
                    <a:pt x="146" y="223"/>
                    <a:pt x="136" y="220"/>
                  </a:cubicBezTo>
                  <a:cubicBezTo>
                    <a:pt x="126" y="217"/>
                    <a:pt x="117" y="214"/>
                    <a:pt x="111" y="220"/>
                  </a:cubicBezTo>
                  <a:cubicBezTo>
                    <a:pt x="105" y="226"/>
                    <a:pt x="108" y="235"/>
                    <a:pt x="111" y="245"/>
                  </a:cubicBezTo>
                  <a:cubicBezTo>
                    <a:pt x="114" y="255"/>
                    <a:pt x="118" y="265"/>
                    <a:pt x="110" y="273"/>
                  </a:cubicBezTo>
                  <a:cubicBezTo>
                    <a:pt x="102" y="281"/>
                    <a:pt x="92" y="277"/>
                    <a:pt x="81" y="274"/>
                  </a:cubicBezTo>
                  <a:cubicBezTo>
                    <a:pt x="72" y="271"/>
                    <a:pt x="63" y="268"/>
                    <a:pt x="57" y="274"/>
                  </a:cubicBezTo>
                  <a:cubicBezTo>
                    <a:pt x="51" y="280"/>
                    <a:pt x="54" y="289"/>
                    <a:pt x="57" y="299"/>
                  </a:cubicBezTo>
                  <a:cubicBezTo>
                    <a:pt x="60" y="309"/>
                    <a:pt x="63" y="320"/>
                    <a:pt x="56" y="327"/>
                  </a:cubicBezTo>
                  <a:cubicBezTo>
                    <a:pt x="48" y="335"/>
                    <a:pt x="37" y="332"/>
                    <a:pt x="27" y="329"/>
                  </a:cubicBezTo>
                  <a:cubicBezTo>
                    <a:pt x="17" y="326"/>
                    <a:pt x="8" y="323"/>
                    <a:pt x="2" y="329"/>
                  </a:cubicBezTo>
                  <a:cubicBezTo>
                    <a:pt x="0" y="326"/>
                    <a:pt x="0" y="326"/>
                    <a:pt x="0" y="326"/>
                  </a:cubicBezTo>
                  <a:cubicBezTo>
                    <a:pt x="7" y="318"/>
                    <a:pt x="18" y="322"/>
                    <a:pt x="28" y="325"/>
                  </a:cubicBezTo>
                  <a:cubicBezTo>
                    <a:pt x="38" y="328"/>
                    <a:pt x="47" y="331"/>
                    <a:pt x="53" y="325"/>
                  </a:cubicBezTo>
                  <a:cubicBezTo>
                    <a:pt x="59" y="319"/>
                    <a:pt x="56" y="310"/>
                    <a:pt x="53" y="300"/>
                  </a:cubicBezTo>
                  <a:cubicBezTo>
                    <a:pt x="50" y="290"/>
                    <a:pt x="46" y="279"/>
                    <a:pt x="54" y="271"/>
                  </a:cubicBezTo>
                  <a:cubicBezTo>
                    <a:pt x="62" y="264"/>
                    <a:pt x="72" y="267"/>
                    <a:pt x="83" y="270"/>
                  </a:cubicBezTo>
                  <a:cubicBezTo>
                    <a:pt x="92" y="273"/>
                    <a:pt x="101" y="276"/>
                    <a:pt x="107" y="270"/>
                  </a:cubicBezTo>
                  <a:cubicBezTo>
                    <a:pt x="113" y="264"/>
                    <a:pt x="110" y="255"/>
                    <a:pt x="107" y="246"/>
                  </a:cubicBezTo>
                  <a:cubicBezTo>
                    <a:pt x="104" y="235"/>
                    <a:pt x="101" y="225"/>
                    <a:pt x="108" y="217"/>
                  </a:cubicBezTo>
                  <a:cubicBezTo>
                    <a:pt x="116" y="209"/>
                    <a:pt x="127" y="213"/>
                    <a:pt x="137" y="216"/>
                  </a:cubicBezTo>
                  <a:cubicBezTo>
                    <a:pt x="147" y="219"/>
                    <a:pt x="156" y="222"/>
                    <a:pt x="162" y="216"/>
                  </a:cubicBezTo>
                  <a:cubicBezTo>
                    <a:pt x="168" y="210"/>
                    <a:pt x="165" y="201"/>
                    <a:pt x="162" y="191"/>
                  </a:cubicBezTo>
                  <a:cubicBezTo>
                    <a:pt x="158" y="181"/>
                    <a:pt x="155" y="170"/>
                    <a:pt x="163" y="163"/>
                  </a:cubicBezTo>
                  <a:cubicBezTo>
                    <a:pt x="170" y="155"/>
                    <a:pt x="181" y="158"/>
                    <a:pt x="191" y="162"/>
                  </a:cubicBezTo>
                  <a:cubicBezTo>
                    <a:pt x="201" y="165"/>
                    <a:pt x="210" y="168"/>
                    <a:pt x="216" y="162"/>
                  </a:cubicBezTo>
                  <a:cubicBezTo>
                    <a:pt x="222" y="156"/>
                    <a:pt x="219" y="147"/>
                    <a:pt x="216" y="137"/>
                  </a:cubicBezTo>
                  <a:cubicBezTo>
                    <a:pt x="213" y="127"/>
                    <a:pt x="209" y="116"/>
                    <a:pt x="217" y="108"/>
                  </a:cubicBezTo>
                  <a:cubicBezTo>
                    <a:pt x="225" y="101"/>
                    <a:pt x="235" y="104"/>
                    <a:pt x="246" y="107"/>
                  </a:cubicBezTo>
                  <a:cubicBezTo>
                    <a:pt x="255" y="110"/>
                    <a:pt x="264" y="113"/>
                    <a:pt x="270" y="107"/>
                  </a:cubicBezTo>
                  <a:cubicBezTo>
                    <a:pt x="276" y="101"/>
                    <a:pt x="273" y="92"/>
                    <a:pt x="270" y="83"/>
                  </a:cubicBezTo>
                  <a:cubicBezTo>
                    <a:pt x="267" y="72"/>
                    <a:pt x="264" y="62"/>
                    <a:pt x="271" y="54"/>
                  </a:cubicBezTo>
                  <a:cubicBezTo>
                    <a:pt x="279" y="46"/>
                    <a:pt x="290" y="50"/>
                    <a:pt x="300" y="53"/>
                  </a:cubicBezTo>
                  <a:cubicBezTo>
                    <a:pt x="310" y="56"/>
                    <a:pt x="319" y="59"/>
                    <a:pt x="325" y="53"/>
                  </a:cubicBezTo>
                  <a:cubicBezTo>
                    <a:pt x="331" y="47"/>
                    <a:pt x="328" y="38"/>
                    <a:pt x="325" y="28"/>
                  </a:cubicBezTo>
                  <a:cubicBezTo>
                    <a:pt x="322" y="18"/>
                    <a:pt x="318" y="7"/>
                    <a:pt x="326" y="0"/>
                  </a:cubicBezTo>
                  <a:cubicBezTo>
                    <a:pt x="329" y="2"/>
                    <a:pt x="329" y="2"/>
                    <a:pt x="329" y="2"/>
                  </a:cubicBezTo>
                  <a:cubicBezTo>
                    <a:pt x="323" y="8"/>
                    <a:pt x="326" y="17"/>
                    <a:pt x="329" y="27"/>
                  </a:cubicBezTo>
                  <a:cubicBezTo>
                    <a:pt x="332" y="37"/>
                    <a:pt x="335" y="48"/>
                    <a:pt x="328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/>
            <p:cNvSpPr>
              <a:spLocks noEditPoints="1"/>
            </p:cNvSpPr>
            <p:nvPr/>
          </p:nvSpPr>
          <p:spPr bwMode="auto">
            <a:xfrm>
              <a:off x="12101644" y="5462710"/>
              <a:ext cx="402210" cy="367234"/>
            </a:xfrm>
            <a:custGeom>
              <a:avLst/>
              <a:gdLst>
                <a:gd name="T0" fmla="*/ 123 w 245"/>
                <a:gd name="T1" fmla="*/ 223 h 223"/>
                <a:gd name="T2" fmla="*/ 44 w 245"/>
                <a:gd name="T3" fmla="*/ 190 h 223"/>
                <a:gd name="T4" fmla="*/ 44 w 245"/>
                <a:gd name="T5" fmla="*/ 32 h 223"/>
                <a:gd name="T6" fmla="*/ 123 w 245"/>
                <a:gd name="T7" fmla="*/ 0 h 223"/>
                <a:gd name="T8" fmla="*/ 202 w 245"/>
                <a:gd name="T9" fmla="*/ 32 h 223"/>
                <a:gd name="T10" fmla="*/ 202 w 245"/>
                <a:gd name="T11" fmla="*/ 32 h 223"/>
                <a:gd name="T12" fmla="*/ 202 w 245"/>
                <a:gd name="T13" fmla="*/ 190 h 223"/>
                <a:gd name="T14" fmla="*/ 123 w 245"/>
                <a:gd name="T15" fmla="*/ 223 h 223"/>
                <a:gd name="T16" fmla="*/ 123 w 245"/>
                <a:gd name="T17" fmla="*/ 36 h 223"/>
                <a:gd name="T18" fmla="*/ 69 w 245"/>
                <a:gd name="T19" fmla="*/ 58 h 223"/>
                <a:gd name="T20" fmla="*/ 69 w 245"/>
                <a:gd name="T21" fmla="*/ 165 h 223"/>
                <a:gd name="T22" fmla="*/ 123 w 245"/>
                <a:gd name="T23" fmla="*/ 187 h 223"/>
                <a:gd name="T24" fmla="*/ 176 w 245"/>
                <a:gd name="T25" fmla="*/ 165 h 223"/>
                <a:gd name="T26" fmla="*/ 176 w 245"/>
                <a:gd name="T27" fmla="*/ 58 h 223"/>
                <a:gd name="T28" fmla="*/ 123 w 245"/>
                <a:gd name="T29" fmla="*/ 3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5" h="223">
                  <a:moveTo>
                    <a:pt x="123" y="223"/>
                  </a:moveTo>
                  <a:cubicBezTo>
                    <a:pt x="93" y="223"/>
                    <a:pt x="65" y="212"/>
                    <a:pt x="44" y="190"/>
                  </a:cubicBezTo>
                  <a:cubicBezTo>
                    <a:pt x="0" y="147"/>
                    <a:pt x="0" y="76"/>
                    <a:pt x="44" y="32"/>
                  </a:cubicBezTo>
                  <a:cubicBezTo>
                    <a:pt x="65" y="11"/>
                    <a:pt x="93" y="0"/>
                    <a:pt x="123" y="0"/>
                  </a:cubicBezTo>
                  <a:cubicBezTo>
                    <a:pt x="153" y="0"/>
                    <a:pt x="181" y="11"/>
                    <a:pt x="202" y="32"/>
                  </a:cubicBezTo>
                  <a:cubicBezTo>
                    <a:pt x="202" y="32"/>
                    <a:pt x="202" y="32"/>
                    <a:pt x="202" y="32"/>
                  </a:cubicBezTo>
                  <a:cubicBezTo>
                    <a:pt x="245" y="76"/>
                    <a:pt x="245" y="147"/>
                    <a:pt x="202" y="190"/>
                  </a:cubicBezTo>
                  <a:cubicBezTo>
                    <a:pt x="181" y="212"/>
                    <a:pt x="153" y="223"/>
                    <a:pt x="123" y="223"/>
                  </a:cubicBezTo>
                  <a:close/>
                  <a:moveTo>
                    <a:pt x="123" y="36"/>
                  </a:moveTo>
                  <a:cubicBezTo>
                    <a:pt x="103" y="36"/>
                    <a:pt x="84" y="43"/>
                    <a:pt x="69" y="58"/>
                  </a:cubicBezTo>
                  <a:cubicBezTo>
                    <a:pt x="40" y="87"/>
                    <a:pt x="40" y="135"/>
                    <a:pt x="69" y="165"/>
                  </a:cubicBezTo>
                  <a:cubicBezTo>
                    <a:pt x="84" y="179"/>
                    <a:pt x="103" y="187"/>
                    <a:pt x="123" y="187"/>
                  </a:cubicBezTo>
                  <a:cubicBezTo>
                    <a:pt x="143" y="187"/>
                    <a:pt x="162" y="179"/>
                    <a:pt x="176" y="165"/>
                  </a:cubicBezTo>
                  <a:cubicBezTo>
                    <a:pt x="206" y="135"/>
                    <a:pt x="206" y="87"/>
                    <a:pt x="176" y="58"/>
                  </a:cubicBezTo>
                  <a:cubicBezTo>
                    <a:pt x="162" y="43"/>
                    <a:pt x="143" y="36"/>
                    <a:pt x="123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655023" y="4582730"/>
            <a:ext cx="888195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Sitka Heading" pitchFamily="2" charset="0"/>
              </a:rPr>
              <a:t>THANK YOU </a:t>
            </a:r>
          </a:p>
        </p:txBody>
      </p:sp>
      <p:sp>
        <p:nvSpPr>
          <p:cNvPr id="19" name="Freeform 13"/>
          <p:cNvSpPr>
            <a:spLocks noEditPoints="1"/>
          </p:cNvSpPr>
          <p:nvPr/>
        </p:nvSpPr>
        <p:spPr bwMode="auto">
          <a:xfrm>
            <a:off x="5969356" y="5690034"/>
            <a:ext cx="253288" cy="231262"/>
          </a:xfrm>
          <a:custGeom>
            <a:avLst/>
            <a:gdLst>
              <a:gd name="T0" fmla="*/ 123 w 245"/>
              <a:gd name="T1" fmla="*/ 223 h 223"/>
              <a:gd name="T2" fmla="*/ 44 w 245"/>
              <a:gd name="T3" fmla="*/ 190 h 223"/>
              <a:gd name="T4" fmla="*/ 44 w 245"/>
              <a:gd name="T5" fmla="*/ 32 h 223"/>
              <a:gd name="T6" fmla="*/ 123 w 245"/>
              <a:gd name="T7" fmla="*/ 0 h 223"/>
              <a:gd name="T8" fmla="*/ 202 w 245"/>
              <a:gd name="T9" fmla="*/ 32 h 223"/>
              <a:gd name="T10" fmla="*/ 202 w 245"/>
              <a:gd name="T11" fmla="*/ 32 h 223"/>
              <a:gd name="T12" fmla="*/ 202 w 245"/>
              <a:gd name="T13" fmla="*/ 190 h 223"/>
              <a:gd name="T14" fmla="*/ 123 w 245"/>
              <a:gd name="T15" fmla="*/ 223 h 223"/>
              <a:gd name="T16" fmla="*/ 123 w 245"/>
              <a:gd name="T17" fmla="*/ 36 h 223"/>
              <a:gd name="T18" fmla="*/ 69 w 245"/>
              <a:gd name="T19" fmla="*/ 58 h 223"/>
              <a:gd name="T20" fmla="*/ 69 w 245"/>
              <a:gd name="T21" fmla="*/ 165 h 223"/>
              <a:gd name="T22" fmla="*/ 123 w 245"/>
              <a:gd name="T23" fmla="*/ 187 h 223"/>
              <a:gd name="T24" fmla="*/ 176 w 245"/>
              <a:gd name="T25" fmla="*/ 165 h 223"/>
              <a:gd name="T26" fmla="*/ 176 w 245"/>
              <a:gd name="T27" fmla="*/ 58 h 223"/>
              <a:gd name="T28" fmla="*/ 123 w 245"/>
              <a:gd name="T29" fmla="*/ 36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45" h="223">
                <a:moveTo>
                  <a:pt x="123" y="223"/>
                </a:moveTo>
                <a:cubicBezTo>
                  <a:pt x="93" y="223"/>
                  <a:pt x="65" y="212"/>
                  <a:pt x="44" y="190"/>
                </a:cubicBezTo>
                <a:cubicBezTo>
                  <a:pt x="0" y="147"/>
                  <a:pt x="0" y="76"/>
                  <a:pt x="44" y="32"/>
                </a:cubicBezTo>
                <a:cubicBezTo>
                  <a:pt x="65" y="11"/>
                  <a:pt x="93" y="0"/>
                  <a:pt x="123" y="0"/>
                </a:cubicBezTo>
                <a:cubicBezTo>
                  <a:pt x="153" y="0"/>
                  <a:pt x="181" y="11"/>
                  <a:pt x="202" y="32"/>
                </a:cubicBezTo>
                <a:cubicBezTo>
                  <a:pt x="202" y="32"/>
                  <a:pt x="202" y="32"/>
                  <a:pt x="202" y="32"/>
                </a:cubicBezTo>
                <a:cubicBezTo>
                  <a:pt x="245" y="76"/>
                  <a:pt x="245" y="147"/>
                  <a:pt x="202" y="190"/>
                </a:cubicBezTo>
                <a:cubicBezTo>
                  <a:pt x="181" y="212"/>
                  <a:pt x="153" y="223"/>
                  <a:pt x="123" y="223"/>
                </a:cubicBezTo>
                <a:close/>
                <a:moveTo>
                  <a:pt x="123" y="36"/>
                </a:moveTo>
                <a:cubicBezTo>
                  <a:pt x="103" y="36"/>
                  <a:pt x="84" y="43"/>
                  <a:pt x="69" y="58"/>
                </a:cubicBezTo>
                <a:cubicBezTo>
                  <a:pt x="40" y="87"/>
                  <a:pt x="40" y="135"/>
                  <a:pt x="69" y="165"/>
                </a:cubicBezTo>
                <a:cubicBezTo>
                  <a:pt x="84" y="179"/>
                  <a:pt x="103" y="187"/>
                  <a:pt x="123" y="187"/>
                </a:cubicBezTo>
                <a:cubicBezTo>
                  <a:pt x="143" y="187"/>
                  <a:pt x="162" y="179"/>
                  <a:pt x="176" y="165"/>
                </a:cubicBezTo>
                <a:cubicBezTo>
                  <a:pt x="206" y="135"/>
                  <a:pt x="206" y="87"/>
                  <a:pt x="176" y="58"/>
                </a:cubicBezTo>
                <a:cubicBezTo>
                  <a:pt x="162" y="43"/>
                  <a:pt x="143" y="36"/>
                  <a:pt x="123" y="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0" y="6378389"/>
            <a:ext cx="10048775" cy="267855"/>
            <a:chOff x="0" y="6247598"/>
            <a:chExt cx="5245768" cy="391160"/>
          </a:xfrm>
          <a:solidFill>
            <a:schemeClr val="bg1">
              <a:lumMod val="95000"/>
            </a:schemeClr>
          </a:solidFill>
        </p:grpSpPr>
        <p:sp>
          <p:nvSpPr>
            <p:cNvPr id="45" name="Rectangle 44"/>
            <p:cNvSpPr/>
            <p:nvPr/>
          </p:nvSpPr>
          <p:spPr>
            <a:xfrm>
              <a:off x="0" y="6247598"/>
              <a:ext cx="3927107" cy="738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0" y="6330750"/>
              <a:ext cx="4716379" cy="13475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0" y="6467108"/>
              <a:ext cx="5245768" cy="1716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1145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isspng-european-union-ce-marking-certification-mark-direc-5b30a54260bb50.6665724015299146903962.jpg"/>
          <p:cNvPicPr>
            <a:picLocks noChangeAspect="1"/>
          </p:cNvPicPr>
          <p:nvPr/>
        </p:nvPicPr>
        <p:blipFill>
          <a:blip r:embed="rId2">
            <a:lum bright="94000"/>
          </a:blip>
          <a:stretch>
            <a:fillRect/>
          </a:stretch>
        </p:blipFill>
        <p:spPr>
          <a:xfrm>
            <a:off x="4489249" y="2014755"/>
            <a:ext cx="3175000" cy="3175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73179" y="1029904"/>
            <a:ext cx="835472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1660AA"/>
                </a:solidFill>
                <a:latin typeface="Goudy Old Style" pitchFamily="18" charset="0"/>
              </a:rPr>
              <a:t>CE MARK</a:t>
            </a:r>
          </a:p>
          <a:p>
            <a:pPr algn="ctr">
              <a:lnSpc>
                <a:spcPct val="150000"/>
              </a:lnSpc>
            </a:pPr>
            <a:endParaRPr lang="en-US" sz="2400" b="1" dirty="0">
              <a:latin typeface="Goudy Old Style" pitchFamily="18" charset="0"/>
            </a:endParaRPr>
          </a:p>
          <a:p>
            <a:pPr algn="just"/>
            <a:r>
              <a:rPr lang="en-US" sz="2000" dirty="0">
                <a:latin typeface="Bell MT" pitchFamily="18" charset="0"/>
              </a:rPr>
              <a:t>EU mandatory Conformity Mark for regulating the products sold within </a:t>
            </a:r>
            <a:r>
              <a:rPr lang="en-US" sz="2000" b="1" dirty="0">
                <a:latin typeface="Bell MT" pitchFamily="18" charset="0"/>
              </a:rPr>
              <a:t>European Economic Area (EEA)</a:t>
            </a:r>
          </a:p>
          <a:p>
            <a:pPr algn="just"/>
            <a:endParaRPr lang="en-US" sz="2000" dirty="0">
              <a:latin typeface="Bell MT" pitchFamily="18" charset="0"/>
            </a:endParaRPr>
          </a:p>
          <a:p>
            <a:pPr algn="just"/>
            <a:r>
              <a:rPr lang="en-US" sz="2000" dirty="0">
                <a:latin typeface="Bell MT" pitchFamily="18" charset="0"/>
              </a:rPr>
              <a:t>CE Mark is a symbol. It indicates that a product:</a:t>
            </a:r>
          </a:p>
          <a:p>
            <a:pPr algn="just"/>
            <a:endParaRPr lang="en-US" sz="2000" dirty="0">
              <a:latin typeface="Bell MT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dirty="0">
                <a:latin typeface="Bell MT" pitchFamily="18" charset="0"/>
              </a:rPr>
              <a:t>Fulfills the requirements of relevant EU - Directives/Regulations.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>
                <a:latin typeface="Bell MT" pitchFamily="18" charset="0"/>
              </a:rPr>
              <a:t>Requirements of the relevant recognized harmonized performance and safety standards are met.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>
                <a:latin typeface="Bell MT" pitchFamily="18" charset="0"/>
              </a:rPr>
              <a:t>Is fit for its intended purpose and will not endanger lives or property.</a:t>
            </a:r>
          </a:p>
          <a:p>
            <a:pPr algn="just"/>
            <a:endParaRPr lang="en-US" sz="2000" dirty="0">
              <a:latin typeface="Bell MT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6378389"/>
            <a:ext cx="10048775" cy="267855"/>
            <a:chOff x="0" y="6247598"/>
            <a:chExt cx="5245768" cy="391160"/>
          </a:xfrm>
          <a:solidFill>
            <a:schemeClr val="bg1">
              <a:lumMod val="95000"/>
            </a:schemeClr>
          </a:solidFill>
        </p:grpSpPr>
        <p:sp>
          <p:nvSpPr>
            <p:cNvPr id="6" name="Rectangle 5"/>
            <p:cNvSpPr/>
            <p:nvPr/>
          </p:nvSpPr>
          <p:spPr>
            <a:xfrm>
              <a:off x="0" y="6247598"/>
              <a:ext cx="3927107" cy="738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6330750"/>
              <a:ext cx="4716379" cy="13475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467108"/>
              <a:ext cx="5245768" cy="1716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kisspng-european-union-ce-marking-certification-mark-direc-5b30a54260bb50.6665724015299146903962.jpg"/>
          <p:cNvPicPr>
            <a:picLocks noChangeAspect="1"/>
          </p:cNvPicPr>
          <p:nvPr/>
        </p:nvPicPr>
        <p:blipFill>
          <a:blip r:embed="rId2">
            <a:lum bright="94000"/>
          </a:blip>
          <a:stretch>
            <a:fillRect/>
          </a:stretch>
        </p:blipFill>
        <p:spPr>
          <a:xfrm>
            <a:off x="4489249" y="2014755"/>
            <a:ext cx="3175000" cy="3175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64355" y="1144805"/>
            <a:ext cx="8084419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1660AA"/>
                </a:solidFill>
                <a:effectLst/>
                <a:uLnTx/>
                <a:uFillTx/>
                <a:latin typeface="Goudy Old Style" pitchFamily="18" charset="0"/>
              </a:rPr>
              <a:t>CE MARKING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oudy Old Style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oudy Old Style" pitchFamily="18" charset="0"/>
              </a:rPr>
              <a:t>3P PHILOSOPHY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ll MT" pitchFamily="18" charset="0"/>
              </a:rPr>
              <a:t>People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ll MT" pitchFamily="18" charset="0"/>
              </a:rPr>
              <a:t>Processes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ll MT" pitchFamily="18" charset="0"/>
              </a:rPr>
              <a:t>Product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ell MT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ll MT" pitchFamily="18" charset="0"/>
              </a:rPr>
              <a:t>Conformance to the relevant requirements is to be ensured.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6378389"/>
            <a:ext cx="10048775" cy="267855"/>
            <a:chOff x="0" y="6247598"/>
            <a:chExt cx="5245768" cy="391160"/>
          </a:xfrm>
          <a:solidFill>
            <a:schemeClr val="bg1">
              <a:lumMod val="95000"/>
            </a:schemeClr>
          </a:solidFill>
        </p:grpSpPr>
        <p:sp>
          <p:nvSpPr>
            <p:cNvPr id="7" name="Rectangle 6"/>
            <p:cNvSpPr/>
            <p:nvPr/>
          </p:nvSpPr>
          <p:spPr>
            <a:xfrm>
              <a:off x="0" y="6247598"/>
              <a:ext cx="3927107" cy="738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330750"/>
              <a:ext cx="4716379" cy="13475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467108"/>
              <a:ext cx="5245768" cy="1716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isspng-european-union-ce-marking-certification-mark-direc-5b30a54260bb50.6665724015299146903962.jpg"/>
          <p:cNvPicPr>
            <a:picLocks noChangeAspect="1"/>
          </p:cNvPicPr>
          <p:nvPr/>
        </p:nvPicPr>
        <p:blipFill>
          <a:blip r:embed="rId2">
            <a:lum bright="94000"/>
          </a:blip>
          <a:stretch>
            <a:fillRect/>
          </a:stretch>
        </p:blipFill>
        <p:spPr>
          <a:xfrm>
            <a:off x="4533499" y="2155258"/>
            <a:ext cx="3034497" cy="303449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93257" y="1309216"/>
            <a:ext cx="95987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1660AA"/>
                </a:solidFill>
                <a:latin typeface="Goudy Old Style" panose="02020502050305020303" pitchFamily="18" charset="0"/>
              </a:rPr>
              <a:t>EU DIRECTIVE vs REGULATION</a:t>
            </a:r>
          </a:p>
          <a:p>
            <a:endParaRPr lang="en-US" sz="2400" b="1" dirty="0">
              <a:latin typeface="Goudy Old Style" panose="02020502050305020303" pitchFamily="18" charset="0"/>
            </a:endParaRPr>
          </a:p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Goudy Old Style" panose="02020502050305020303" pitchFamily="18" charset="0"/>
              </a:rPr>
              <a:t>Directive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Goudy Old Style" panose="02020502050305020303" pitchFamily="18" charset="0"/>
              </a:rPr>
              <a:t>– </a:t>
            </a:r>
            <a:r>
              <a:rPr lang="en-US" sz="2400" dirty="0">
                <a:latin typeface="Bell MT" panose="02020503060305020303" pitchFamily="18" charset="0"/>
              </a:rPr>
              <a:t>Lay down certain objectives and results that must be achieved by every Member State. Open to Member States to frame out legislation for implementation.</a:t>
            </a:r>
          </a:p>
          <a:p>
            <a:endParaRPr lang="en-US" sz="2400" dirty="0">
              <a:latin typeface="Bell MT" panose="02020503060305020303" pitchFamily="18" charset="0"/>
            </a:endParaRPr>
          </a:p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Goudy Old Style" panose="02020502050305020303" pitchFamily="18" charset="0"/>
              </a:rPr>
              <a:t>Regulation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Goudy Old Style" panose="02020502050305020303" pitchFamily="18" charset="0"/>
              </a:rPr>
              <a:t>–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Goudy Old Style" panose="02020502050305020303" pitchFamily="18" charset="0"/>
              </a:rPr>
              <a:t> </a:t>
            </a:r>
            <a:r>
              <a:rPr lang="en-US" sz="2400" dirty="0">
                <a:latin typeface="Bell MT" panose="02020503060305020303" pitchFamily="18" charset="0"/>
              </a:rPr>
              <a:t>Legal binding force or can be regarded as a binding Legislative Act applicable throughout every Member State.</a:t>
            </a:r>
            <a:endParaRPr lang="en-US" sz="4000" b="1" dirty="0">
              <a:latin typeface="Goudy Old Style" panose="02020502050305020303" pitchFamily="18" charset="0"/>
            </a:endParaRPr>
          </a:p>
          <a:p>
            <a:pPr algn="ctr"/>
            <a:endParaRPr lang="en-US" sz="3200" b="1" dirty="0">
              <a:latin typeface="Goudy Old Style" panose="02020502050305020303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6378389"/>
            <a:ext cx="10048775" cy="267855"/>
            <a:chOff x="0" y="6247598"/>
            <a:chExt cx="5245768" cy="391160"/>
          </a:xfrm>
          <a:solidFill>
            <a:schemeClr val="bg1">
              <a:lumMod val="95000"/>
            </a:schemeClr>
          </a:solidFill>
        </p:grpSpPr>
        <p:sp>
          <p:nvSpPr>
            <p:cNvPr id="5" name="Rectangle 4"/>
            <p:cNvSpPr/>
            <p:nvPr/>
          </p:nvSpPr>
          <p:spPr>
            <a:xfrm>
              <a:off x="0" y="6247598"/>
              <a:ext cx="3927107" cy="738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330750"/>
              <a:ext cx="4716379" cy="13475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6467108"/>
              <a:ext cx="5245768" cy="1716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8017843" y="1617044"/>
            <a:ext cx="3401667" cy="3560693"/>
            <a:chOff x="7124235" y="1394565"/>
            <a:chExt cx="3746636" cy="3744671"/>
          </a:xfrm>
        </p:grpSpPr>
        <p:sp>
          <p:nvSpPr>
            <p:cNvPr id="50" name="Freeform 5"/>
            <p:cNvSpPr>
              <a:spLocks/>
            </p:cNvSpPr>
            <p:nvPr/>
          </p:nvSpPr>
          <p:spPr bwMode="auto">
            <a:xfrm rot="2700000">
              <a:off x="7868454" y="4265455"/>
              <a:ext cx="1013382" cy="701684"/>
            </a:xfrm>
            <a:custGeom>
              <a:avLst/>
              <a:gdLst>
                <a:gd name="T0" fmla="*/ 246 w 699"/>
                <a:gd name="T1" fmla="*/ 0 h 484"/>
                <a:gd name="T2" fmla="*/ 699 w 699"/>
                <a:gd name="T3" fmla="*/ 0 h 484"/>
                <a:gd name="T4" fmla="*/ 699 w 699"/>
                <a:gd name="T5" fmla="*/ 484 h 484"/>
                <a:gd name="T6" fmla="*/ 246 w 699"/>
                <a:gd name="T7" fmla="*/ 484 h 484"/>
                <a:gd name="T8" fmla="*/ 0 w 699"/>
                <a:gd name="T9" fmla="*/ 242 h 484"/>
                <a:gd name="T10" fmla="*/ 246 w 699"/>
                <a:gd name="T11" fmla="*/ 0 h 484"/>
                <a:gd name="T12" fmla="*/ 246 w 699"/>
                <a:gd name="T13" fmla="*/ 0 h 484"/>
                <a:gd name="T14" fmla="*/ 246 w 699"/>
                <a:gd name="T15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9" h="484">
                  <a:moveTo>
                    <a:pt x="246" y="0"/>
                  </a:moveTo>
                  <a:lnTo>
                    <a:pt x="699" y="0"/>
                  </a:lnTo>
                  <a:lnTo>
                    <a:pt x="699" y="484"/>
                  </a:lnTo>
                  <a:lnTo>
                    <a:pt x="246" y="484"/>
                  </a:lnTo>
                  <a:lnTo>
                    <a:pt x="0" y="242"/>
                  </a:lnTo>
                  <a:lnTo>
                    <a:pt x="246" y="0"/>
                  </a:lnTo>
                  <a:lnTo>
                    <a:pt x="246" y="0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53"/>
            </a:p>
          </p:txBody>
        </p:sp>
        <p:sp>
          <p:nvSpPr>
            <p:cNvPr id="51" name="Freeform 6"/>
            <p:cNvSpPr>
              <a:spLocks/>
            </p:cNvSpPr>
            <p:nvPr/>
          </p:nvSpPr>
          <p:spPr bwMode="auto">
            <a:xfrm rot="2700000">
              <a:off x="9061865" y="3830827"/>
              <a:ext cx="697335" cy="1919483"/>
            </a:xfrm>
            <a:custGeom>
              <a:avLst/>
              <a:gdLst>
                <a:gd name="T0" fmla="*/ 239 w 481"/>
                <a:gd name="T1" fmla="*/ 241 h 1324"/>
                <a:gd name="T2" fmla="*/ 481 w 481"/>
                <a:gd name="T3" fmla="*/ 0 h 1324"/>
                <a:gd name="T4" fmla="*/ 481 w 481"/>
                <a:gd name="T5" fmla="*/ 840 h 1324"/>
                <a:gd name="T6" fmla="*/ 0 w 481"/>
                <a:gd name="T7" fmla="*/ 1324 h 1324"/>
                <a:gd name="T8" fmla="*/ 0 w 481"/>
                <a:gd name="T9" fmla="*/ 0 h 1324"/>
                <a:gd name="T10" fmla="*/ 239 w 481"/>
                <a:gd name="T11" fmla="*/ 241 h 1324"/>
                <a:gd name="T12" fmla="*/ 239 w 481"/>
                <a:gd name="T13" fmla="*/ 241 h 1324"/>
                <a:gd name="T14" fmla="*/ 239 w 481"/>
                <a:gd name="T15" fmla="*/ 241 h 1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1" h="1324">
                  <a:moveTo>
                    <a:pt x="239" y="241"/>
                  </a:moveTo>
                  <a:lnTo>
                    <a:pt x="481" y="0"/>
                  </a:lnTo>
                  <a:lnTo>
                    <a:pt x="481" y="840"/>
                  </a:lnTo>
                  <a:lnTo>
                    <a:pt x="0" y="1324"/>
                  </a:lnTo>
                  <a:lnTo>
                    <a:pt x="0" y="0"/>
                  </a:lnTo>
                  <a:lnTo>
                    <a:pt x="239" y="241"/>
                  </a:lnTo>
                  <a:lnTo>
                    <a:pt x="239" y="241"/>
                  </a:lnTo>
                  <a:lnTo>
                    <a:pt x="239" y="24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53"/>
            </a:p>
          </p:txBody>
        </p:sp>
        <p:sp>
          <p:nvSpPr>
            <p:cNvPr id="52" name="Freeform 7"/>
            <p:cNvSpPr>
              <a:spLocks/>
            </p:cNvSpPr>
            <p:nvPr/>
          </p:nvSpPr>
          <p:spPr bwMode="auto">
            <a:xfrm rot="2700000">
              <a:off x="7299021" y="2176839"/>
              <a:ext cx="701684" cy="1009032"/>
            </a:xfrm>
            <a:custGeom>
              <a:avLst/>
              <a:gdLst>
                <a:gd name="T0" fmla="*/ 484 w 484"/>
                <a:gd name="T1" fmla="*/ 242 h 696"/>
                <a:gd name="T2" fmla="*/ 484 w 484"/>
                <a:gd name="T3" fmla="*/ 696 h 696"/>
                <a:gd name="T4" fmla="*/ 0 w 484"/>
                <a:gd name="T5" fmla="*/ 696 h 696"/>
                <a:gd name="T6" fmla="*/ 0 w 484"/>
                <a:gd name="T7" fmla="*/ 242 h 696"/>
                <a:gd name="T8" fmla="*/ 242 w 484"/>
                <a:gd name="T9" fmla="*/ 0 h 696"/>
                <a:gd name="T10" fmla="*/ 484 w 484"/>
                <a:gd name="T11" fmla="*/ 242 h 696"/>
                <a:gd name="T12" fmla="*/ 484 w 484"/>
                <a:gd name="T13" fmla="*/ 242 h 696"/>
                <a:gd name="T14" fmla="*/ 484 w 484"/>
                <a:gd name="T15" fmla="*/ 242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4" h="696">
                  <a:moveTo>
                    <a:pt x="484" y="242"/>
                  </a:moveTo>
                  <a:lnTo>
                    <a:pt x="484" y="696"/>
                  </a:lnTo>
                  <a:lnTo>
                    <a:pt x="0" y="696"/>
                  </a:lnTo>
                  <a:lnTo>
                    <a:pt x="0" y="242"/>
                  </a:lnTo>
                  <a:lnTo>
                    <a:pt x="242" y="0"/>
                  </a:lnTo>
                  <a:lnTo>
                    <a:pt x="484" y="242"/>
                  </a:lnTo>
                  <a:lnTo>
                    <a:pt x="484" y="242"/>
                  </a:lnTo>
                  <a:lnTo>
                    <a:pt x="484" y="242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53"/>
            </a:p>
          </p:txBody>
        </p:sp>
        <p:sp>
          <p:nvSpPr>
            <p:cNvPr id="53" name="Freeform 8"/>
            <p:cNvSpPr>
              <a:spLocks/>
            </p:cNvSpPr>
            <p:nvPr/>
          </p:nvSpPr>
          <p:spPr bwMode="auto">
            <a:xfrm rot="2700000">
              <a:off x="6516061" y="3365387"/>
              <a:ext cx="1918031" cy="701684"/>
            </a:xfrm>
            <a:custGeom>
              <a:avLst/>
              <a:gdLst>
                <a:gd name="T0" fmla="*/ 1081 w 1323"/>
                <a:gd name="T1" fmla="*/ 242 h 484"/>
                <a:gd name="T2" fmla="*/ 1323 w 1323"/>
                <a:gd name="T3" fmla="*/ 484 h 484"/>
                <a:gd name="T4" fmla="*/ 484 w 1323"/>
                <a:gd name="T5" fmla="*/ 484 h 484"/>
                <a:gd name="T6" fmla="*/ 0 w 1323"/>
                <a:gd name="T7" fmla="*/ 0 h 484"/>
                <a:gd name="T8" fmla="*/ 1323 w 1323"/>
                <a:gd name="T9" fmla="*/ 0 h 484"/>
                <a:gd name="T10" fmla="*/ 1081 w 1323"/>
                <a:gd name="T11" fmla="*/ 242 h 484"/>
                <a:gd name="T12" fmla="*/ 1081 w 1323"/>
                <a:gd name="T13" fmla="*/ 242 h 484"/>
                <a:gd name="T14" fmla="*/ 1081 w 1323"/>
                <a:gd name="T15" fmla="*/ 242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3" h="484">
                  <a:moveTo>
                    <a:pt x="1081" y="242"/>
                  </a:moveTo>
                  <a:lnTo>
                    <a:pt x="1323" y="484"/>
                  </a:lnTo>
                  <a:lnTo>
                    <a:pt x="484" y="484"/>
                  </a:lnTo>
                  <a:lnTo>
                    <a:pt x="0" y="0"/>
                  </a:lnTo>
                  <a:lnTo>
                    <a:pt x="1323" y="0"/>
                  </a:lnTo>
                  <a:lnTo>
                    <a:pt x="1081" y="242"/>
                  </a:lnTo>
                  <a:lnTo>
                    <a:pt x="1081" y="242"/>
                  </a:lnTo>
                  <a:lnTo>
                    <a:pt x="1081" y="24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53"/>
            </a:p>
          </p:txBody>
        </p:sp>
        <p:sp>
          <p:nvSpPr>
            <p:cNvPr id="54" name="Freeform 9"/>
            <p:cNvSpPr>
              <a:spLocks/>
            </p:cNvSpPr>
            <p:nvPr/>
          </p:nvSpPr>
          <p:spPr bwMode="auto">
            <a:xfrm rot="2700000">
              <a:off x="9117618" y="1568023"/>
              <a:ext cx="1006133" cy="700234"/>
            </a:xfrm>
            <a:custGeom>
              <a:avLst/>
              <a:gdLst>
                <a:gd name="T0" fmla="*/ 452 w 694"/>
                <a:gd name="T1" fmla="*/ 483 h 483"/>
                <a:gd name="T2" fmla="*/ 0 w 694"/>
                <a:gd name="T3" fmla="*/ 483 h 483"/>
                <a:gd name="T4" fmla="*/ 0 w 694"/>
                <a:gd name="T5" fmla="*/ 0 h 483"/>
                <a:gd name="T6" fmla="*/ 452 w 694"/>
                <a:gd name="T7" fmla="*/ 0 h 483"/>
                <a:gd name="T8" fmla="*/ 694 w 694"/>
                <a:gd name="T9" fmla="*/ 242 h 483"/>
                <a:gd name="T10" fmla="*/ 452 w 694"/>
                <a:gd name="T11" fmla="*/ 483 h 483"/>
                <a:gd name="T12" fmla="*/ 452 w 694"/>
                <a:gd name="T13" fmla="*/ 483 h 483"/>
                <a:gd name="T14" fmla="*/ 452 w 694"/>
                <a:gd name="T15" fmla="*/ 483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4" h="483">
                  <a:moveTo>
                    <a:pt x="452" y="483"/>
                  </a:moveTo>
                  <a:lnTo>
                    <a:pt x="0" y="483"/>
                  </a:lnTo>
                  <a:lnTo>
                    <a:pt x="0" y="0"/>
                  </a:lnTo>
                  <a:lnTo>
                    <a:pt x="452" y="0"/>
                  </a:lnTo>
                  <a:lnTo>
                    <a:pt x="694" y="242"/>
                  </a:lnTo>
                  <a:lnTo>
                    <a:pt x="452" y="483"/>
                  </a:lnTo>
                  <a:lnTo>
                    <a:pt x="452" y="483"/>
                  </a:lnTo>
                  <a:lnTo>
                    <a:pt x="452" y="48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53"/>
            </a:p>
          </p:txBody>
        </p:sp>
        <p:sp>
          <p:nvSpPr>
            <p:cNvPr id="55" name="Freeform 10"/>
            <p:cNvSpPr>
              <a:spLocks/>
            </p:cNvSpPr>
            <p:nvPr/>
          </p:nvSpPr>
          <p:spPr bwMode="auto">
            <a:xfrm rot="2700000">
              <a:off x="8234970" y="785665"/>
              <a:ext cx="701684" cy="1919483"/>
            </a:xfrm>
            <a:custGeom>
              <a:avLst/>
              <a:gdLst>
                <a:gd name="T0" fmla="*/ 242 w 484"/>
                <a:gd name="T1" fmla="*/ 1083 h 1324"/>
                <a:gd name="T2" fmla="*/ 0 w 484"/>
                <a:gd name="T3" fmla="*/ 1324 h 1324"/>
                <a:gd name="T4" fmla="*/ 0 w 484"/>
                <a:gd name="T5" fmla="*/ 483 h 1324"/>
                <a:gd name="T6" fmla="*/ 484 w 484"/>
                <a:gd name="T7" fmla="*/ 0 h 1324"/>
                <a:gd name="T8" fmla="*/ 484 w 484"/>
                <a:gd name="T9" fmla="*/ 1324 h 1324"/>
                <a:gd name="T10" fmla="*/ 242 w 484"/>
                <a:gd name="T11" fmla="*/ 1083 h 1324"/>
                <a:gd name="T12" fmla="*/ 242 w 484"/>
                <a:gd name="T13" fmla="*/ 1083 h 1324"/>
                <a:gd name="T14" fmla="*/ 242 w 484"/>
                <a:gd name="T15" fmla="*/ 1083 h 1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4" h="1324">
                  <a:moveTo>
                    <a:pt x="242" y="1083"/>
                  </a:moveTo>
                  <a:lnTo>
                    <a:pt x="0" y="1324"/>
                  </a:lnTo>
                  <a:lnTo>
                    <a:pt x="0" y="483"/>
                  </a:lnTo>
                  <a:lnTo>
                    <a:pt x="484" y="0"/>
                  </a:lnTo>
                  <a:lnTo>
                    <a:pt x="484" y="1324"/>
                  </a:lnTo>
                  <a:lnTo>
                    <a:pt x="242" y="1083"/>
                  </a:lnTo>
                  <a:lnTo>
                    <a:pt x="242" y="1083"/>
                  </a:lnTo>
                  <a:lnTo>
                    <a:pt x="242" y="108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53"/>
            </a:p>
          </p:txBody>
        </p:sp>
        <p:sp>
          <p:nvSpPr>
            <p:cNvPr id="56" name="Freeform 11"/>
            <p:cNvSpPr>
              <a:spLocks/>
            </p:cNvSpPr>
            <p:nvPr/>
          </p:nvSpPr>
          <p:spPr bwMode="auto">
            <a:xfrm rot="2700000">
              <a:off x="9998326" y="3348867"/>
              <a:ext cx="697335" cy="1010482"/>
            </a:xfrm>
            <a:custGeom>
              <a:avLst/>
              <a:gdLst>
                <a:gd name="T0" fmla="*/ 0 w 481"/>
                <a:gd name="T1" fmla="*/ 455 h 697"/>
                <a:gd name="T2" fmla="*/ 0 w 481"/>
                <a:gd name="T3" fmla="*/ 0 h 697"/>
                <a:gd name="T4" fmla="*/ 481 w 481"/>
                <a:gd name="T5" fmla="*/ 0 h 697"/>
                <a:gd name="T6" fmla="*/ 481 w 481"/>
                <a:gd name="T7" fmla="*/ 455 h 697"/>
                <a:gd name="T8" fmla="*/ 239 w 481"/>
                <a:gd name="T9" fmla="*/ 697 h 697"/>
                <a:gd name="T10" fmla="*/ 0 w 481"/>
                <a:gd name="T11" fmla="*/ 455 h 697"/>
                <a:gd name="T12" fmla="*/ 0 w 481"/>
                <a:gd name="T13" fmla="*/ 455 h 697"/>
                <a:gd name="T14" fmla="*/ 0 w 481"/>
                <a:gd name="T15" fmla="*/ 455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1" h="697">
                  <a:moveTo>
                    <a:pt x="0" y="455"/>
                  </a:moveTo>
                  <a:lnTo>
                    <a:pt x="0" y="0"/>
                  </a:lnTo>
                  <a:lnTo>
                    <a:pt x="481" y="0"/>
                  </a:lnTo>
                  <a:lnTo>
                    <a:pt x="481" y="455"/>
                  </a:lnTo>
                  <a:lnTo>
                    <a:pt x="239" y="697"/>
                  </a:lnTo>
                  <a:lnTo>
                    <a:pt x="0" y="455"/>
                  </a:lnTo>
                  <a:lnTo>
                    <a:pt x="0" y="455"/>
                  </a:lnTo>
                  <a:lnTo>
                    <a:pt x="0" y="455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53"/>
            </a:p>
          </p:txBody>
        </p:sp>
        <p:sp>
          <p:nvSpPr>
            <p:cNvPr id="57" name="Freeform 12"/>
            <p:cNvSpPr>
              <a:spLocks/>
            </p:cNvSpPr>
            <p:nvPr/>
          </p:nvSpPr>
          <p:spPr bwMode="auto">
            <a:xfrm rot="2700000">
              <a:off x="9562463" y="2468093"/>
              <a:ext cx="1916582" cy="700234"/>
            </a:xfrm>
            <a:custGeom>
              <a:avLst/>
              <a:gdLst>
                <a:gd name="T0" fmla="*/ 244 w 1322"/>
                <a:gd name="T1" fmla="*/ 242 h 483"/>
                <a:gd name="T2" fmla="*/ 0 w 1322"/>
                <a:gd name="T3" fmla="*/ 0 h 483"/>
                <a:gd name="T4" fmla="*/ 843 w 1322"/>
                <a:gd name="T5" fmla="*/ 0 h 483"/>
                <a:gd name="T6" fmla="*/ 1322 w 1322"/>
                <a:gd name="T7" fmla="*/ 483 h 483"/>
                <a:gd name="T8" fmla="*/ 0 w 1322"/>
                <a:gd name="T9" fmla="*/ 483 h 483"/>
                <a:gd name="T10" fmla="*/ 244 w 1322"/>
                <a:gd name="T11" fmla="*/ 242 h 483"/>
                <a:gd name="T12" fmla="*/ 244 w 1322"/>
                <a:gd name="T13" fmla="*/ 242 h 483"/>
                <a:gd name="T14" fmla="*/ 244 w 1322"/>
                <a:gd name="T15" fmla="*/ 242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2" h="483">
                  <a:moveTo>
                    <a:pt x="244" y="242"/>
                  </a:moveTo>
                  <a:lnTo>
                    <a:pt x="0" y="0"/>
                  </a:lnTo>
                  <a:lnTo>
                    <a:pt x="843" y="0"/>
                  </a:lnTo>
                  <a:lnTo>
                    <a:pt x="1322" y="483"/>
                  </a:lnTo>
                  <a:lnTo>
                    <a:pt x="0" y="483"/>
                  </a:lnTo>
                  <a:lnTo>
                    <a:pt x="244" y="242"/>
                  </a:lnTo>
                  <a:lnTo>
                    <a:pt x="244" y="242"/>
                  </a:lnTo>
                  <a:lnTo>
                    <a:pt x="244" y="24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53"/>
            </a:p>
          </p:txBody>
        </p:sp>
      </p:grpSp>
      <p:sp>
        <p:nvSpPr>
          <p:cNvPr id="58" name="Rectangle 57"/>
          <p:cNvSpPr/>
          <p:nvPr/>
        </p:nvSpPr>
        <p:spPr>
          <a:xfrm>
            <a:off x="439554" y="2807452"/>
            <a:ext cx="71451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AN OVERVIEW OF EU DIRECTIVES </a:t>
            </a:r>
          </a:p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&amp; REGUALTIONS FOR CE MARKING </a:t>
            </a:r>
          </a:p>
        </p:txBody>
      </p:sp>
      <p:pic>
        <p:nvPicPr>
          <p:cNvPr id="59" name="Picture 58" descr="toppng.com-free-download-presentation-icons-free-business-and-presentation-icons-for-powerpoint-free-529x505.pn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rcRect l="31786" t="504" r="34630" b="72109"/>
          <a:stretch>
            <a:fillRect/>
          </a:stretch>
        </p:blipFill>
        <p:spPr>
          <a:xfrm>
            <a:off x="8797490" y="2743200"/>
            <a:ext cx="1780674" cy="1386038"/>
          </a:xfrm>
          <a:prstGeom prst="rect">
            <a:avLst/>
          </a:prstGeom>
        </p:spPr>
      </p:pic>
      <p:grpSp>
        <p:nvGrpSpPr>
          <p:cNvPr id="112" name="Group 111"/>
          <p:cNvGrpSpPr/>
          <p:nvPr/>
        </p:nvGrpSpPr>
        <p:grpSpPr>
          <a:xfrm>
            <a:off x="0" y="6378389"/>
            <a:ext cx="10048775" cy="267855"/>
            <a:chOff x="0" y="6247598"/>
            <a:chExt cx="5245768" cy="391160"/>
          </a:xfrm>
          <a:solidFill>
            <a:schemeClr val="bg1">
              <a:lumMod val="95000"/>
            </a:schemeClr>
          </a:solidFill>
        </p:grpSpPr>
        <p:sp>
          <p:nvSpPr>
            <p:cNvPr id="113" name="Rectangle 112"/>
            <p:cNvSpPr/>
            <p:nvPr/>
          </p:nvSpPr>
          <p:spPr>
            <a:xfrm>
              <a:off x="0" y="6247598"/>
              <a:ext cx="3927107" cy="738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0" y="6330750"/>
              <a:ext cx="4716379" cy="13475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0" y="6467108"/>
              <a:ext cx="5245768" cy="1716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1758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5782" y="841539"/>
            <a:ext cx="99717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Dosis" charset="0"/>
              </a:rPr>
              <a:t>Electric and Electronic Products</a:t>
            </a:r>
          </a:p>
          <a:p>
            <a:pPr lvl="0">
              <a:lnSpc>
                <a:spcPct val="200000"/>
              </a:lnSpc>
              <a:buFont typeface="Courier New" pitchFamily="49" charset="0"/>
              <a:buChar char="o"/>
            </a:pPr>
            <a:r>
              <a:rPr lang="en-US" sz="1800" dirty="0">
                <a:latin typeface="Bell MT" pitchFamily="18" charset="0"/>
              </a:rPr>
              <a:t>Low Voltage Directive (LVD) – 2014/35/EC</a:t>
            </a:r>
          </a:p>
          <a:p>
            <a:pPr lvl="0">
              <a:lnSpc>
                <a:spcPct val="200000"/>
              </a:lnSpc>
              <a:buFont typeface="Courier New" pitchFamily="49" charset="0"/>
              <a:buChar char="o"/>
            </a:pPr>
            <a:r>
              <a:rPr lang="en-US" sz="1800" dirty="0">
                <a:latin typeface="Bell MT" pitchFamily="18" charset="0"/>
              </a:rPr>
              <a:t>Electromagnetic Compatibility (EMC) Directive – 2014/30/EU</a:t>
            </a:r>
          </a:p>
          <a:p>
            <a:pPr lvl="0">
              <a:lnSpc>
                <a:spcPct val="200000"/>
              </a:lnSpc>
              <a:buFont typeface="Courier New" pitchFamily="49" charset="0"/>
              <a:buChar char="o"/>
            </a:pPr>
            <a:r>
              <a:rPr lang="en-US" sz="1800" dirty="0">
                <a:latin typeface="Bell MT" pitchFamily="18" charset="0"/>
              </a:rPr>
              <a:t>Radio Equipment Directive (RED) – 2014/53/EU</a:t>
            </a:r>
          </a:p>
          <a:p>
            <a:pPr lvl="0">
              <a:lnSpc>
                <a:spcPct val="200000"/>
              </a:lnSpc>
              <a:buFont typeface="Courier New" pitchFamily="49" charset="0"/>
              <a:buChar char="o"/>
            </a:pPr>
            <a:r>
              <a:rPr lang="en-US" sz="1800" dirty="0">
                <a:latin typeface="Bell MT" pitchFamily="18" charset="0"/>
              </a:rPr>
              <a:t>RoHS Directive – 2011/65/EU</a:t>
            </a:r>
          </a:p>
          <a:p>
            <a:pPr lvl="0">
              <a:lnSpc>
                <a:spcPct val="200000"/>
              </a:lnSpc>
              <a:buFont typeface="Courier New" pitchFamily="49" charset="0"/>
              <a:buChar char="o"/>
            </a:pPr>
            <a:r>
              <a:rPr lang="en-US" sz="1800" dirty="0">
                <a:latin typeface="Bell MT" pitchFamily="18" charset="0"/>
              </a:rPr>
              <a:t>WEEE Directive – 2012/19/EU</a:t>
            </a:r>
          </a:p>
          <a:p>
            <a:pPr lvl="0">
              <a:lnSpc>
                <a:spcPct val="200000"/>
              </a:lnSpc>
              <a:buFont typeface="Courier New" pitchFamily="49" charset="0"/>
              <a:buChar char="o"/>
            </a:pPr>
            <a:r>
              <a:rPr lang="en-US" sz="1800" dirty="0">
                <a:latin typeface="Bell MT" pitchFamily="18" charset="0"/>
              </a:rPr>
              <a:t>REACH Directive – 1907/2006</a:t>
            </a:r>
          </a:p>
          <a:p>
            <a:pPr lvl="0">
              <a:lnSpc>
                <a:spcPct val="250000"/>
              </a:lnSpc>
              <a:buFont typeface="Wingdings" pitchFamily="2" charset="2"/>
              <a:buChar char="Ø"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Dosis" charset="0"/>
              </a:rPr>
              <a:t>Toys Safety Directive </a:t>
            </a:r>
            <a:r>
              <a:rPr lang="en-US" sz="1800" dirty="0">
                <a:solidFill>
                  <a:schemeClr val="tx1"/>
                </a:solidFill>
                <a:latin typeface="Dosis" charset="0"/>
              </a:rPr>
              <a:t>–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Dosis" charset="0"/>
              </a:rPr>
              <a:t>2009/48/EU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6378389"/>
            <a:ext cx="10048775" cy="267855"/>
            <a:chOff x="0" y="6247598"/>
            <a:chExt cx="5245768" cy="391160"/>
          </a:xfrm>
          <a:solidFill>
            <a:schemeClr val="bg1">
              <a:lumMod val="95000"/>
            </a:schemeClr>
          </a:solidFill>
        </p:grpSpPr>
        <p:sp>
          <p:nvSpPr>
            <p:cNvPr id="5" name="Rectangle 4"/>
            <p:cNvSpPr/>
            <p:nvPr/>
          </p:nvSpPr>
          <p:spPr>
            <a:xfrm>
              <a:off x="0" y="6247598"/>
              <a:ext cx="3927107" cy="738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330750"/>
              <a:ext cx="4716379" cy="13475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6467108"/>
              <a:ext cx="5245768" cy="1716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6787" y="1328287"/>
            <a:ext cx="9172876" cy="410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300000"/>
              </a:lnSpc>
              <a:buFont typeface="Wingdings" pitchFamily="2" charset="2"/>
              <a:buChar char="Ø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Dosis" charset="0"/>
              </a:rPr>
              <a:t>Personal Protective Equipment (PPE) Regulation – 2016/425 </a:t>
            </a:r>
          </a:p>
          <a:p>
            <a:pPr lvl="0">
              <a:lnSpc>
                <a:spcPct val="300000"/>
              </a:lnSpc>
              <a:buFont typeface="Wingdings" pitchFamily="2" charset="2"/>
              <a:buChar char="Ø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Dosis" charset="0"/>
              </a:rPr>
              <a:t>Construction Products Regulation – 305/2011 </a:t>
            </a:r>
          </a:p>
          <a:p>
            <a:pPr lvl="0">
              <a:lnSpc>
                <a:spcPct val="300000"/>
              </a:lnSpc>
              <a:buFont typeface="Wingdings" pitchFamily="2" charset="2"/>
              <a:buChar char="Ø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Dosis" charset="0"/>
              </a:rPr>
              <a:t>Medical Devices Regulation (MDR) – 2016/425</a:t>
            </a:r>
          </a:p>
          <a:p>
            <a:pPr>
              <a:lnSpc>
                <a:spcPct val="300000"/>
              </a:lnSpc>
              <a:buFont typeface="Wingdings" pitchFamily="2" charset="2"/>
              <a:buChar char="Ø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Dosis" charset="0"/>
              </a:rPr>
              <a:t>Measurement Instruments Directive – 2014/32/EU</a:t>
            </a:r>
            <a:endParaRPr lang="en-US" dirty="0">
              <a:solidFill>
                <a:srgbClr val="0070C0"/>
              </a:solidFill>
              <a:latin typeface="Bell MT" pitchFamily="18" charset="0"/>
            </a:endParaRPr>
          </a:p>
          <a:p>
            <a:pPr>
              <a:lnSpc>
                <a:spcPct val="300000"/>
              </a:lnSpc>
              <a:buFont typeface="Wingdings" pitchFamily="2" charset="2"/>
              <a:buChar char="Ø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Dosis" charset="0"/>
              </a:rPr>
              <a:t>Machinery Directive – 2006/42/EC</a:t>
            </a:r>
            <a:endParaRPr lang="en-US" b="1" dirty="0">
              <a:latin typeface="Bell MT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0" y="6378389"/>
            <a:ext cx="10048775" cy="267855"/>
            <a:chOff x="0" y="6247598"/>
            <a:chExt cx="5245768" cy="391160"/>
          </a:xfrm>
          <a:solidFill>
            <a:schemeClr val="bg1">
              <a:lumMod val="95000"/>
            </a:schemeClr>
          </a:solidFill>
        </p:grpSpPr>
        <p:sp>
          <p:nvSpPr>
            <p:cNvPr id="4" name="Rectangle 3"/>
            <p:cNvSpPr/>
            <p:nvPr/>
          </p:nvSpPr>
          <p:spPr>
            <a:xfrm>
              <a:off x="0" y="6247598"/>
              <a:ext cx="3927107" cy="738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6330750"/>
              <a:ext cx="4716379" cy="13475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467108"/>
              <a:ext cx="5245768" cy="1716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6037" y="1056958"/>
            <a:ext cx="84413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>
                <a:latin typeface="Dosis" charset="0"/>
              </a:rPr>
              <a:t>Some more…</a:t>
            </a: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Dosis" charset="0"/>
              </a:rPr>
              <a:t>Gas &amp; Pressure Equipment Directives</a:t>
            </a:r>
            <a:endParaRPr lang="en-US" dirty="0">
              <a:solidFill>
                <a:schemeClr val="bg2"/>
              </a:solidFill>
              <a:latin typeface="Bell MT" pitchFamily="18" charset="0"/>
            </a:endParaRP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Dosis" charset="0"/>
              </a:rPr>
              <a:t>Transportation Equipment Directives</a:t>
            </a:r>
            <a:endParaRPr lang="en-US" dirty="0">
              <a:solidFill>
                <a:schemeClr val="bg2"/>
              </a:solidFill>
              <a:latin typeface="Bell MT" pitchFamily="18" charset="0"/>
            </a:endParaRP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Dosis" charset="0"/>
              </a:rPr>
              <a:t>Explosives Equipment Directives</a:t>
            </a: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Dosis" charset="0"/>
              </a:rPr>
              <a:t>Noise Emission in the Environment Directive</a:t>
            </a: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Dosis" charset="0"/>
              </a:rPr>
              <a:t>Recreational Craft Directive</a:t>
            </a:r>
          </a:p>
          <a:p>
            <a:pPr>
              <a:lnSpc>
                <a:spcPct val="200000"/>
              </a:lnSpc>
            </a:pPr>
            <a:endParaRPr lang="en-US" dirty="0">
              <a:solidFill>
                <a:schemeClr val="bg2"/>
              </a:solidFill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8"/>
          <p:cNvGrpSpPr/>
          <p:nvPr/>
        </p:nvGrpSpPr>
        <p:grpSpPr>
          <a:xfrm>
            <a:off x="7979343" y="1722922"/>
            <a:ext cx="3440168" cy="3454815"/>
            <a:chOff x="7124235" y="1394565"/>
            <a:chExt cx="3746636" cy="3744671"/>
          </a:xfrm>
        </p:grpSpPr>
        <p:sp>
          <p:nvSpPr>
            <p:cNvPr id="50" name="Freeform 5"/>
            <p:cNvSpPr>
              <a:spLocks/>
            </p:cNvSpPr>
            <p:nvPr/>
          </p:nvSpPr>
          <p:spPr bwMode="auto">
            <a:xfrm rot="2700000">
              <a:off x="7868454" y="4265455"/>
              <a:ext cx="1013382" cy="701684"/>
            </a:xfrm>
            <a:custGeom>
              <a:avLst/>
              <a:gdLst>
                <a:gd name="T0" fmla="*/ 246 w 699"/>
                <a:gd name="T1" fmla="*/ 0 h 484"/>
                <a:gd name="T2" fmla="*/ 699 w 699"/>
                <a:gd name="T3" fmla="*/ 0 h 484"/>
                <a:gd name="T4" fmla="*/ 699 w 699"/>
                <a:gd name="T5" fmla="*/ 484 h 484"/>
                <a:gd name="T6" fmla="*/ 246 w 699"/>
                <a:gd name="T7" fmla="*/ 484 h 484"/>
                <a:gd name="T8" fmla="*/ 0 w 699"/>
                <a:gd name="T9" fmla="*/ 242 h 484"/>
                <a:gd name="T10" fmla="*/ 246 w 699"/>
                <a:gd name="T11" fmla="*/ 0 h 484"/>
                <a:gd name="T12" fmla="*/ 246 w 699"/>
                <a:gd name="T13" fmla="*/ 0 h 484"/>
                <a:gd name="T14" fmla="*/ 246 w 699"/>
                <a:gd name="T15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9" h="484">
                  <a:moveTo>
                    <a:pt x="246" y="0"/>
                  </a:moveTo>
                  <a:lnTo>
                    <a:pt x="699" y="0"/>
                  </a:lnTo>
                  <a:lnTo>
                    <a:pt x="699" y="484"/>
                  </a:lnTo>
                  <a:lnTo>
                    <a:pt x="246" y="484"/>
                  </a:lnTo>
                  <a:lnTo>
                    <a:pt x="0" y="242"/>
                  </a:lnTo>
                  <a:lnTo>
                    <a:pt x="246" y="0"/>
                  </a:lnTo>
                  <a:lnTo>
                    <a:pt x="246" y="0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53"/>
            </a:p>
          </p:txBody>
        </p:sp>
        <p:sp>
          <p:nvSpPr>
            <p:cNvPr id="51" name="Freeform 6"/>
            <p:cNvSpPr>
              <a:spLocks/>
            </p:cNvSpPr>
            <p:nvPr/>
          </p:nvSpPr>
          <p:spPr bwMode="auto">
            <a:xfrm rot="2700000">
              <a:off x="9061865" y="3830827"/>
              <a:ext cx="697335" cy="1919483"/>
            </a:xfrm>
            <a:custGeom>
              <a:avLst/>
              <a:gdLst>
                <a:gd name="T0" fmla="*/ 239 w 481"/>
                <a:gd name="T1" fmla="*/ 241 h 1324"/>
                <a:gd name="T2" fmla="*/ 481 w 481"/>
                <a:gd name="T3" fmla="*/ 0 h 1324"/>
                <a:gd name="T4" fmla="*/ 481 w 481"/>
                <a:gd name="T5" fmla="*/ 840 h 1324"/>
                <a:gd name="T6" fmla="*/ 0 w 481"/>
                <a:gd name="T7" fmla="*/ 1324 h 1324"/>
                <a:gd name="T8" fmla="*/ 0 w 481"/>
                <a:gd name="T9" fmla="*/ 0 h 1324"/>
                <a:gd name="T10" fmla="*/ 239 w 481"/>
                <a:gd name="T11" fmla="*/ 241 h 1324"/>
                <a:gd name="T12" fmla="*/ 239 w 481"/>
                <a:gd name="T13" fmla="*/ 241 h 1324"/>
                <a:gd name="T14" fmla="*/ 239 w 481"/>
                <a:gd name="T15" fmla="*/ 241 h 1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1" h="1324">
                  <a:moveTo>
                    <a:pt x="239" y="241"/>
                  </a:moveTo>
                  <a:lnTo>
                    <a:pt x="481" y="0"/>
                  </a:lnTo>
                  <a:lnTo>
                    <a:pt x="481" y="840"/>
                  </a:lnTo>
                  <a:lnTo>
                    <a:pt x="0" y="1324"/>
                  </a:lnTo>
                  <a:lnTo>
                    <a:pt x="0" y="0"/>
                  </a:lnTo>
                  <a:lnTo>
                    <a:pt x="239" y="241"/>
                  </a:lnTo>
                  <a:lnTo>
                    <a:pt x="239" y="241"/>
                  </a:lnTo>
                  <a:lnTo>
                    <a:pt x="239" y="24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53"/>
            </a:p>
          </p:txBody>
        </p:sp>
        <p:sp>
          <p:nvSpPr>
            <p:cNvPr id="52" name="Freeform 7"/>
            <p:cNvSpPr>
              <a:spLocks/>
            </p:cNvSpPr>
            <p:nvPr/>
          </p:nvSpPr>
          <p:spPr bwMode="auto">
            <a:xfrm rot="2700000">
              <a:off x="7299021" y="2176839"/>
              <a:ext cx="701684" cy="1009032"/>
            </a:xfrm>
            <a:custGeom>
              <a:avLst/>
              <a:gdLst>
                <a:gd name="T0" fmla="*/ 484 w 484"/>
                <a:gd name="T1" fmla="*/ 242 h 696"/>
                <a:gd name="T2" fmla="*/ 484 w 484"/>
                <a:gd name="T3" fmla="*/ 696 h 696"/>
                <a:gd name="T4" fmla="*/ 0 w 484"/>
                <a:gd name="T5" fmla="*/ 696 h 696"/>
                <a:gd name="T6" fmla="*/ 0 w 484"/>
                <a:gd name="T7" fmla="*/ 242 h 696"/>
                <a:gd name="T8" fmla="*/ 242 w 484"/>
                <a:gd name="T9" fmla="*/ 0 h 696"/>
                <a:gd name="T10" fmla="*/ 484 w 484"/>
                <a:gd name="T11" fmla="*/ 242 h 696"/>
                <a:gd name="T12" fmla="*/ 484 w 484"/>
                <a:gd name="T13" fmla="*/ 242 h 696"/>
                <a:gd name="T14" fmla="*/ 484 w 484"/>
                <a:gd name="T15" fmla="*/ 242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4" h="696">
                  <a:moveTo>
                    <a:pt x="484" y="242"/>
                  </a:moveTo>
                  <a:lnTo>
                    <a:pt x="484" y="696"/>
                  </a:lnTo>
                  <a:lnTo>
                    <a:pt x="0" y="696"/>
                  </a:lnTo>
                  <a:lnTo>
                    <a:pt x="0" y="242"/>
                  </a:lnTo>
                  <a:lnTo>
                    <a:pt x="242" y="0"/>
                  </a:lnTo>
                  <a:lnTo>
                    <a:pt x="484" y="242"/>
                  </a:lnTo>
                  <a:lnTo>
                    <a:pt x="484" y="242"/>
                  </a:lnTo>
                  <a:lnTo>
                    <a:pt x="484" y="242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53"/>
            </a:p>
          </p:txBody>
        </p:sp>
        <p:sp>
          <p:nvSpPr>
            <p:cNvPr id="53" name="Freeform 8"/>
            <p:cNvSpPr>
              <a:spLocks/>
            </p:cNvSpPr>
            <p:nvPr/>
          </p:nvSpPr>
          <p:spPr bwMode="auto">
            <a:xfrm rot="2700000">
              <a:off x="6516061" y="3365387"/>
              <a:ext cx="1918031" cy="701684"/>
            </a:xfrm>
            <a:custGeom>
              <a:avLst/>
              <a:gdLst>
                <a:gd name="T0" fmla="*/ 1081 w 1323"/>
                <a:gd name="T1" fmla="*/ 242 h 484"/>
                <a:gd name="T2" fmla="*/ 1323 w 1323"/>
                <a:gd name="T3" fmla="*/ 484 h 484"/>
                <a:gd name="T4" fmla="*/ 484 w 1323"/>
                <a:gd name="T5" fmla="*/ 484 h 484"/>
                <a:gd name="T6" fmla="*/ 0 w 1323"/>
                <a:gd name="T7" fmla="*/ 0 h 484"/>
                <a:gd name="T8" fmla="*/ 1323 w 1323"/>
                <a:gd name="T9" fmla="*/ 0 h 484"/>
                <a:gd name="T10" fmla="*/ 1081 w 1323"/>
                <a:gd name="T11" fmla="*/ 242 h 484"/>
                <a:gd name="T12" fmla="*/ 1081 w 1323"/>
                <a:gd name="T13" fmla="*/ 242 h 484"/>
                <a:gd name="T14" fmla="*/ 1081 w 1323"/>
                <a:gd name="T15" fmla="*/ 242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3" h="484">
                  <a:moveTo>
                    <a:pt x="1081" y="242"/>
                  </a:moveTo>
                  <a:lnTo>
                    <a:pt x="1323" y="484"/>
                  </a:lnTo>
                  <a:lnTo>
                    <a:pt x="484" y="484"/>
                  </a:lnTo>
                  <a:lnTo>
                    <a:pt x="0" y="0"/>
                  </a:lnTo>
                  <a:lnTo>
                    <a:pt x="1323" y="0"/>
                  </a:lnTo>
                  <a:lnTo>
                    <a:pt x="1081" y="242"/>
                  </a:lnTo>
                  <a:lnTo>
                    <a:pt x="1081" y="242"/>
                  </a:lnTo>
                  <a:lnTo>
                    <a:pt x="1081" y="24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53"/>
            </a:p>
          </p:txBody>
        </p:sp>
        <p:sp>
          <p:nvSpPr>
            <p:cNvPr id="54" name="Freeform 9"/>
            <p:cNvSpPr>
              <a:spLocks/>
            </p:cNvSpPr>
            <p:nvPr/>
          </p:nvSpPr>
          <p:spPr bwMode="auto">
            <a:xfrm rot="2700000">
              <a:off x="9117618" y="1568023"/>
              <a:ext cx="1006133" cy="700234"/>
            </a:xfrm>
            <a:custGeom>
              <a:avLst/>
              <a:gdLst>
                <a:gd name="T0" fmla="*/ 452 w 694"/>
                <a:gd name="T1" fmla="*/ 483 h 483"/>
                <a:gd name="T2" fmla="*/ 0 w 694"/>
                <a:gd name="T3" fmla="*/ 483 h 483"/>
                <a:gd name="T4" fmla="*/ 0 w 694"/>
                <a:gd name="T5" fmla="*/ 0 h 483"/>
                <a:gd name="T6" fmla="*/ 452 w 694"/>
                <a:gd name="T7" fmla="*/ 0 h 483"/>
                <a:gd name="T8" fmla="*/ 694 w 694"/>
                <a:gd name="T9" fmla="*/ 242 h 483"/>
                <a:gd name="T10" fmla="*/ 452 w 694"/>
                <a:gd name="T11" fmla="*/ 483 h 483"/>
                <a:gd name="T12" fmla="*/ 452 w 694"/>
                <a:gd name="T13" fmla="*/ 483 h 483"/>
                <a:gd name="T14" fmla="*/ 452 w 694"/>
                <a:gd name="T15" fmla="*/ 483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4" h="483">
                  <a:moveTo>
                    <a:pt x="452" y="483"/>
                  </a:moveTo>
                  <a:lnTo>
                    <a:pt x="0" y="483"/>
                  </a:lnTo>
                  <a:lnTo>
                    <a:pt x="0" y="0"/>
                  </a:lnTo>
                  <a:lnTo>
                    <a:pt x="452" y="0"/>
                  </a:lnTo>
                  <a:lnTo>
                    <a:pt x="694" y="242"/>
                  </a:lnTo>
                  <a:lnTo>
                    <a:pt x="452" y="483"/>
                  </a:lnTo>
                  <a:lnTo>
                    <a:pt x="452" y="483"/>
                  </a:lnTo>
                  <a:lnTo>
                    <a:pt x="452" y="48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53"/>
            </a:p>
          </p:txBody>
        </p:sp>
        <p:sp>
          <p:nvSpPr>
            <p:cNvPr id="55" name="Freeform 10"/>
            <p:cNvSpPr>
              <a:spLocks/>
            </p:cNvSpPr>
            <p:nvPr/>
          </p:nvSpPr>
          <p:spPr bwMode="auto">
            <a:xfrm rot="2700000">
              <a:off x="8234970" y="785665"/>
              <a:ext cx="701684" cy="1919483"/>
            </a:xfrm>
            <a:custGeom>
              <a:avLst/>
              <a:gdLst>
                <a:gd name="T0" fmla="*/ 242 w 484"/>
                <a:gd name="T1" fmla="*/ 1083 h 1324"/>
                <a:gd name="T2" fmla="*/ 0 w 484"/>
                <a:gd name="T3" fmla="*/ 1324 h 1324"/>
                <a:gd name="T4" fmla="*/ 0 w 484"/>
                <a:gd name="T5" fmla="*/ 483 h 1324"/>
                <a:gd name="T6" fmla="*/ 484 w 484"/>
                <a:gd name="T7" fmla="*/ 0 h 1324"/>
                <a:gd name="T8" fmla="*/ 484 w 484"/>
                <a:gd name="T9" fmla="*/ 1324 h 1324"/>
                <a:gd name="T10" fmla="*/ 242 w 484"/>
                <a:gd name="T11" fmla="*/ 1083 h 1324"/>
                <a:gd name="T12" fmla="*/ 242 w 484"/>
                <a:gd name="T13" fmla="*/ 1083 h 1324"/>
                <a:gd name="T14" fmla="*/ 242 w 484"/>
                <a:gd name="T15" fmla="*/ 1083 h 1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4" h="1324">
                  <a:moveTo>
                    <a:pt x="242" y="1083"/>
                  </a:moveTo>
                  <a:lnTo>
                    <a:pt x="0" y="1324"/>
                  </a:lnTo>
                  <a:lnTo>
                    <a:pt x="0" y="483"/>
                  </a:lnTo>
                  <a:lnTo>
                    <a:pt x="484" y="0"/>
                  </a:lnTo>
                  <a:lnTo>
                    <a:pt x="484" y="1324"/>
                  </a:lnTo>
                  <a:lnTo>
                    <a:pt x="242" y="1083"/>
                  </a:lnTo>
                  <a:lnTo>
                    <a:pt x="242" y="1083"/>
                  </a:lnTo>
                  <a:lnTo>
                    <a:pt x="242" y="108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53"/>
            </a:p>
          </p:txBody>
        </p:sp>
        <p:sp>
          <p:nvSpPr>
            <p:cNvPr id="56" name="Freeform 11"/>
            <p:cNvSpPr>
              <a:spLocks/>
            </p:cNvSpPr>
            <p:nvPr/>
          </p:nvSpPr>
          <p:spPr bwMode="auto">
            <a:xfrm rot="2700000">
              <a:off x="9998326" y="3348867"/>
              <a:ext cx="697335" cy="1010482"/>
            </a:xfrm>
            <a:custGeom>
              <a:avLst/>
              <a:gdLst>
                <a:gd name="T0" fmla="*/ 0 w 481"/>
                <a:gd name="T1" fmla="*/ 455 h 697"/>
                <a:gd name="T2" fmla="*/ 0 w 481"/>
                <a:gd name="T3" fmla="*/ 0 h 697"/>
                <a:gd name="T4" fmla="*/ 481 w 481"/>
                <a:gd name="T5" fmla="*/ 0 h 697"/>
                <a:gd name="T6" fmla="*/ 481 w 481"/>
                <a:gd name="T7" fmla="*/ 455 h 697"/>
                <a:gd name="T8" fmla="*/ 239 w 481"/>
                <a:gd name="T9" fmla="*/ 697 h 697"/>
                <a:gd name="T10" fmla="*/ 0 w 481"/>
                <a:gd name="T11" fmla="*/ 455 h 697"/>
                <a:gd name="T12" fmla="*/ 0 w 481"/>
                <a:gd name="T13" fmla="*/ 455 h 697"/>
                <a:gd name="T14" fmla="*/ 0 w 481"/>
                <a:gd name="T15" fmla="*/ 455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1" h="697">
                  <a:moveTo>
                    <a:pt x="0" y="455"/>
                  </a:moveTo>
                  <a:lnTo>
                    <a:pt x="0" y="0"/>
                  </a:lnTo>
                  <a:lnTo>
                    <a:pt x="481" y="0"/>
                  </a:lnTo>
                  <a:lnTo>
                    <a:pt x="481" y="455"/>
                  </a:lnTo>
                  <a:lnTo>
                    <a:pt x="239" y="697"/>
                  </a:lnTo>
                  <a:lnTo>
                    <a:pt x="0" y="455"/>
                  </a:lnTo>
                  <a:lnTo>
                    <a:pt x="0" y="455"/>
                  </a:lnTo>
                  <a:lnTo>
                    <a:pt x="0" y="455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53"/>
            </a:p>
          </p:txBody>
        </p:sp>
        <p:sp>
          <p:nvSpPr>
            <p:cNvPr id="57" name="Freeform 12"/>
            <p:cNvSpPr>
              <a:spLocks/>
            </p:cNvSpPr>
            <p:nvPr/>
          </p:nvSpPr>
          <p:spPr bwMode="auto">
            <a:xfrm rot="2700000">
              <a:off x="9562463" y="2468093"/>
              <a:ext cx="1916582" cy="700234"/>
            </a:xfrm>
            <a:custGeom>
              <a:avLst/>
              <a:gdLst>
                <a:gd name="T0" fmla="*/ 244 w 1322"/>
                <a:gd name="T1" fmla="*/ 242 h 483"/>
                <a:gd name="T2" fmla="*/ 0 w 1322"/>
                <a:gd name="T3" fmla="*/ 0 h 483"/>
                <a:gd name="T4" fmla="*/ 843 w 1322"/>
                <a:gd name="T5" fmla="*/ 0 h 483"/>
                <a:gd name="T6" fmla="*/ 1322 w 1322"/>
                <a:gd name="T7" fmla="*/ 483 h 483"/>
                <a:gd name="T8" fmla="*/ 0 w 1322"/>
                <a:gd name="T9" fmla="*/ 483 h 483"/>
                <a:gd name="T10" fmla="*/ 244 w 1322"/>
                <a:gd name="T11" fmla="*/ 242 h 483"/>
                <a:gd name="T12" fmla="*/ 244 w 1322"/>
                <a:gd name="T13" fmla="*/ 242 h 483"/>
                <a:gd name="T14" fmla="*/ 244 w 1322"/>
                <a:gd name="T15" fmla="*/ 242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2" h="483">
                  <a:moveTo>
                    <a:pt x="244" y="242"/>
                  </a:moveTo>
                  <a:lnTo>
                    <a:pt x="0" y="0"/>
                  </a:lnTo>
                  <a:lnTo>
                    <a:pt x="843" y="0"/>
                  </a:lnTo>
                  <a:lnTo>
                    <a:pt x="1322" y="483"/>
                  </a:lnTo>
                  <a:lnTo>
                    <a:pt x="0" y="483"/>
                  </a:lnTo>
                  <a:lnTo>
                    <a:pt x="244" y="242"/>
                  </a:lnTo>
                  <a:lnTo>
                    <a:pt x="244" y="242"/>
                  </a:lnTo>
                  <a:lnTo>
                    <a:pt x="244" y="24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53"/>
            </a:p>
          </p:txBody>
        </p:sp>
      </p:grpSp>
      <p:sp>
        <p:nvSpPr>
          <p:cNvPr id="58" name="Rectangle 57"/>
          <p:cNvSpPr/>
          <p:nvPr/>
        </p:nvSpPr>
        <p:spPr>
          <a:xfrm>
            <a:off x="420303" y="1662046"/>
            <a:ext cx="714515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TECHNICAL DOCUMENTATION</a:t>
            </a:r>
            <a:br>
              <a:rPr lang="en-US" sz="40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Construction of Technical File &amp; associated requirements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300438" y="2974206"/>
            <a:ext cx="4851133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4" name="Picture 13" descr="toppng.com-free-download-presentation-icons-free-business-and-presentation-icons-for-powerpoint-free-529x505.pn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rcRect t="69732" r="74567"/>
          <a:stretch>
            <a:fillRect/>
          </a:stretch>
        </p:blipFill>
        <p:spPr>
          <a:xfrm>
            <a:off x="9143031" y="2598821"/>
            <a:ext cx="1348506" cy="1531854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0" y="6378389"/>
            <a:ext cx="10048775" cy="267855"/>
            <a:chOff x="0" y="6247598"/>
            <a:chExt cx="5245768" cy="391160"/>
          </a:xfrm>
          <a:solidFill>
            <a:schemeClr val="bg1">
              <a:lumMod val="95000"/>
            </a:schemeClr>
          </a:solidFill>
        </p:grpSpPr>
        <p:sp>
          <p:nvSpPr>
            <p:cNvPr id="16" name="Rectangle 15"/>
            <p:cNvSpPr/>
            <p:nvPr/>
          </p:nvSpPr>
          <p:spPr>
            <a:xfrm>
              <a:off x="0" y="6247598"/>
              <a:ext cx="3927107" cy="738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0" y="6330750"/>
              <a:ext cx="4716379" cy="13475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0" y="6467108"/>
              <a:ext cx="5245768" cy="1716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1758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0">
      <a:dk1>
        <a:sysClr val="windowText" lastClr="000000"/>
      </a:dk1>
      <a:lt1>
        <a:sysClr val="window" lastClr="FFFFFF"/>
      </a:lt1>
      <a:dk2>
        <a:srgbClr val="44546A"/>
      </a:dk2>
      <a:lt2>
        <a:srgbClr val="FFFFFF"/>
      </a:lt2>
      <a:accent1>
        <a:srgbClr val="FFC000"/>
      </a:accent1>
      <a:accent2>
        <a:srgbClr val="EB1567"/>
      </a:accent2>
      <a:accent3>
        <a:srgbClr val="FFC000"/>
      </a:accent3>
      <a:accent4>
        <a:srgbClr val="3F434D"/>
      </a:accent4>
      <a:accent5>
        <a:srgbClr val="FFC000"/>
      </a:accent5>
      <a:accent6>
        <a:srgbClr val="3F434D"/>
      </a:accent6>
      <a:hlink>
        <a:srgbClr val="0563C1"/>
      </a:hlink>
      <a:folHlink>
        <a:srgbClr val="954F72"/>
      </a:folHlink>
    </a:clrScheme>
    <a:fontScheme name="mystic">
      <a:majorFont>
        <a:latin typeface="Raleway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830</Words>
  <Application>Microsoft Office PowerPoint</Application>
  <PresentationFormat>Widescreen</PresentationFormat>
  <Paragraphs>210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ilhamsyahvutra@outlook.com</dc:creator>
  <cp:lastModifiedBy>Waqas Elahi</cp:lastModifiedBy>
  <cp:revision>66</cp:revision>
  <dcterms:created xsi:type="dcterms:W3CDTF">2018-05-05T03:43:01Z</dcterms:created>
  <dcterms:modified xsi:type="dcterms:W3CDTF">2021-08-24T15:03:16Z</dcterms:modified>
</cp:coreProperties>
</file>