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7" r:id="rId2"/>
    <p:sldId id="383" r:id="rId3"/>
    <p:sldId id="386" r:id="rId4"/>
    <p:sldId id="402" r:id="rId5"/>
    <p:sldId id="392" r:id="rId6"/>
    <p:sldId id="388" r:id="rId7"/>
    <p:sldId id="389" r:id="rId8"/>
    <p:sldId id="364" r:id="rId9"/>
    <p:sldId id="339" r:id="rId10"/>
    <p:sldId id="332" r:id="rId11"/>
    <p:sldId id="378" r:id="rId12"/>
    <p:sldId id="379" r:id="rId13"/>
    <p:sldId id="398" r:id="rId14"/>
    <p:sldId id="400" r:id="rId15"/>
    <p:sldId id="399" r:id="rId16"/>
    <p:sldId id="401" r:id="rId17"/>
    <p:sldId id="340" r:id="rId18"/>
    <p:sldId id="396" r:id="rId19"/>
    <p:sldId id="279" r:id="rId20"/>
    <p:sldId id="346" r:id="rId21"/>
    <p:sldId id="347" r:id="rId22"/>
    <p:sldId id="348" r:id="rId23"/>
    <p:sldId id="349" r:id="rId24"/>
    <p:sldId id="351" r:id="rId25"/>
    <p:sldId id="361" r:id="rId26"/>
    <p:sldId id="394" r:id="rId27"/>
    <p:sldId id="357" r:id="rId28"/>
    <p:sldId id="358" r:id="rId29"/>
    <p:sldId id="362" r:id="rId30"/>
    <p:sldId id="395" r:id="rId31"/>
    <p:sldId id="359" r:id="rId3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9599" autoAdjust="0"/>
  </p:normalViewPr>
  <p:slideViewPr>
    <p:cSldViewPr>
      <p:cViewPr varScale="1">
        <p:scale>
          <a:sx n="73" d="100"/>
          <a:sy n="73" d="100"/>
        </p:scale>
        <p:origin x="3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FE%20Circular%20No%205%20of%202019.pdf" TargetMode="External"/><Relationship Id="rId1" Type="http://schemas.openxmlformats.org/officeDocument/2006/relationships/hyperlink" Target="CR-Checklist.docx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FE%20Circular%20No%205%20of%202019.pdf" TargetMode="External"/><Relationship Id="rId1" Type="http://schemas.openxmlformats.org/officeDocument/2006/relationships/hyperlink" Target="CR-Checklist.docx" TargetMode="External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8D654-FDFD-4113-AEBA-73C8E7FC15A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CBC52-1454-4BED-A727-68CE67EE27A8}">
      <dgm:prSet phldrT="[Text]" custT="1"/>
      <dgm:spPr/>
      <dgm:t>
        <a:bodyPr/>
        <a:lstStyle/>
        <a:p>
          <a:r>
            <a:rPr lang="en-US" sz="3600" dirty="0" smtClean="0"/>
            <a:t>SBP Online Portal</a:t>
          </a:r>
          <a:endParaRPr lang="en-US" sz="3600" dirty="0"/>
        </a:p>
      </dgm:t>
    </dgm:pt>
    <dgm:pt modelId="{D237CD8E-D153-4239-84F9-F706B3531F11}" type="parTrans" cxnId="{14F0054C-F01A-4439-911D-5806AE83343D}">
      <dgm:prSet/>
      <dgm:spPr/>
      <dgm:t>
        <a:bodyPr/>
        <a:lstStyle/>
        <a:p>
          <a:endParaRPr lang="en-US"/>
        </a:p>
      </dgm:t>
    </dgm:pt>
    <dgm:pt modelId="{5A88A64E-A60B-449A-AE93-CFE3F3EA77FB}" type="sibTrans" cxnId="{14F0054C-F01A-4439-911D-5806AE83343D}">
      <dgm:prSet/>
      <dgm:spPr/>
      <dgm:t>
        <a:bodyPr/>
        <a:lstStyle/>
        <a:p>
          <a:endParaRPr lang="en-US"/>
        </a:p>
      </dgm:t>
    </dgm:pt>
    <dgm:pt modelId="{8E0555B6-42F7-4DF2-97FF-00C622F0297C}">
      <dgm:prSet phldrT="[Text]" custT="1"/>
      <dgm:spPr/>
      <dgm:t>
        <a:bodyPr/>
        <a:lstStyle/>
        <a:p>
          <a:r>
            <a:rPr lang="en-US" sz="3600" dirty="0" smtClean="0"/>
            <a:t>Question Answer Session</a:t>
          </a:r>
          <a:endParaRPr lang="en-US" sz="3600" dirty="0"/>
        </a:p>
      </dgm:t>
    </dgm:pt>
    <dgm:pt modelId="{2D7C4F17-2ED1-4837-A422-FD0D1661F770}" type="parTrans" cxnId="{126F3DB4-3000-4344-91DC-FE9988CFEC7D}">
      <dgm:prSet/>
      <dgm:spPr/>
      <dgm:t>
        <a:bodyPr/>
        <a:lstStyle/>
        <a:p>
          <a:endParaRPr lang="en-US"/>
        </a:p>
      </dgm:t>
    </dgm:pt>
    <dgm:pt modelId="{608D5D6D-7073-44A3-92C3-05E2A6BACC70}" type="sibTrans" cxnId="{126F3DB4-3000-4344-91DC-FE9988CFEC7D}">
      <dgm:prSet/>
      <dgm:spPr/>
      <dgm:t>
        <a:bodyPr/>
        <a:lstStyle/>
        <a:p>
          <a:endParaRPr lang="en-US"/>
        </a:p>
      </dgm:t>
    </dgm:pt>
    <dgm:pt modelId="{A6CAC1D6-42E9-422B-9BB8-EDF504E5650C}">
      <dgm:prSet phldrT="[Text]" custT="1"/>
      <dgm:spPr/>
      <dgm:t>
        <a:bodyPr/>
        <a:lstStyle/>
        <a:p>
          <a:r>
            <a:rPr lang="en-US" sz="3600" dirty="0" smtClean="0"/>
            <a:t>Introduction to Forex Operations</a:t>
          </a:r>
          <a:endParaRPr lang="en-US" sz="3600" dirty="0"/>
        </a:p>
      </dgm:t>
    </dgm:pt>
    <dgm:pt modelId="{2D2BE772-8FB0-4407-BFA6-C33A251988E7}" type="parTrans" cxnId="{D003BBE7-271B-4D83-94E0-1D98B480B7FF}">
      <dgm:prSet/>
      <dgm:spPr/>
      <dgm:t>
        <a:bodyPr/>
        <a:lstStyle/>
        <a:p>
          <a:endParaRPr lang="en-US"/>
        </a:p>
      </dgm:t>
    </dgm:pt>
    <dgm:pt modelId="{BA169E17-0BD7-4ACD-A90D-2EC161164A91}" type="sibTrans" cxnId="{D003BBE7-271B-4D83-94E0-1D98B480B7FF}">
      <dgm:prSet/>
      <dgm:spPr/>
      <dgm:t>
        <a:bodyPr/>
        <a:lstStyle/>
        <a:p>
          <a:endParaRPr lang="en-US"/>
        </a:p>
      </dgm:t>
    </dgm:pt>
    <dgm:pt modelId="{F48C9C28-AAD8-4674-87E0-891C00CB520A}" type="pres">
      <dgm:prSet presAssocID="{B508D654-FDFD-4113-AEBA-73C8E7FC15A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5528D1-52C8-43FE-80A6-B95E04AB96CC}" type="pres">
      <dgm:prSet presAssocID="{A6CAC1D6-42E9-422B-9BB8-EDF504E5650C}" presName="comp" presStyleCnt="0"/>
      <dgm:spPr/>
    </dgm:pt>
    <dgm:pt modelId="{73EC6D31-C1E2-462D-97FB-66B3A462FB68}" type="pres">
      <dgm:prSet presAssocID="{A6CAC1D6-42E9-422B-9BB8-EDF504E5650C}" presName="box" presStyleLbl="node1" presStyleIdx="0" presStyleCnt="3"/>
      <dgm:spPr/>
      <dgm:t>
        <a:bodyPr/>
        <a:lstStyle/>
        <a:p>
          <a:endParaRPr lang="en-US"/>
        </a:p>
      </dgm:t>
    </dgm:pt>
    <dgm:pt modelId="{6DB08084-3403-4CA9-A296-3DEDAC2F4D96}" type="pres">
      <dgm:prSet presAssocID="{A6CAC1D6-42E9-422B-9BB8-EDF504E5650C}" presName="img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719" b="-104999"/>
          </a:stretch>
        </a:blipFill>
      </dgm:spPr>
      <dgm:t>
        <a:bodyPr/>
        <a:lstStyle/>
        <a:p>
          <a:endParaRPr lang="en-US"/>
        </a:p>
      </dgm:t>
    </dgm:pt>
    <dgm:pt modelId="{713B27EF-ACCA-4BA3-A23B-797A8B62BB96}" type="pres">
      <dgm:prSet presAssocID="{A6CAC1D6-42E9-422B-9BB8-EDF504E5650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AC9A2-E1D5-437E-9959-AFCAFF2A8BEA}" type="pres">
      <dgm:prSet presAssocID="{BA169E17-0BD7-4ACD-A90D-2EC161164A91}" presName="spacer" presStyleCnt="0"/>
      <dgm:spPr/>
    </dgm:pt>
    <dgm:pt modelId="{E0CC14FA-6E69-40FC-89F4-DCDC46C025D8}" type="pres">
      <dgm:prSet presAssocID="{1AECBC52-1454-4BED-A727-68CE67EE27A8}" presName="comp" presStyleCnt="0"/>
      <dgm:spPr/>
    </dgm:pt>
    <dgm:pt modelId="{C0277593-3246-4588-979E-3EFA620B6D84}" type="pres">
      <dgm:prSet presAssocID="{1AECBC52-1454-4BED-A727-68CE67EE27A8}" presName="box" presStyleLbl="node1" presStyleIdx="1" presStyleCnt="3"/>
      <dgm:spPr/>
      <dgm:t>
        <a:bodyPr/>
        <a:lstStyle/>
        <a:p>
          <a:endParaRPr lang="en-US"/>
        </a:p>
      </dgm:t>
    </dgm:pt>
    <dgm:pt modelId="{1481BD9E-2222-4DCC-A182-B352F5477B92}" type="pres">
      <dgm:prSet presAssocID="{1AECBC52-1454-4BED-A727-68CE67EE27A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9B275A-B42A-4071-8FBB-A1491BDB0836}" type="pres">
      <dgm:prSet presAssocID="{1AECBC52-1454-4BED-A727-68CE67EE27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BB138-9B89-4E64-A058-E26292BAD6ED}" type="pres">
      <dgm:prSet presAssocID="{5A88A64E-A60B-449A-AE93-CFE3F3EA77FB}" presName="spacer" presStyleCnt="0"/>
      <dgm:spPr/>
    </dgm:pt>
    <dgm:pt modelId="{0AEC9AE7-828B-476C-9A15-E1C8EB193D6B}" type="pres">
      <dgm:prSet presAssocID="{8E0555B6-42F7-4DF2-97FF-00C622F0297C}" presName="comp" presStyleCnt="0"/>
      <dgm:spPr/>
    </dgm:pt>
    <dgm:pt modelId="{1196F324-070B-4C47-A95E-D39286B82F2A}" type="pres">
      <dgm:prSet presAssocID="{8E0555B6-42F7-4DF2-97FF-00C622F0297C}" presName="box" presStyleLbl="node1" presStyleIdx="2" presStyleCnt="3"/>
      <dgm:spPr/>
      <dgm:t>
        <a:bodyPr/>
        <a:lstStyle/>
        <a:p>
          <a:endParaRPr lang="en-US"/>
        </a:p>
      </dgm:t>
    </dgm:pt>
    <dgm:pt modelId="{E26E31B0-B17A-4EA6-9C7E-0893CC25F3C3}" type="pres">
      <dgm:prSet presAssocID="{8E0555B6-42F7-4DF2-97FF-00C622F0297C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2449672E-9C67-447F-85D0-46796B54D9C5}" type="pres">
      <dgm:prSet presAssocID="{8E0555B6-42F7-4DF2-97FF-00C622F0297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AEFC4-0C89-4200-A9C4-821B04B296D6}" type="presOf" srcId="{1AECBC52-1454-4BED-A727-68CE67EE27A8}" destId="{C39B275A-B42A-4071-8FBB-A1491BDB0836}" srcOrd="1" destOrd="0" presId="urn:microsoft.com/office/officeart/2005/8/layout/vList4"/>
    <dgm:cxn modelId="{F6685256-1C1E-4BDB-AAAE-28295959AFB6}" type="presOf" srcId="{8E0555B6-42F7-4DF2-97FF-00C622F0297C}" destId="{1196F324-070B-4C47-A95E-D39286B82F2A}" srcOrd="0" destOrd="0" presId="urn:microsoft.com/office/officeart/2005/8/layout/vList4"/>
    <dgm:cxn modelId="{14F0054C-F01A-4439-911D-5806AE83343D}" srcId="{B508D654-FDFD-4113-AEBA-73C8E7FC15A4}" destId="{1AECBC52-1454-4BED-A727-68CE67EE27A8}" srcOrd="1" destOrd="0" parTransId="{D237CD8E-D153-4239-84F9-F706B3531F11}" sibTransId="{5A88A64E-A60B-449A-AE93-CFE3F3EA77FB}"/>
    <dgm:cxn modelId="{D003BBE7-271B-4D83-94E0-1D98B480B7FF}" srcId="{B508D654-FDFD-4113-AEBA-73C8E7FC15A4}" destId="{A6CAC1D6-42E9-422B-9BB8-EDF504E5650C}" srcOrd="0" destOrd="0" parTransId="{2D2BE772-8FB0-4407-BFA6-C33A251988E7}" sibTransId="{BA169E17-0BD7-4ACD-A90D-2EC161164A91}"/>
    <dgm:cxn modelId="{6CD06622-A845-4916-BD60-F815691FC044}" type="presOf" srcId="{1AECBC52-1454-4BED-A727-68CE67EE27A8}" destId="{C0277593-3246-4588-979E-3EFA620B6D84}" srcOrd="0" destOrd="0" presId="urn:microsoft.com/office/officeart/2005/8/layout/vList4"/>
    <dgm:cxn modelId="{126F3DB4-3000-4344-91DC-FE9988CFEC7D}" srcId="{B508D654-FDFD-4113-AEBA-73C8E7FC15A4}" destId="{8E0555B6-42F7-4DF2-97FF-00C622F0297C}" srcOrd="2" destOrd="0" parTransId="{2D7C4F17-2ED1-4837-A422-FD0D1661F770}" sibTransId="{608D5D6D-7073-44A3-92C3-05E2A6BACC70}"/>
    <dgm:cxn modelId="{2C39BCD6-DD4D-4794-BCCA-52D4396C2EEA}" type="presOf" srcId="{A6CAC1D6-42E9-422B-9BB8-EDF504E5650C}" destId="{713B27EF-ACCA-4BA3-A23B-797A8B62BB96}" srcOrd="1" destOrd="0" presId="urn:microsoft.com/office/officeart/2005/8/layout/vList4"/>
    <dgm:cxn modelId="{3EAC4434-C6DE-4BF6-AF68-312EF7E8C70C}" type="presOf" srcId="{A6CAC1D6-42E9-422B-9BB8-EDF504E5650C}" destId="{73EC6D31-C1E2-462D-97FB-66B3A462FB68}" srcOrd="0" destOrd="0" presId="urn:microsoft.com/office/officeart/2005/8/layout/vList4"/>
    <dgm:cxn modelId="{481E8F30-AFD5-4DFB-9D85-3B6BD953B160}" type="presOf" srcId="{B508D654-FDFD-4113-AEBA-73C8E7FC15A4}" destId="{F48C9C28-AAD8-4674-87E0-891C00CB520A}" srcOrd="0" destOrd="0" presId="urn:microsoft.com/office/officeart/2005/8/layout/vList4"/>
    <dgm:cxn modelId="{B77EF193-6D3E-404D-976F-76C45D4AF7F5}" type="presOf" srcId="{8E0555B6-42F7-4DF2-97FF-00C622F0297C}" destId="{2449672E-9C67-447F-85D0-46796B54D9C5}" srcOrd="1" destOrd="0" presId="urn:microsoft.com/office/officeart/2005/8/layout/vList4"/>
    <dgm:cxn modelId="{CB9A779E-F8E5-4D5E-BB36-B076E56A87EA}" type="presParOf" srcId="{F48C9C28-AAD8-4674-87E0-891C00CB520A}" destId="{BC5528D1-52C8-43FE-80A6-B95E04AB96CC}" srcOrd="0" destOrd="0" presId="urn:microsoft.com/office/officeart/2005/8/layout/vList4"/>
    <dgm:cxn modelId="{DE5297BC-E33B-455E-805E-B17582C1746F}" type="presParOf" srcId="{BC5528D1-52C8-43FE-80A6-B95E04AB96CC}" destId="{73EC6D31-C1E2-462D-97FB-66B3A462FB68}" srcOrd="0" destOrd="0" presId="urn:microsoft.com/office/officeart/2005/8/layout/vList4"/>
    <dgm:cxn modelId="{6D859FFC-E1C6-4299-A66B-8278255D574B}" type="presParOf" srcId="{BC5528D1-52C8-43FE-80A6-B95E04AB96CC}" destId="{6DB08084-3403-4CA9-A296-3DEDAC2F4D96}" srcOrd="1" destOrd="0" presId="urn:microsoft.com/office/officeart/2005/8/layout/vList4"/>
    <dgm:cxn modelId="{AA34610F-3226-4B36-A822-9BB3D1F61F73}" type="presParOf" srcId="{BC5528D1-52C8-43FE-80A6-B95E04AB96CC}" destId="{713B27EF-ACCA-4BA3-A23B-797A8B62BB96}" srcOrd="2" destOrd="0" presId="urn:microsoft.com/office/officeart/2005/8/layout/vList4"/>
    <dgm:cxn modelId="{76BF3378-1B0A-4558-AE2B-669CCC657C4C}" type="presParOf" srcId="{F48C9C28-AAD8-4674-87E0-891C00CB520A}" destId="{2BEAC9A2-E1D5-437E-9959-AFCAFF2A8BEA}" srcOrd="1" destOrd="0" presId="urn:microsoft.com/office/officeart/2005/8/layout/vList4"/>
    <dgm:cxn modelId="{389735A1-2591-431C-BD2F-FE97E93BFDAE}" type="presParOf" srcId="{F48C9C28-AAD8-4674-87E0-891C00CB520A}" destId="{E0CC14FA-6E69-40FC-89F4-DCDC46C025D8}" srcOrd="2" destOrd="0" presId="urn:microsoft.com/office/officeart/2005/8/layout/vList4"/>
    <dgm:cxn modelId="{61201E90-67A1-4F0D-A1B5-E7409E089A1A}" type="presParOf" srcId="{E0CC14FA-6E69-40FC-89F4-DCDC46C025D8}" destId="{C0277593-3246-4588-979E-3EFA620B6D84}" srcOrd="0" destOrd="0" presId="urn:microsoft.com/office/officeart/2005/8/layout/vList4"/>
    <dgm:cxn modelId="{E6AE0FA4-92E3-4320-BBA8-98C207FE452D}" type="presParOf" srcId="{E0CC14FA-6E69-40FC-89F4-DCDC46C025D8}" destId="{1481BD9E-2222-4DCC-A182-B352F5477B92}" srcOrd="1" destOrd="0" presId="urn:microsoft.com/office/officeart/2005/8/layout/vList4"/>
    <dgm:cxn modelId="{1CCE01D7-DABB-477C-BF84-BB2A7076B943}" type="presParOf" srcId="{E0CC14FA-6E69-40FC-89F4-DCDC46C025D8}" destId="{C39B275A-B42A-4071-8FBB-A1491BDB0836}" srcOrd="2" destOrd="0" presId="urn:microsoft.com/office/officeart/2005/8/layout/vList4"/>
    <dgm:cxn modelId="{0E0836A2-B78E-438C-BB85-34CD55CB5F3B}" type="presParOf" srcId="{F48C9C28-AAD8-4674-87E0-891C00CB520A}" destId="{398BB138-9B89-4E64-A058-E26292BAD6ED}" srcOrd="3" destOrd="0" presId="urn:microsoft.com/office/officeart/2005/8/layout/vList4"/>
    <dgm:cxn modelId="{2794233F-1950-413C-ACE0-0123A429771B}" type="presParOf" srcId="{F48C9C28-AAD8-4674-87E0-891C00CB520A}" destId="{0AEC9AE7-828B-476C-9A15-E1C8EB193D6B}" srcOrd="4" destOrd="0" presId="urn:microsoft.com/office/officeart/2005/8/layout/vList4"/>
    <dgm:cxn modelId="{48E141E0-92F1-44F2-9FF7-A21EE204E2A1}" type="presParOf" srcId="{0AEC9AE7-828B-476C-9A15-E1C8EB193D6B}" destId="{1196F324-070B-4C47-A95E-D39286B82F2A}" srcOrd="0" destOrd="0" presId="urn:microsoft.com/office/officeart/2005/8/layout/vList4"/>
    <dgm:cxn modelId="{14352B50-B759-478D-804C-4DC18A05A69A}" type="presParOf" srcId="{0AEC9AE7-828B-476C-9A15-E1C8EB193D6B}" destId="{E26E31B0-B17A-4EA6-9C7E-0893CC25F3C3}" srcOrd="1" destOrd="0" presId="urn:microsoft.com/office/officeart/2005/8/layout/vList4"/>
    <dgm:cxn modelId="{D1371958-456B-43DC-8190-D27B2CFAE926}" type="presParOf" srcId="{0AEC9AE7-828B-476C-9A15-E1C8EB193D6B}" destId="{2449672E-9C67-447F-85D0-46796B54D9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F20EC-87B8-4917-A7E9-DB3E421E82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739E0-4213-4F56-BCDB-AE634A871E2B}">
      <dgm:prSet phldrT="[Text]" custT="1"/>
      <dgm:spPr/>
      <dgm:t>
        <a:bodyPr/>
        <a:lstStyle/>
        <a:p>
          <a:r>
            <a:rPr lang="en-US" sz="2800" dirty="0" smtClean="0"/>
            <a:t>Foreign Exchange</a:t>
          </a:r>
          <a:endParaRPr lang="en-US" sz="2800" dirty="0"/>
        </a:p>
      </dgm:t>
    </dgm:pt>
    <dgm:pt modelId="{04C2D0E5-C1C6-4566-B62B-B9220706C658}" type="parTrans" cxnId="{95698760-F46D-487A-AAAF-84F58E2854A5}">
      <dgm:prSet/>
      <dgm:spPr/>
      <dgm:t>
        <a:bodyPr/>
        <a:lstStyle/>
        <a:p>
          <a:endParaRPr lang="en-US" sz="2000"/>
        </a:p>
      </dgm:t>
    </dgm:pt>
    <dgm:pt modelId="{68209660-FA51-4DB7-85E4-55B1EF6AA1A9}" type="sibTrans" cxnId="{95698760-F46D-487A-AAAF-84F58E2854A5}">
      <dgm:prSet/>
      <dgm:spPr/>
      <dgm:t>
        <a:bodyPr/>
        <a:lstStyle/>
        <a:p>
          <a:endParaRPr lang="en-US" sz="2000"/>
        </a:p>
      </dgm:t>
    </dgm:pt>
    <dgm:pt modelId="{BD6C4D42-5C83-4AE6-BD17-C69B4E5A2490}">
      <dgm:prSet phldrT="[Text]" custT="1"/>
      <dgm:spPr/>
      <dgm:t>
        <a:bodyPr/>
        <a:lstStyle/>
        <a:p>
          <a:r>
            <a:rPr lang="en-US" sz="1400" dirty="0" smtClean="0"/>
            <a:t>State Bank of Pakistan</a:t>
          </a:r>
          <a:endParaRPr lang="en-US" sz="1400" dirty="0"/>
        </a:p>
      </dgm:t>
    </dgm:pt>
    <dgm:pt modelId="{8AB8B26E-51D0-430E-BC71-F580D1816814}" type="parTrans" cxnId="{B1B5438B-A328-4B01-92C8-2409CEBE706C}">
      <dgm:prSet/>
      <dgm:spPr/>
      <dgm:t>
        <a:bodyPr/>
        <a:lstStyle/>
        <a:p>
          <a:endParaRPr lang="en-US" sz="2000"/>
        </a:p>
      </dgm:t>
    </dgm:pt>
    <dgm:pt modelId="{29FABC30-36AD-4CB7-AA39-566EF47C0E68}" type="sibTrans" cxnId="{B1B5438B-A328-4B01-92C8-2409CEBE706C}">
      <dgm:prSet/>
      <dgm:spPr/>
      <dgm:t>
        <a:bodyPr/>
        <a:lstStyle/>
        <a:p>
          <a:endParaRPr lang="en-US" sz="2000"/>
        </a:p>
      </dgm:t>
    </dgm:pt>
    <dgm:pt modelId="{0422D020-AAC4-43FA-B462-830C6B680D7E}">
      <dgm:prSet phldrT="[Text]" custT="1"/>
      <dgm:spPr/>
      <dgm:t>
        <a:bodyPr/>
        <a:lstStyle/>
        <a:p>
          <a:r>
            <a:rPr lang="en-US" sz="1400" dirty="0" smtClean="0"/>
            <a:t>Authorized Dealers</a:t>
          </a:r>
          <a:endParaRPr lang="en-US" sz="1400" dirty="0"/>
        </a:p>
      </dgm:t>
    </dgm:pt>
    <dgm:pt modelId="{C829CA2C-FE54-4CD1-A6F3-B646F9C137EA}" type="parTrans" cxnId="{399D96AD-5E32-4486-94A2-1C8D02E405F5}">
      <dgm:prSet/>
      <dgm:spPr/>
      <dgm:t>
        <a:bodyPr/>
        <a:lstStyle/>
        <a:p>
          <a:endParaRPr lang="en-US" sz="2000"/>
        </a:p>
      </dgm:t>
    </dgm:pt>
    <dgm:pt modelId="{FB8DCC4C-DC1B-4535-9E7D-516979C00320}" type="sibTrans" cxnId="{399D96AD-5E32-4486-94A2-1C8D02E405F5}">
      <dgm:prSet/>
      <dgm:spPr/>
      <dgm:t>
        <a:bodyPr/>
        <a:lstStyle/>
        <a:p>
          <a:endParaRPr lang="en-US" sz="2000"/>
        </a:p>
      </dgm:t>
    </dgm:pt>
    <dgm:pt modelId="{802FCD5B-56B8-4E45-945F-897B3B2038A4}">
      <dgm:prSet phldrT="[Text]" custT="1"/>
      <dgm:spPr/>
      <dgm:t>
        <a:bodyPr/>
        <a:lstStyle/>
        <a:p>
          <a:r>
            <a:rPr lang="en-US" sz="1400" dirty="0" smtClean="0"/>
            <a:t>Corporations</a:t>
          </a:r>
          <a:endParaRPr lang="en-US" sz="1400" dirty="0"/>
        </a:p>
      </dgm:t>
    </dgm:pt>
    <dgm:pt modelId="{062D4E98-526D-482E-8AFA-B21FB658728B}" type="parTrans" cxnId="{3E41FF1B-E451-4B9E-BB45-7BC983CC50C9}">
      <dgm:prSet/>
      <dgm:spPr/>
      <dgm:t>
        <a:bodyPr/>
        <a:lstStyle/>
        <a:p>
          <a:endParaRPr lang="en-US" sz="2000"/>
        </a:p>
      </dgm:t>
    </dgm:pt>
    <dgm:pt modelId="{927818D1-26FB-46FB-9C6B-8B107E48F227}" type="sibTrans" cxnId="{3E41FF1B-E451-4B9E-BB45-7BC983CC50C9}">
      <dgm:prSet/>
      <dgm:spPr/>
      <dgm:t>
        <a:bodyPr/>
        <a:lstStyle/>
        <a:p>
          <a:endParaRPr lang="en-US" sz="2000"/>
        </a:p>
      </dgm:t>
    </dgm:pt>
    <dgm:pt modelId="{CDFC6F13-5A69-4818-B783-488F020C6C15}">
      <dgm:prSet phldrT="[Text]" custT="1"/>
      <dgm:spPr/>
      <dgm:t>
        <a:bodyPr/>
        <a:lstStyle/>
        <a:p>
          <a:r>
            <a:rPr lang="en-US" sz="1400" dirty="0" smtClean="0"/>
            <a:t>Individuals</a:t>
          </a:r>
          <a:endParaRPr lang="en-US" sz="1400" dirty="0"/>
        </a:p>
      </dgm:t>
    </dgm:pt>
    <dgm:pt modelId="{FF004D6C-949B-49E4-9495-99059E6AA9CD}" type="parTrans" cxnId="{56278746-1C8A-4496-B682-3D38C8A30F18}">
      <dgm:prSet/>
      <dgm:spPr/>
      <dgm:t>
        <a:bodyPr/>
        <a:lstStyle/>
        <a:p>
          <a:endParaRPr lang="en-US" sz="2000"/>
        </a:p>
      </dgm:t>
    </dgm:pt>
    <dgm:pt modelId="{5701B699-BA9A-4A5D-ACF7-679164716E41}" type="sibTrans" cxnId="{56278746-1C8A-4496-B682-3D38C8A30F18}">
      <dgm:prSet/>
      <dgm:spPr/>
      <dgm:t>
        <a:bodyPr/>
        <a:lstStyle/>
        <a:p>
          <a:endParaRPr lang="en-US" sz="2000"/>
        </a:p>
      </dgm:t>
    </dgm:pt>
    <dgm:pt modelId="{90EE2A70-1D97-4547-9111-B87C30E8D869}">
      <dgm:prSet phldrT="[Text]" custT="1"/>
      <dgm:spPr/>
      <dgm:t>
        <a:bodyPr/>
        <a:lstStyle/>
        <a:p>
          <a:r>
            <a:rPr lang="en-US" sz="1400" dirty="0" smtClean="0"/>
            <a:t>Exchange Companies</a:t>
          </a:r>
          <a:endParaRPr lang="en-US" sz="1400" dirty="0"/>
        </a:p>
      </dgm:t>
    </dgm:pt>
    <dgm:pt modelId="{93EB12E0-8F31-4F17-B182-77137255DD2F}" type="parTrans" cxnId="{0F97E206-5D16-43B9-94E2-CDB1EA04ADCB}">
      <dgm:prSet/>
      <dgm:spPr/>
      <dgm:t>
        <a:bodyPr/>
        <a:lstStyle/>
        <a:p>
          <a:endParaRPr lang="en-US" sz="2000"/>
        </a:p>
      </dgm:t>
    </dgm:pt>
    <dgm:pt modelId="{9E7AA290-5D0A-478F-8833-C28FF43BB205}" type="sibTrans" cxnId="{0F97E206-5D16-43B9-94E2-CDB1EA04ADCB}">
      <dgm:prSet/>
      <dgm:spPr/>
      <dgm:t>
        <a:bodyPr/>
        <a:lstStyle/>
        <a:p>
          <a:endParaRPr lang="en-US" sz="2000"/>
        </a:p>
      </dgm:t>
    </dgm:pt>
    <dgm:pt modelId="{91057874-DCC4-4F49-94E4-07ACE8C96368}">
      <dgm:prSet phldrT="[Text]" custT="1"/>
      <dgm:spPr/>
      <dgm:t>
        <a:bodyPr/>
        <a:lstStyle/>
        <a:p>
          <a:r>
            <a:rPr lang="en-US" sz="1400" dirty="0" smtClean="0"/>
            <a:t>Government</a:t>
          </a:r>
          <a:endParaRPr lang="en-US" sz="1400" dirty="0"/>
        </a:p>
      </dgm:t>
    </dgm:pt>
    <dgm:pt modelId="{E496A9C9-19C7-4068-8160-81F46CDDD397}" type="parTrans" cxnId="{41328244-C625-4334-AE58-D2D282FB0536}">
      <dgm:prSet/>
      <dgm:spPr/>
      <dgm:t>
        <a:bodyPr/>
        <a:lstStyle/>
        <a:p>
          <a:endParaRPr lang="en-US" sz="2000"/>
        </a:p>
      </dgm:t>
    </dgm:pt>
    <dgm:pt modelId="{96D70511-FF85-4314-9263-EFE93C1A55EB}" type="sibTrans" cxnId="{41328244-C625-4334-AE58-D2D282FB0536}">
      <dgm:prSet/>
      <dgm:spPr/>
      <dgm:t>
        <a:bodyPr/>
        <a:lstStyle/>
        <a:p>
          <a:endParaRPr lang="en-US" sz="2000"/>
        </a:p>
      </dgm:t>
    </dgm:pt>
    <dgm:pt modelId="{C1A6C1D3-2D63-4520-B37D-E16302056B01}" type="pres">
      <dgm:prSet presAssocID="{D27F20EC-87B8-4917-A7E9-DB3E421E82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2AC380-4AAF-4A6B-B208-3A218232F95C}" type="pres">
      <dgm:prSet presAssocID="{720739E0-4213-4F56-BCDB-AE634A871E2B}" presName="centerShape" presStyleLbl="node0" presStyleIdx="0" presStyleCnt="1" custScaleX="108326" custScaleY="98686"/>
      <dgm:spPr/>
      <dgm:t>
        <a:bodyPr/>
        <a:lstStyle/>
        <a:p>
          <a:endParaRPr lang="en-US"/>
        </a:p>
      </dgm:t>
    </dgm:pt>
    <dgm:pt modelId="{49749643-367E-480D-85E4-A614D1B516E0}" type="pres">
      <dgm:prSet presAssocID="{BD6C4D42-5C83-4AE6-BD17-C69B4E5A249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3F0CE-FB46-4A52-B5E1-45FFE92BAA26}" type="pres">
      <dgm:prSet presAssocID="{BD6C4D42-5C83-4AE6-BD17-C69B4E5A2490}" presName="dummy" presStyleCnt="0"/>
      <dgm:spPr/>
    </dgm:pt>
    <dgm:pt modelId="{243839D7-4DA3-4EDE-A66A-8CBE75EA3F72}" type="pres">
      <dgm:prSet presAssocID="{29FABC30-36AD-4CB7-AA39-566EF47C0E6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F9F6198-06EA-4268-BA23-D653197A8CD0}" type="pres">
      <dgm:prSet presAssocID="{0422D020-AAC4-43FA-B462-830C6B680D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B00D4-355F-4E54-BD21-D1F56BB5B8B1}" type="pres">
      <dgm:prSet presAssocID="{0422D020-AAC4-43FA-B462-830C6B680D7E}" presName="dummy" presStyleCnt="0"/>
      <dgm:spPr/>
    </dgm:pt>
    <dgm:pt modelId="{66A2C374-4942-409F-B6E0-8426F039BC49}" type="pres">
      <dgm:prSet presAssocID="{FB8DCC4C-DC1B-4535-9E7D-516979C0032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E97D595-82C4-4868-A9BD-E86428E09C11}" type="pres">
      <dgm:prSet presAssocID="{90EE2A70-1D97-4547-9111-B87C30E8D86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B74F7-5B38-4677-B154-509C51DDA652}" type="pres">
      <dgm:prSet presAssocID="{90EE2A70-1D97-4547-9111-B87C30E8D869}" presName="dummy" presStyleCnt="0"/>
      <dgm:spPr/>
    </dgm:pt>
    <dgm:pt modelId="{F36CD09B-0EA7-4063-9C70-4389436613CA}" type="pres">
      <dgm:prSet presAssocID="{9E7AA290-5D0A-478F-8833-C28FF43BB20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41EFFC0-E4F2-47E1-BE1D-40E52F480A7D}" type="pres">
      <dgm:prSet presAssocID="{91057874-DCC4-4F49-94E4-07ACE8C96368}" presName="node" presStyleLbl="node1" presStyleIdx="3" presStyleCnt="6" custScaleX="109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ADD39-8D90-4241-9EAE-D8740B60F564}" type="pres">
      <dgm:prSet presAssocID="{91057874-DCC4-4F49-94E4-07ACE8C96368}" presName="dummy" presStyleCnt="0"/>
      <dgm:spPr/>
    </dgm:pt>
    <dgm:pt modelId="{27D047B5-F724-4486-8B9B-0CB93DC4E71D}" type="pres">
      <dgm:prSet presAssocID="{96D70511-FF85-4314-9263-EFE93C1A55E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3B00875-82E6-4BAE-BE16-27993BE40180}" type="pres">
      <dgm:prSet presAssocID="{802FCD5B-56B8-4E45-945F-897B3B2038A4}" presName="node" presStyleLbl="node1" presStyleIdx="4" presStyleCnt="6" custScaleX="110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33994-7FB3-4D57-8C07-73C45A6243FA}" type="pres">
      <dgm:prSet presAssocID="{802FCD5B-56B8-4E45-945F-897B3B2038A4}" presName="dummy" presStyleCnt="0"/>
      <dgm:spPr/>
    </dgm:pt>
    <dgm:pt modelId="{CFD5DE69-4300-4DC9-A4B0-46917A085AC1}" type="pres">
      <dgm:prSet presAssocID="{927818D1-26FB-46FB-9C6B-8B107E48F22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3BDA6A5-5BED-4D69-8C20-882BAB000C65}" type="pres">
      <dgm:prSet presAssocID="{CDFC6F13-5A69-4818-B783-488F020C6C1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12793-AF09-4006-B840-C6366895EEBF}" type="pres">
      <dgm:prSet presAssocID="{CDFC6F13-5A69-4818-B783-488F020C6C15}" presName="dummy" presStyleCnt="0"/>
      <dgm:spPr/>
    </dgm:pt>
    <dgm:pt modelId="{5567A1E9-DEA3-4106-BBB7-4B30075417DA}" type="pres">
      <dgm:prSet presAssocID="{5701B699-BA9A-4A5D-ACF7-679164716E41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6E2AE60-8FB0-4495-BF1C-844DBF735466}" type="presOf" srcId="{FB8DCC4C-DC1B-4535-9E7D-516979C00320}" destId="{66A2C374-4942-409F-B6E0-8426F039BC49}" srcOrd="0" destOrd="0" presId="urn:microsoft.com/office/officeart/2005/8/layout/radial6"/>
    <dgm:cxn modelId="{41328244-C625-4334-AE58-D2D282FB0536}" srcId="{720739E0-4213-4F56-BCDB-AE634A871E2B}" destId="{91057874-DCC4-4F49-94E4-07ACE8C96368}" srcOrd="3" destOrd="0" parTransId="{E496A9C9-19C7-4068-8160-81F46CDDD397}" sibTransId="{96D70511-FF85-4314-9263-EFE93C1A55EB}"/>
    <dgm:cxn modelId="{95698760-F46D-487A-AAAF-84F58E2854A5}" srcId="{D27F20EC-87B8-4917-A7E9-DB3E421E8220}" destId="{720739E0-4213-4F56-BCDB-AE634A871E2B}" srcOrd="0" destOrd="0" parTransId="{04C2D0E5-C1C6-4566-B62B-B9220706C658}" sibTransId="{68209660-FA51-4DB7-85E4-55B1EF6AA1A9}"/>
    <dgm:cxn modelId="{5F66FE3C-08E7-43F4-A0F0-F49D9CDEE7F9}" type="presOf" srcId="{BD6C4D42-5C83-4AE6-BD17-C69B4E5A2490}" destId="{49749643-367E-480D-85E4-A614D1B516E0}" srcOrd="0" destOrd="0" presId="urn:microsoft.com/office/officeart/2005/8/layout/radial6"/>
    <dgm:cxn modelId="{F8ABEEC2-BF2C-4C2C-A3D3-F4539455A9B9}" type="presOf" srcId="{720739E0-4213-4F56-BCDB-AE634A871E2B}" destId="{972AC380-4AAF-4A6B-B208-3A218232F95C}" srcOrd="0" destOrd="0" presId="urn:microsoft.com/office/officeart/2005/8/layout/radial6"/>
    <dgm:cxn modelId="{4CB796BA-0846-46D4-9175-02CDA29A7C9A}" type="presOf" srcId="{CDFC6F13-5A69-4818-B783-488F020C6C15}" destId="{23BDA6A5-5BED-4D69-8C20-882BAB000C65}" srcOrd="0" destOrd="0" presId="urn:microsoft.com/office/officeart/2005/8/layout/radial6"/>
    <dgm:cxn modelId="{A1D9C853-62F6-4087-9991-5476A313A9AD}" type="presOf" srcId="{802FCD5B-56B8-4E45-945F-897B3B2038A4}" destId="{63B00875-82E6-4BAE-BE16-27993BE40180}" srcOrd="0" destOrd="0" presId="urn:microsoft.com/office/officeart/2005/8/layout/radial6"/>
    <dgm:cxn modelId="{56278746-1C8A-4496-B682-3D38C8A30F18}" srcId="{720739E0-4213-4F56-BCDB-AE634A871E2B}" destId="{CDFC6F13-5A69-4818-B783-488F020C6C15}" srcOrd="5" destOrd="0" parTransId="{FF004D6C-949B-49E4-9495-99059E6AA9CD}" sibTransId="{5701B699-BA9A-4A5D-ACF7-679164716E41}"/>
    <dgm:cxn modelId="{9B4832E2-32AC-4DD0-9A3D-72FAB4FBDF87}" type="presOf" srcId="{29FABC30-36AD-4CB7-AA39-566EF47C0E68}" destId="{243839D7-4DA3-4EDE-A66A-8CBE75EA3F72}" srcOrd="0" destOrd="0" presId="urn:microsoft.com/office/officeart/2005/8/layout/radial6"/>
    <dgm:cxn modelId="{F89ADB01-0F46-42A3-B71D-4A0B3C2993DE}" type="presOf" srcId="{9E7AA290-5D0A-478F-8833-C28FF43BB205}" destId="{F36CD09B-0EA7-4063-9C70-4389436613CA}" srcOrd="0" destOrd="0" presId="urn:microsoft.com/office/officeart/2005/8/layout/radial6"/>
    <dgm:cxn modelId="{D3BB8C37-023E-44FF-87BB-7D9BF47B9B09}" type="presOf" srcId="{90EE2A70-1D97-4547-9111-B87C30E8D869}" destId="{CE97D595-82C4-4868-A9BD-E86428E09C11}" srcOrd="0" destOrd="0" presId="urn:microsoft.com/office/officeart/2005/8/layout/radial6"/>
    <dgm:cxn modelId="{399D96AD-5E32-4486-94A2-1C8D02E405F5}" srcId="{720739E0-4213-4F56-BCDB-AE634A871E2B}" destId="{0422D020-AAC4-43FA-B462-830C6B680D7E}" srcOrd="1" destOrd="0" parTransId="{C829CA2C-FE54-4CD1-A6F3-B646F9C137EA}" sibTransId="{FB8DCC4C-DC1B-4535-9E7D-516979C00320}"/>
    <dgm:cxn modelId="{F3D09CD2-B683-41CD-A3C0-DBD8EF97C133}" type="presOf" srcId="{96D70511-FF85-4314-9263-EFE93C1A55EB}" destId="{27D047B5-F724-4486-8B9B-0CB93DC4E71D}" srcOrd="0" destOrd="0" presId="urn:microsoft.com/office/officeart/2005/8/layout/radial6"/>
    <dgm:cxn modelId="{B1B5438B-A328-4B01-92C8-2409CEBE706C}" srcId="{720739E0-4213-4F56-BCDB-AE634A871E2B}" destId="{BD6C4D42-5C83-4AE6-BD17-C69B4E5A2490}" srcOrd="0" destOrd="0" parTransId="{8AB8B26E-51D0-430E-BC71-F580D1816814}" sibTransId="{29FABC30-36AD-4CB7-AA39-566EF47C0E68}"/>
    <dgm:cxn modelId="{16022754-F250-4501-ACFB-3614BCDA9EB9}" type="presOf" srcId="{0422D020-AAC4-43FA-B462-830C6B680D7E}" destId="{8F9F6198-06EA-4268-BA23-D653197A8CD0}" srcOrd="0" destOrd="0" presId="urn:microsoft.com/office/officeart/2005/8/layout/radial6"/>
    <dgm:cxn modelId="{3E41FF1B-E451-4B9E-BB45-7BC983CC50C9}" srcId="{720739E0-4213-4F56-BCDB-AE634A871E2B}" destId="{802FCD5B-56B8-4E45-945F-897B3B2038A4}" srcOrd="4" destOrd="0" parTransId="{062D4E98-526D-482E-8AFA-B21FB658728B}" sibTransId="{927818D1-26FB-46FB-9C6B-8B107E48F227}"/>
    <dgm:cxn modelId="{3A708F92-AABA-48C6-B5C4-57D0AE8E482B}" type="presOf" srcId="{927818D1-26FB-46FB-9C6B-8B107E48F227}" destId="{CFD5DE69-4300-4DC9-A4B0-46917A085AC1}" srcOrd="0" destOrd="0" presId="urn:microsoft.com/office/officeart/2005/8/layout/radial6"/>
    <dgm:cxn modelId="{F90769D1-9815-4997-8CEC-AE782A59F9E0}" type="presOf" srcId="{91057874-DCC4-4F49-94E4-07ACE8C96368}" destId="{641EFFC0-E4F2-47E1-BE1D-40E52F480A7D}" srcOrd="0" destOrd="0" presId="urn:microsoft.com/office/officeart/2005/8/layout/radial6"/>
    <dgm:cxn modelId="{0F97E206-5D16-43B9-94E2-CDB1EA04ADCB}" srcId="{720739E0-4213-4F56-BCDB-AE634A871E2B}" destId="{90EE2A70-1D97-4547-9111-B87C30E8D869}" srcOrd="2" destOrd="0" parTransId="{93EB12E0-8F31-4F17-B182-77137255DD2F}" sibTransId="{9E7AA290-5D0A-478F-8833-C28FF43BB205}"/>
    <dgm:cxn modelId="{6698FE0F-3F80-419B-B56C-94C11BC14255}" type="presOf" srcId="{D27F20EC-87B8-4917-A7E9-DB3E421E8220}" destId="{C1A6C1D3-2D63-4520-B37D-E16302056B01}" srcOrd="0" destOrd="0" presId="urn:microsoft.com/office/officeart/2005/8/layout/radial6"/>
    <dgm:cxn modelId="{BA4C5D09-B165-4043-AB03-1E6BDFE8FF59}" type="presOf" srcId="{5701B699-BA9A-4A5D-ACF7-679164716E41}" destId="{5567A1E9-DEA3-4106-BBB7-4B30075417DA}" srcOrd="0" destOrd="0" presId="urn:microsoft.com/office/officeart/2005/8/layout/radial6"/>
    <dgm:cxn modelId="{0A67DF7C-2943-4647-8374-5CBF09773184}" type="presParOf" srcId="{C1A6C1D3-2D63-4520-B37D-E16302056B01}" destId="{972AC380-4AAF-4A6B-B208-3A218232F95C}" srcOrd="0" destOrd="0" presId="urn:microsoft.com/office/officeart/2005/8/layout/radial6"/>
    <dgm:cxn modelId="{B33FFD0B-A281-4981-A78C-D0ACC308E255}" type="presParOf" srcId="{C1A6C1D3-2D63-4520-B37D-E16302056B01}" destId="{49749643-367E-480D-85E4-A614D1B516E0}" srcOrd="1" destOrd="0" presId="urn:microsoft.com/office/officeart/2005/8/layout/radial6"/>
    <dgm:cxn modelId="{43C3BEBB-8DF6-4271-B7DB-6F00C6ED1ACD}" type="presParOf" srcId="{C1A6C1D3-2D63-4520-B37D-E16302056B01}" destId="{6693F0CE-FB46-4A52-B5E1-45FFE92BAA26}" srcOrd="2" destOrd="0" presId="urn:microsoft.com/office/officeart/2005/8/layout/radial6"/>
    <dgm:cxn modelId="{F57F9A14-7C9A-424C-BAEF-140033BA65EA}" type="presParOf" srcId="{C1A6C1D3-2D63-4520-B37D-E16302056B01}" destId="{243839D7-4DA3-4EDE-A66A-8CBE75EA3F72}" srcOrd="3" destOrd="0" presId="urn:microsoft.com/office/officeart/2005/8/layout/radial6"/>
    <dgm:cxn modelId="{BBAA36E4-B6DF-4AC6-B68C-4B70F60AC4F8}" type="presParOf" srcId="{C1A6C1D3-2D63-4520-B37D-E16302056B01}" destId="{8F9F6198-06EA-4268-BA23-D653197A8CD0}" srcOrd="4" destOrd="0" presId="urn:microsoft.com/office/officeart/2005/8/layout/radial6"/>
    <dgm:cxn modelId="{0FD1D0D3-2E20-4B30-85D0-469492FA7098}" type="presParOf" srcId="{C1A6C1D3-2D63-4520-B37D-E16302056B01}" destId="{3CEB00D4-355F-4E54-BD21-D1F56BB5B8B1}" srcOrd="5" destOrd="0" presId="urn:microsoft.com/office/officeart/2005/8/layout/radial6"/>
    <dgm:cxn modelId="{721C385C-A818-4A47-BA3F-EF395C6E537D}" type="presParOf" srcId="{C1A6C1D3-2D63-4520-B37D-E16302056B01}" destId="{66A2C374-4942-409F-B6E0-8426F039BC49}" srcOrd="6" destOrd="0" presId="urn:microsoft.com/office/officeart/2005/8/layout/radial6"/>
    <dgm:cxn modelId="{57EC2136-B2EB-484C-8E55-5F24D307A50D}" type="presParOf" srcId="{C1A6C1D3-2D63-4520-B37D-E16302056B01}" destId="{CE97D595-82C4-4868-A9BD-E86428E09C11}" srcOrd="7" destOrd="0" presId="urn:microsoft.com/office/officeart/2005/8/layout/radial6"/>
    <dgm:cxn modelId="{218D07A9-B7CF-4518-916C-3C615EC641E2}" type="presParOf" srcId="{C1A6C1D3-2D63-4520-B37D-E16302056B01}" destId="{E27B74F7-5B38-4677-B154-509C51DDA652}" srcOrd="8" destOrd="0" presId="urn:microsoft.com/office/officeart/2005/8/layout/radial6"/>
    <dgm:cxn modelId="{46384A9D-46C4-43C5-BCC4-67D007135BB0}" type="presParOf" srcId="{C1A6C1D3-2D63-4520-B37D-E16302056B01}" destId="{F36CD09B-0EA7-4063-9C70-4389436613CA}" srcOrd="9" destOrd="0" presId="urn:microsoft.com/office/officeart/2005/8/layout/radial6"/>
    <dgm:cxn modelId="{C06FEEE5-79B2-43FF-BE30-8A8236F2DBA3}" type="presParOf" srcId="{C1A6C1D3-2D63-4520-B37D-E16302056B01}" destId="{641EFFC0-E4F2-47E1-BE1D-40E52F480A7D}" srcOrd="10" destOrd="0" presId="urn:microsoft.com/office/officeart/2005/8/layout/radial6"/>
    <dgm:cxn modelId="{86AC6F7C-95A6-461D-B385-735C9D66D436}" type="presParOf" srcId="{C1A6C1D3-2D63-4520-B37D-E16302056B01}" destId="{D36ADD39-8D90-4241-9EAE-D8740B60F564}" srcOrd="11" destOrd="0" presId="urn:microsoft.com/office/officeart/2005/8/layout/radial6"/>
    <dgm:cxn modelId="{F880FD54-2F2A-4DA9-98F3-2526BAF74CE1}" type="presParOf" srcId="{C1A6C1D3-2D63-4520-B37D-E16302056B01}" destId="{27D047B5-F724-4486-8B9B-0CB93DC4E71D}" srcOrd="12" destOrd="0" presId="urn:microsoft.com/office/officeart/2005/8/layout/radial6"/>
    <dgm:cxn modelId="{F1CD0591-1C9A-41DC-AE9A-5EE8F0FD6E81}" type="presParOf" srcId="{C1A6C1D3-2D63-4520-B37D-E16302056B01}" destId="{63B00875-82E6-4BAE-BE16-27993BE40180}" srcOrd="13" destOrd="0" presId="urn:microsoft.com/office/officeart/2005/8/layout/radial6"/>
    <dgm:cxn modelId="{2D6B98E9-3BEC-4601-AA8F-02BC55A05738}" type="presParOf" srcId="{C1A6C1D3-2D63-4520-B37D-E16302056B01}" destId="{1D333994-7FB3-4D57-8C07-73C45A6243FA}" srcOrd="14" destOrd="0" presId="urn:microsoft.com/office/officeart/2005/8/layout/radial6"/>
    <dgm:cxn modelId="{8DCE6237-B819-48BE-BA54-47D259FDCD9F}" type="presParOf" srcId="{C1A6C1D3-2D63-4520-B37D-E16302056B01}" destId="{CFD5DE69-4300-4DC9-A4B0-46917A085AC1}" srcOrd="15" destOrd="0" presId="urn:microsoft.com/office/officeart/2005/8/layout/radial6"/>
    <dgm:cxn modelId="{3C6650D2-8F5F-4348-A845-5CF0B07E3C25}" type="presParOf" srcId="{C1A6C1D3-2D63-4520-B37D-E16302056B01}" destId="{23BDA6A5-5BED-4D69-8C20-882BAB000C65}" srcOrd="16" destOrd="0" presId="urn:microsoft.com/office/officeart/2005/8/layout/radial6"/>
    <dgm:cxn modelId="{82C639AF-CB88-42B8-BCA5-48BBB4EC7CF6}" type="presParOf" srcId="{C1A6C1D3-2D63-4520-B37D-E16302056B01}" destId="{CA112793-AF09-4006-B840-C6366895EEBF}" srcOrd="17" destOrd="0" presId="urn:microsoft.com/office/officeart/2005/8/layout/radial6"/>
    <dgm:cxn modelId="{3E23E905-DCDD-4B9D-AF17-A0DB965FB398}" type="presParOf" srcId="{C1A6C1D3-2D63-4520-B37D-E16302056B01}" destId="{5567A1E9-DEA3-4106-BBB7-4B30075417D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F20EC-87B8-4917-A7E9-DB3E421E822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739E0-4213-4F56-BCDB-AE634A871E2B}">
      <dgm:prSet phldrT="[Text]" custT="1"/>
      <dgm:spPr/>
      <dgm:t>
        <a:bodyPr/>
        <a:lstStyle/>
        <a:p>
          <a:r>
            <a:rPr lang="en-US" sz="2800" dirty="0" smtClean="0">
              <a:hlinkClick xmlns:r="http://schemas.openxmlformats.org/officeDocument/2006/relationships" r:id="rId1" action="ppaction://hlinkfile"/>
            </a:rPr>
            <a:t>Standardization</a:t>
          </a:r>
          <a:endParaRPr lang="en-US" sz="2800" dirty="0"/>
        </a:p>
      </dgm:t>
    </dgm:pt>
    <dgm:pt modelId="{04C2D0E5-C1C6-4566-B62B-B9220706C658}" type="parTrans" cxnId="{95698760-F46D-487A-AAAF-84F58E2854A5}">
      <dgm:prSet/>
      <dgm:spPr/>
      <dgm:t>
        <a:bodyPr/>
        <a:lstStyle/>
        <a:p>
          <a:endParaRPr lang="en-US" sz="2000"/>
        </a:p>
      </dgm:t>
    </dgm:pt>
    <dgm:pt modelId="{68209660-FA51-4DB7-85E4-55B1EF6AA1A9}" type="sibTrans" cxnId="{95698760-F46D-487A-AAAF-84F58E2854A5}">
      <dgm:prSet/>
      <dgm:spPr/>
      <dgm:t>
        <a:bodyPr/>
        <a:lstStyle/>
        <a:p>
          <a:endParaRPr lang="en-US" sz="2000"/>
        </a:p>
      </dgm:t>
    </dgm:pt>
    <dgm:pt modelId="{BD6C4D42-5C83-4AE6-BD17-C69B4E5A2490}">
      <dgm:prSet phldrT="[Text]" custT="1"/>
      <dgm:spPr/>
      <dgm:t>
        <a:bodyPr/>
        <a:lstStyle/>
        <a:p>
          <a:r>
            <a:rPr lang="en-US" sz="1600" dirty="0" smtClean="0"/>
            <a:t>Helpdesk</a:t>
          </a:r>
        </a:p>
        <a:p>
          <a:r>
            <a:rPr lang="en-US" sz="1600" b="1" u="sng" dirty="0" smtClean="0"/>
            <a:t>facilitation.fx@sbp.org.pk</a:t>
          </a:r>
          <a:endParaRPr lang="en-US" sz="1600" b="1" u="sng" dirty="0" smtClean="0"/>
        </a:p>
        <a:p>
          <a:r>
            <a:rPr lang="en-US" sz="1600" b="1" u="sng" dirty="0" smtClean="0"/>
            <a:t>021-32455387</a:t>
          </a:r>
          <a:endParaRPr lang="en-US" sz="1600" b="1" u="sng" dirty="0"/>
        </a:p>
      </dgm:t>
    </dgm:pt>
    <dgm:pt modelId="{8AB8B26E-51D0-430E-BC71-F580D1816814}" type="parTrans" cxnId="{B1B5438B-A328-4B01-92C8-2409CEBE706C}">
      <dgm:prSet/>
      <dgm:spPr/>
      <dgm:t>
        <a:bodyPr/>
        <a:lstStyle/>
        <a:p>
          <a:endParaRPr lang="en-US" sz="2000"/>
        </a:p>
      </dgm:t>
    </dgm:pt>
    <dgm:pt modelId="{29FABC30-36AD-4CB7-AA39-566EF47C0E68}" type="sibTrans" cxnId="{B1B5438B-A328-4B01-92C8-2409CEBE706C}">
      <dgm:prSet/>
      <dgm:spPr/>
      <dgm:t>
        <a:bodyPr/>
        <a:lstStyle/>
        <a:p>
          <a:endParaRPr lang="en-US" sz="2000"/>
        </a:p>
      </dgm:t>
    </dgm:pt>
    <dgm:pt modelId="{0422D020-AAC4-43FA-B462-830C6B680D7E}">
      <dgm:prSet phldrT="[Text]" custT="1"/>
      <dgm:spPr/>
      <dgm:t>
        <a:bodyPr/>
        <a:lstStyle/>
        <a:p>
          <a:r>
            <a:rPr lang="en-US" sz="1600" dirty="0" smtClean="0">
              <a:hlinkClick xmlns:r="http://schemas.openxmlformats.org/officeDocument/2006/relationships" r:id="rId2" action="ppaction://hlinkfile"/>
            </a:rPr>
            <a:t>Delegation</a:t>
          </a:r>
          <a:endParaRPr lang="en-US" sz="1600" dirty="0"/>
        </a:p>
      </dgm:t>
    </dgm:pt>
    <dgm:pt modelId="{C829CA2C-FE54-4CD1-A6F3-B646F9C137EA}" type="parTrans" cxnId="{399D96AD-5E32-4486-94A2-1C8D02E405F5}">
      <dgm:prSet/>
      <dgm:spPr/>
      <dgm:t>
        <a:bodyPr/>
        <a:lstStyle/>
        <a:p>
          <a:endParaRPr lang="en-US" sz="2000"/>
        </a:p>
      </dgm:t>
    </dgm:pt>
    <dgm:pt modelId="{FB8DCC4C-DC1B-4535-9E7D-516979C00320}" type="sibTrans" cxnId="{399D96AD-5E32-4486-94A2-1C8D02E405F5}">
      <dgm:prSet/>
      <dgm:spPr/>
      <dgm:t>
        <a:bodyPr/>
        <a:lstStyle/>
        <a:p>
          <a:endParaRPr lang="en-US" sz="2000"/>
        </a:p>
      </dgm:t>
    </dgm:pt>
    <dgm:pt modelId="{802FCD5B-56B8-4E45-945F-897B3B2038A4}">
      <dgm:prSet phldrT="[Text]" custT="1"/>
      <dgm:spPr/>
      <dgm:t>
        <a:bodyPr/>
        <a:lstStyle/>
        <a:p>
          <a:r>
            <a:rPr lang="en-US" sz="1600" dirty="0" smtClean="0"/>
            <a:t>Engagement with Stakeholders</a:t>
          </a:r>
          <a:endParaRPr lang="en-US" sz="1600" dirty="0"/>
        </a:p>
      </dgm:t>
    </dgm:pt>
    <dgm:pt modelId="{062D4E98-526D-482E-8AFA-B21FB658728B}" type="parTrans" cxnId="{3E41FF1B-E451-4B9E-BB45-7BC983CC50C9}">
      <dgm:prSet/>
      <dgm:spPr/>
      <dgm:t>
        <a:bodyPr/>
        <a:lstStyle/>
        <a:p>
          <a:endParaRPr lang="en-US" sz="2000"/>
        </a:p>
      </dgm:t>
    </dgm:pt>
    <dgm:pt modelId="{927818D1-26FB-46FB-9C6B-8B107E48F227}" type="sibTrans" cxnId="{3E41FF1B-E451-4B9E-BB45-7BC983CC50C9}">
      <dgm:prSet/>
      <dgm:spPr/>
      <dgm:t>
        <a:bodyPr/>
        <a:lstStyle/>
        <a:p>
          <a:endParaRPr lang="en-US" sz="2000"/>
        </a:p>
      </dgm:t>
    </dgm:pt>
    <dgm:pt modelId="{CDFC6F13-5A69-4818-B783-488F020C6C15}">
      <dgm:prSet phldrT="[Text]" custT="1"/>
      <dgm:spPr/>
      <dgm:t>
        <a:bodyPr/>
        <a:lstStyle/>
        <a:p>
          <a:r>
            <a:rPr lang="en-US" sz="1600" dirty="0" smtClean="0"/>
            <a:t>Segregation of EPD &amp; FEOD</a:t>
          </a:r>
          <a:endParaRPr lang="en-US" sz="1600" dirty="0"/>
        </a:p>
      </dgm:t>
    </dgm:pt>
    <dgm:pt modelId="{FF004D6C-949B-49E4-9495-99059E6AA9CD}" type="parTrans" cxnId="{56278746-1C8A-4496-B682-3D38C8A30F18}">
      <dgm:prSet/>
      <dgm:spPr/>
      <dgm:t>
        <a:bodyPr/>
        <a:lstStyle/>
        <a:p>
          <a:endParaRPr lang="en-US" sz="2000"/>
        </a:p>
      </dgm:t>
    </dgm:pt>
    <dgm:pt modelId="{5701B699-BA9A-4A5D-ACF7-679164716E41}" type="sibTrans" cxnId="{56278746-1C8A-4496-B682-3D38C8A30F18}">
      <dgm:prSet/>
      <dgm:spPr/>
      <dgm:t>
        <a:bodyPr/>
        <a:lstStyle/>
        <a:p>
          <a:endParaRPr lang="en-US" sz="2000"/>
        </a:p>
      </dgm:t>
    </dgm:pt>
    <dgm:pt modelId="{90EE2A70-1D97-4547-9111-B87C30E8D869}">
      <dgm:prSet phldrT="[Text]" custT="1"/>
      <dgm:spPr/>
      <dgm:t>
        <a:bodyPr/>
        <a:lstStyle/>
        <a:p>
          <a:r>
            <a:rPr lang="en-US" sz="1600" dirty="0" smtClean="0"/>
            <a:t>Automation</a:t>
          </a:r>
          <a:endParaRPr lang="en-US" sz="1600" dirty="0"/>
        </a:p>
      </dgm:t>
    </dgm:pt>
    <dgm:pt modelId="{93EB12E0-8F31-4F17-B182-77137255DD2F}" type="parTrans" cxnId="{0F97E206-5D16-43B9-94E2-CDB1EA04ADCB}">
      <dgm:prSet/>
      <dgm:spPr/>
      <dgm:t>
        <a:bodyPr/>
        <a:lstStyle/>
        <a:p>
          <a:endParaRPr lang="en-US" sz="2000"/>
        </a:p>
      </dgm:t>
    </dgm:pt>
    <dgm:pt modelId="{9E7AA290-5D0A-478F-8833-C28FF43BB205}" type="sibTrans" cxnId="{0F97E206-5D16-43B9-94E2-CDB1EA04ADCB}">
      <dgm:prSet/>
      <dgm:spPr/>
      <dgm:t>
        <a:bodyPr/>
        <a:lstStyle/>
        <a:p>
          <a:endParaRPr lang="en-US" sz="2000"/>
        </a:p>
      </dgm:t>
    </dgm:pt>
    <dgm:pt modelId="{91057874-DCC4-4F49-94E4-07ACE8C96368}">
      <dgm:prSet phldrT="[Text]" custT="1"/>
      <dgm:spPr/>
      <dgm:t>
        <a:bodyPr/>
        <a:lstStyle/>
        <a:p>
          <a:r>
            <a:rPr lang="en-US" sz="1800" dirty="0" smtClean="0"/>
            <a:t>Continuous Improvement</a:t>
          </a:r>
          <a:endParaRPr lang="en-US" sz="1800" dirty="0"/>
        </a:p>
      </dgm:t>
    </dgm:pt>
    <dgm:pt modelId="{E496A9C9-19C7-4068-8160-81F46CDDD397}" type="parTrans" cxnId="{41328244-C625-4334-AE58-D2D282FB0536}">
      <dgm:prSet/>
      <dgm:spPr/>
      <dgm:t>
        <a:bodyPr/>
        <a:lstStyle/>
        <a:p>
          <a:endParaRPr lang="en-US" sz="2000"/>
        </a:p>
      </dgm:t>
    </dgm:pt>
    <dgm:pt modelId="{96D70511-FF85-4314-9263-EFE93C1A55EB}" type="sibTrans" cxnId="{41328244-C625-4334-AE58-D2D282FB0536}">
      <dgm:prSet/>
      <dgm:spPr/>
      <dgm:t>
        <a:bodyPr/>
        <a:lstStyle/>
        <a:p>
          <a:endParaRPr lang="en-US" sz="2000"/>
        </a:p>
      </dgm:t>
    </dgm:pt>
    <dgm:pt modelId="{C1A6C1D3-2D63-4520-B37D-E16302056B01}" type="pres">
      <dgm:prSet presAssocID="{D27F20EC-87B8-4917-A7E9-DB3E421E822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2AC380-4AAF-4A6B-B208-3A218232F95C}" type="pres">
      <dgm:prSet presAssocID="{720739E0-4213-4F56-BCDB-AE634A871E2B}" presName="centerShape" presStyleLbl="node0" presStyleIdx="0" presStyleCnt="1" custScaleX="181690" custScaleY="98686"/>
      <dgm:spPr/>
      <dgm:t>
        <a:bodyPr/>
        <a:lstStyle/>
        <a:p>
          <a:endParaRPr lang="en-US"/>
        </a:p>
      </dgm:t>
    </dgm:pt>
    <dgm:pt modelId="{49749643-367E-480D-85E4-A614D1B516E0}" type="pres">
      <dgm:prSet presAssocID="{BD6C4D42-5C83-4AE6-BD17-C69B4E5A2490}" presName="node" presStyleLbl="node1" presStyleIdx="0" presStyleCnt="6" custScaleX="248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3F0CE-FB46-4A52-B5E1-45FFE92BAA26}" type="pres">
      <dgm:prSet presAssocID="{BD6C4D42-5C83-4AE6-BD17-C69B4E5A2490}" presName="dummy" presStyleCnt="0"/>
      <dgm:spPr/>
    </dgm:pt>
    <dgm:pt modelId="{243839D7-4DA3-4EDE-A66A-8CBE75EA3F72}" type="pres">
      <dgm:prSet presAssocID="{29FABC30-36AD-4CB7-AA39-566EF47C0E6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F9F6198-06EA-4268-BA23-D653197A8CD0}" type="pres">
      <dgm:prSet presAssocID="{0422D020-AAC4-43FA-B462-830C6B680D7E}" presName="node" presStyleLbl="node1" presStyleIdx="1" presStyleCnt="6" custScaleX="164697" custRadScaleRad="156578" custRadScaleInc="49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B00D4-355F-4E54-BD21-D1F56BB5B8B1}" type="pres">
      <dgm:prSet presAssocID="{0422D020-AAC4-43FA-B462-830C6B680D7E}" presName="dummy" presStyleCnt="0"/>
      <dgm:spPr/>
    </dgm:pt>
    <dgm:pt modelId="{66A2C374-4942-409F-B6E0-8426F039BC49}" type="pres">
      <dgm:prSet presAssocID="{FB8DCC4C-DC1B-4535-9E7D-516979C00320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E97D595-82C4-4868-A9BD-E86428E09C11}" type="pres">
      <dgm:prSet presAssocID="{90EE2A70-1D97-4547-9111-B87C30E8D869}" presName="node" presStyleLbl="node1" presStyleIdx="2" presStyleCnt="6" custScaleX="145271" custRadScaleRad="158364" custRadScaleInc="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B74F7-5B38-4677-B154-509C51DDA652}" type="pres">
      <dgm:prSet presAssocID="{90EE2A70-1D97-4547-9111-B87C30E8D869}" presName="dummy" presStyleCnt="0"/>
      <dgm:spPr/>
    </dgm:pt>
    <dgm:pt modelId="{F36CD09B-0EA7-4063-9C70-4389436613CA}" type="pres">
      <dgm:prSet presAssocID="{9E7AA290-5D0A-478F-8833-C28FF43BB20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641EFFC0-E4F2-47E1-BE1D-40E52F480A7D}" type="pres">
      <dgm:prSet presAssocID="{91057874-DCC4-4F49-94E4-07ACE8C96368}" presName="node" presStyleLbl="node1" presStyleIdx="3" presStyleCnt="6" custScaleX="146497" custRadScaleRad="109057" custRadScaleInc="-16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6ADD39-8D90-4241-9EAE-D8740B60F564}" type="pres">
      <dgm:prSet presAssocID="{91057874-DCC4-4F49-94E4-07ACE8C96368}" presName="dummy" presStyleCnt="0"/>
      <dgm:spPr/>
    </dgm:pt>
    <dgm:pt modelId="{27D047B5-F724-4486-8B9B-0CB93DC4E71D}" type="pres">
      <dgm:prSet presAssocID="{96D70511-FF85-4314-9263-EFE93C1A55E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3B00875-82E6-4BAE-BE16-27993BE40180}" type="pres">
      <dgm:prSet presAssocID="{802FCD5B-56B8-4E45-945F-897B3B2038A4}" presName="node" presStyleLbl="node1" presStyleIdx="4" presStyleCnt="6" custScaleX="169063" custRadScaleRad="149136" custRadScaleInc="13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33994-7FB3-4D57-8C07-73C45A6243FA}" type="pres">
      <dgm:prSet presAssocID="{802FCD5B-56B8-4E45-945F-897B3B2038A4}" presName="dummy" presStyleCnt="0"/>
      <dgm:spPr/>
    </dgm:pt>
    <dgm:pt modelId="{CFD5DE69-4300-4DC9-A4B0-46917A085AC1}" type="pres">
      <dgm:prSet presAssocID="{927818D1-26FB-46FB-9C6B-8B107E48F22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3BDA6A5-5BED-4D69-8C20-882BAB000C65}" type="pres">
      <dgm:prSet presAssocID="{CDFC6F13-5A69-4818-B783-488F020C6C15}" presName="node" presStyleLbl="node1" presStyleIdx="5" presStyleCnt="6" custScaleX="148210" custRadScaleRad="155867" custRadScaleInc="-56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112793-AF09-4006-B840-C6366895EEBF}" type="pres">
      <dgm:prSet presAssocID="{CDFC6F13-5A69-4818-B783-488F020C6C15}" presName="dummy" presStyleCnt="0"/>
      <dgm:spPr/>
    </dgm:pt>
    <dgm:pt modelId="{5567A1E9-DEA3-4106-BBB7-4B30075417DA}" type="pres">
      <dgm:prSet presAssocID="{5701B699-BA9A-4A5D-ACF7-679164716E41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86E2AE60-8FB0-4495-BF1C-844DBF735466}" type="presOf" srcId="{FB8DCC4C-DC1B-4535-9E7D-516979C00320}" destId="{66A2C374-4942-409F-B6E0-8426F039BC49}" srcOrd="0" destOrd="0" presId="urn:microsoft.com/office/officeart/2005/8/layout/radial6"/>
    <dgm:cxn modelId="{41328244-C625-4334-AE58-D2D282FB0536}" srcId="{720739E0-4213-4F56-BCDB-AE634A871E2B}" destId="{91057874-DCC4-4F49-94E4-07ACE8C96368}" srcOrd="3" destOrd="0" parTransId="{E496A9C9-19C7-4068-8160-81F46CDDD397}" sibTransId="{96D70511-FF85-4314-9263-EFE93C1A55EB}"/>
    <dgm:cxn modelId="{95698760-F46D-487A-AAAF-84F58E2854A5}" srcId="{D27F20EC-87B8-4917-A7E9-DB3E421E8220}" destId="{720739E0-4213-4F56-BCDB-AE634A871E2B}" srcOrd="0" destOrd="0" parTransId="{04C2D0E5-C1C6-4566-B62B-B9220706C658}" sibTransId="{68209660-FA51-4DB7-85E4-55B1EF6AA1A9}"/>
    <dgm:cxn modelId="{5F66FE3C-08E7-43F4-A0F0-F49D9CDEE7F9}" type="presOf" srcId="{BD6C4D42-5C83-4AE6-BD17-C69B4E5A2490}" destId="{49749643-367E-480D-85E4-A614D1B516E0}" srcOrd="0" destOrd="0" presId="urn:microsoft.com/office/officeart/2005/8/layout/radial6"/>
    <dgm:cxn modelId="{F8ABEEC2-BF2C-4C2C-A3D3-F4539455A9B9}" type="presOf" srcId="{720739E0-4213-4F56-BCDB-AE634A871E2B}" destId="{972AC380-4AAF-4A6B-B208-3A218232F95C}" srcOrd="0" destOrd="0" presId="urn:microsoft.com/office/officeart/2005/8/layout/radial6"/>
    <dgm:cxn modelId="{4CB796BA-0846-46D4-9175-02CDA29A7C9A}" type="presOf" srcId="{CDFC6F13-5A69-4818-B783-488F020C6C15}" destId="{23BDA6A5-5BED-4D69-8C20-882BAB000C65}" srcOrd="0" destOrd="0" presId="urn:microsoft.com/office/officeart/2005/8/layout/radial6"/>
    <dgm:cxn modelId="{A1D9C853-62F6-4087-9991-5476A313A9AD}" type="presOf" srcId="{802FCD5B-56B8-4E45-945F-897B3B2038A4}" destId="{63B00875-82E6-4BAE-BE16-27993BE40180}" srcOrd="0" destOrd="0" presId="urn:microsoft.com/office/officeart/2005/8/layout/radial6"/>
    <dgm:cxn modelId="{56278746-1C8A-4496-B682-3D38C8A30F18}" srcId="{720739E0-4213-4F56-BCDB-AE634A871E2B}" destId="{CDFC6F13-5A69-4818-B783-488F020C6C15}" srcOrd="5" destOrd="0" parTransId="{FF004D6C-949B-49E4-9495-99059E6AA9CD}" sibTransId="{5701B699-BA9A-4A5D-ACF7-679164716E41}"/>
    <dgm:cxn modelId="{9B4832E2-32AC-4DD0-9A3D-72FAB4FBDF87}" type="presOf" srcId="{29FABC30-36AD-4CB7-AA39-566EF47C0E68}" destId="{243839D7-4DA3-4EDE-A66A-8CBE75EA3F72}" srcOrd="0" destOrd="0" presId="urn:microsoft.com/office/officeart/2005/8/layout/radial6"/>
    <dgm:cxn modelId="{F89ADB01-0F46-42A3-B71D-4A0B3C2993DE}" type="presOf" srcId="{9E7AA290-5D0A-478F-8833-C28FF43BB205}" destId="{F36CD09B-0EA7-4063-9C70-4389436613CA}" srcOrd="0" destOrd="0" presId="urn:microsoft.com/office/officeart/2005/8/layout/radial6"/>
    <dgm:cxn modelId="{D3BB8C37-023E-44FF-87BB-7D9BF47B9B09}" type="presOf" srcId="{90EE2A70-1D97-4547-9111-B87C30E8D869}" destId="{CE97D595-82C4-4868-A9BD-E86428E09C11}" srcOrd="0" destOrd="0" presId="urn:microsoft.com/office/officeart/2005/8/layout/radial6"/>
    <dgm:cxn modelId="{399D96AD-5E32-4486-94A2-1C8D02E405F5}" srcId="{720739E0-4213-4F56-BCDB-AE634A871E2B}" destId="{0422D020-AAC4-43FA-B462-830C6B680D7E}" srcOrd="1" destOrd="0" parTransId="{C829CA2C-FE54-4CD1-A6F3-B646F9C137EA}" sibTransId="{FB8DCC4C-DC1B-4535-9E7D-516979C00320}"/>
    <dgm:cxn modelId="{F3D09CD2-B683-41CD-A3C0-DBD8EF97C133}" type="presOf" srcId="{96D70511-FF85-4314-9263-EFE93C1A55EB}" destId="{27D047B5-F724-4486-8B9B-0CB93DC4E71D}" srcOrd="0" destOrd="0" presId="urn:microsoft.com/office/officeart/2005/8/layout/radial6"/>
    <dgm:cxn modelId="{B1B5438B-A328-4B01-92C8-2409CEBE706C}" srcId="{720739E0-4213-4F56-BCDB-AE634A871E2B}" destId="{BD6C4D42-5C83-4AE6-BD17-C69B4E5A2490}" srcOrd="0" destOrd="0" parTransId="{8AB8B26E-51D0-430E-BC71-F580D1816814}" sibTransId="{29FABC30-36AD-4CB7-AA39-566EF47C0E68}"/>
    <dgm:cxn modelId="{16022754-F250-4501-ACFB-3614BCDA9EB9}" type="presOf" srcId="{0422D020-AAC4-43FA-B462-830C6B680D7E}" destId="{8F9F6198-06EA-4268-BA23-D653197A8CD0}" srcOrd="0" destOrd="0" presId="urn:microsoft.com/office/officeart/2005/8/layout/radial6"/>
    <dgm:cxn modelId="{3E41FF1B-E451-4B9E-BB45-7BC983CC50C9}" srcId="{720739E0-4213-4F56-BCDB-AE634A871E2B}" destId="{802FCD5B-56B8-4E45-945F-897B3B2038A4}" srcOrd="4" destOrd="0" parTransId="{062D4E98-526D-482E-8AFA-B21FB658728B}" sibTransId="{927818D1-26FB-46FB-9C6B-8B107E48F227}"/>
    <dgm:cxn modelId="{3A708F92-AABA-48C6-B5C4-57D0AE8E482B}" type="presOf" srcId="{927818D1-26FB-46FB-9C6B-8B107E48F227}" destId="{CFD5DE69-4300-4DC9-A4B0-46917A085AC1}" srcOrd="0" destOrd="0" presId="urn:microsoft.com/office/officeart/2005/8/layout/radial6"/>
    <dgm:cxn modelId="{F90769D1-9815-4997-8CEC-AE782A59F9E0}" type="presOf" srcId="{91057874-DCC4-4F49-94E4-07ACE8C96368}" destId="{641EFFC0-E4F2-47E1-BE1D-40E52F480A7D}" srcOrd="0" destOrd="0" presId="urn:microsoft.com/office/officeart/2005/8/layout/radial6"/>
    <dgm:cxn modelId="{0F97E206-5D16-43B9-94E2-CDB1EA04ADCB}" srcId="{720739E0-4213-4F56-BCDB-AE634A871E2B}" destId="{90EE2A70-1D97-4547-9111-B87C30E8D869}" srcOrd="2" destOrd="0" parTransId="{93EB12E0-8F31-4F17-B182-77137255DD2F}" sibTransId="{9E7AA290-5D0A-478F-8833-C28FF43BB205}"/>
    <dgm:cxn modelId="{6698FE0F-3F80-419B-B56C-94C11BC14255}" type="presOf" srcId="{D27F20EC-87B8-4917-A7E9-DB3E421E8220}" destId="{C1A6C1D3-2D63-4520-B37D-E16302056B01}" srcOrd="0" destOrd="0" presId="urn:microsoft.com/office/officeart/2005/8/layout/radial6"/>
    <dgm:cxn modelId="{BA4C5D09-B165-4043-AB03-1E6BDFE8FF59}" type="presOf" srcId="{5701B699-BA9A-4A5D-ACF7-679164716E41}" destId="{5567A1E9-DEA3-4106-BBB7-4B30075417DA}" srcOrd="0" destOrd="0" presId="urn:microsoft.com/office/officeart/2005/8/layout/radial6"/>
    <dgm:cxn modelId="{0A67DF7C-2943-4647-8374-5CBF09773184}" type="presParOf" srcId="{C1A6C1D3-2D63-4520-B37D-E16302056B01}" destId="{972AC380-4AAF-4A6B-B208-3A218232F95C}" srcOrd="0" destOrd="0" presId="urn:microsoft.com/office/officeart/2005/8/layout/radial6"/>
    <dgm:cxn modelId="{B33FFD0B-A281-4981-A78C-D0ACC308E255}" type="presParOf" srcId="{C1A6C1D3-2D63-4520-B37D-E16302056B01}" destId="{49749643-367E-480D-85E4-A614D1B516E0}" srcOrd="1" destOrd="0" presId="urn:microsoft.com/office/officeart/2005/8/layout/radial6"/>
    <dgm:cxn modelId="{43C3BEBB-8DF6-4271-B7DB-6F00C6ED1ACD}" type="presParOf" srcId="{C1A6C1D3-2D63-4520-B37D-E16302056B01}" destId="{6693F0CE-FB46-4A52-B5E1-45FFE92BAA26}" srcOrd="2" destOrd="0" presId="urn:microsoft.com/office/officeart/2005/8/layout/radial6"/>
    <dgm:cxn modelId="{F57F9A14-7C9A-424C-BAEF-140033BA65EA}" type="presParOf" srcId="{C1A6C1D3-2D63-4520-B37D-E16302056B01}" destId="{243839D7-4DA3-4EDE-A66A-8CBE75EA3F72}" srcOrd="3" destOrd="0" presId="urn:microsoft.com/office/officeart/2005/8/layout/radial6"/>
    <dgm:cxn modelId="{BBAA36E4-B6DF-4AC6-B68C-4B70F60AC4F8}" type="presParOf" srcId="{C1A6C1D3-2D63-4520-B37D-E16302056B01}" destId="{8F9F6198-06EA-4268-BA23-D653197A8CD0}" srcOrd="4" destOrd="0" presId="urn:microsoft.com/office/officeart/2005/8/layout/radial6"/>
    <dgm:cxn modelId="{0FD1D0D3-2E20-4B30-85D0-469492FA7098}" type="presParOf" srcId="{C1A6C1D3-2D63-4520-B37D-E16302056B01}" destId="{3CEB00D4-355F-4E54-BD21-D1F56BB5B8B1}" srcOrd="5" destOrd="0" presId="urn:microsoft.com/office/officeart/2005/8/layout/radial6"/>
    <dgm:cxn modelId="{721C385C-A818-4A47-BA3F-EF395C6E537D}" type="presParOf" srcId="{C1A6C1D3-2D63-4520-B37D-E16302056B01}" destId="{66A2C374-4942-409F-B6E0-8426F039BC49}" srcOrd="6" destOrd="0" presId="urn:microsoft.com/office/officeart/2005/8/layout/radial6"/>
    <dgm:cxn modelId="{57EC2136-B2EB-484C-8E55-5F24D307A50D}" type="presParOf" srcId="{C1A6C1D3-2D63-4520-B37D-E16302056B01}" destId="{CE97D595-82C4-4868-A9BD-E86428E09C11}" srcOrd="7" destOrd="0" presId="urn:microsoft.com/office/officeart/2005/8/layout/radial6"/>
    <dgm:cxn modelId="{218D07A9-B7CF-4518-916C-3C615EC641E2}" type="presParOf" srcId="{C1A6C1D3-2D63-4520-B37D-E16302056B01}" destId="{E27B74F7-5B38-4677-B154-509C51DDA652}" srcOrd="8" destOrd="0" presId="urn:microsoft.com/office/officeart/2005/8/layout/radial6"/>
    <dgm:cxn modelId="{46384A9D-46C4-43C5-BCC4-67D007135BB0}" type="presParOf" srcId="{C1A6C1D3-2D63-4520-B37D-E16302056B01}" destId="{F36CD09B-0EA7-4063-9C70-4389436613CA}" srcOrd="9" destOrd="0" presId="urn:microsoft.com/office/officeart/2005/8/layout/radial6"/>
    <dgm:cxn modelId="{C06FEEE5-79B2-43FF-BE30-8A8236F2DBA3}" type="presParOf" srcId="{C1A6C1D3-2D63-4520-B37D-E16302056B01}" destId="{641EFFC0-E4F2-47E1-BE1D-40E52F480A7D}" srcOrd="10" destOrd="0" presId="urn:microsoft.com/office/officeart/2005/8/layout/radial6"/>
    <dgm:cxn modelId="{86AC6F7C-95A6-461D-B385-735C9D66D436}" type="presParOf" srcId="{C1A6C1D3-2D63-4520-B37D-E16302056B01}" destId="{D36ADD39-8D90-4241-9EAE-D8740B60F564}" srcOrd="11" destOrd="0" presId="urn:microsoft.com/office/officeart/2005/8/layout/radial6"/>
    <dgm:cxn modelId="{F880FD54-2F2A-4DA9-98F3-2526BAF74CE1}" type="presParOf" srcId="{C1A6C1D3-2D63-4520-B37D-E16302056B01}" destId="{27D047B5-F724-4486-8B9B-0CB93DC4E71D}" srcOrd="12" destOrd="0" presId="urn:microsoft.com/office/officeart/2005/8/layout/radial6"/>
    <dgm:cxn modelId="{F1CD0591-1C9A-41DC-AE9A-5EE8F0FD6E81}" type="presParOf" srcId="{C1A6C1D3-2D63-4520-B37D-E16302056B01}" destId="{63B00875-82E6-4BAE-BE16-27993BE40180}" srcOrd="13" destOrd="0" presId="urn:microsoft.com/office/officeart/2005/8/layout/radial6"/>
    <dgm:cxn modelId="{2D6B98E9-3BEC-4601-AA8F-02BC55A05738}" type="presParOf" srcId="{C1A6C1D3-2D63-4520-B37D-E16302056B01}" destId="{1D333994-7FB3-4D57-8C07-73C45A6243FA}" srcOrd="14" destOrd="0" presId="urn:microsoft.com/office/officeart/2005/8/layout/radial6"/>
    <dgm:cxn modelId="{8DCE6237-B819-48BE-BA54-47D259FDCD9F}" type="presParOf" srcId="{C1A6C1D3-2D63-4520-B37D-E16302056B01}" destId="{CFD5DE69-4300-4DC9-A4B0-46917A085AC1}" srcOrd="15" destOrd="0" presId="urn:microsoft.com/office/officeart/2005/8/layout/radial6"/>
    <dgm:cxn modelId="{3C6650D2-8F5F-4348-A845-5CF0B07E3C25}" type="presParOf" srcId="{C1A6C1D3-2D63-4520-B37D-E16302056B01}" destId="{23BDA6A5-5BED-4D69-8C20-882BAB000C65}" srcOrd="16" destOrd="0" presId="urn:microsoft.com/office/officeart/2005/8/layout/radial6"/>
    <dgm:cxn modelId="{82C639AF-CB88-42B8-BCA5-48BBB4EC7CF6}" type="presParOf" srcId="{C1A6C1D3-2D63-4520-B37D-E16302056B01}" destId="{CA112793-AF09-4006-B840-C6366895EEBF}" srcOrd="17" destOrd="0" presId="urn:microsoft.com/office/officeart/2005/8/layout/radial6"/>
    <dgm:cxn modelId="{3E23E905-DCDD-4B9D-AF17-A0DB965FB398}" type="presParOf" srcId="{C1A6C1D3-2D63-4520-B37D-E16302056B01}" destId="{5567A1E9-DEA3-4106-BBB7-4B30075417D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AED1D6-28E8-480F-BCFF-0E56CECCC11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9D0EF9-F268-4F7C-804C-B287104422B7}">
      <dgm:prSet phldrT="[Text]" custT="1"/>
      <dgm:spPr/>
      <dgm:t>
        <a:bodyPr/>
        <a:lstStyle/>
        <a:p>
          <a:r>
            <a:rPr lang="en-US" sz="3000" b="1" dirty="0" smtClean="0"/>
            <a:t>Exchange Policy Department</a:t>
          </a:r>
          <a:endParaRPr lang="en-US" sz="3000" b="1" dirty="0"/>
        </a:p>
      </dgm:t>
    </dgm:pt>
    <dgm:pt modelId="{5B610752-0C4E-4690-B2A3-3335FDF339E5}" type="parTrans" cxnId="{042217E3-4658-4B44-9D0D-C5E5FC8811AA}">
      <dgm:prSet/>
      <dgm:spPr/>
      <dgm:t>
        <a:bodyPr/>
        <a:lstStyle/>
        <a:p>
          <a:endParaRPr lang="en-US"/>
        </a:p>
      </dgm:t>
    </dgm:pt>
    <dgm:pt modelId="{879C1605-AD1A-4F4A-A322-68E30F9952D2}" type="sibTrans" cxnId="{042217E3-4658-4B44-9D0D-C5E5FC8811AA}">
      <dgm:prSet/>
      <dgm:spPr/>
      <dgm:t>
        <a:bodyPr/>
        <a:lstStyle/>
        <a:p>
          <a:endParaRPr lang="en-US"/>
        </a:p>
      </dgm:t>
    </dgm:pt>
    <dgm:pt modelId="{F2375E77-442E-4450-93CB-87CC4407EAE6}">
      <dgm:prSet phldrT="[Text]" custT="1"/>
      <dgm:spPr/>
      <dgm:t>
        <a:bodyPr/>
        <a:lstStyle/>
        <a:p>
          <a:r>
            <a:rPr lang="en-US" sz="2000" dirty="0" smtClean="0"/>
            <a:t>Policy Related Matters</a:t>
          </a:r>
          <a:endParaRPr lang="en-US" sz="2000" dirty="0"/>
        </a:p>
      </dgm:t>
    </dgm:pt>
    <dgm:pt modelId="{47AC1119-04DD-4CB5-BA1C-11845321D338}" type="parTrans" cxnId="{A173E5B9-124C-4E54-9DA4-1CA84578AF66}">
      <dgm:prSet/>
      <dgm:spPr/>
      <dgm:t>
        <a:bodyPr/>
        <a:lstStyle/>
        <a:p>
          <a:endParaRPr lang="en-US"/>
        </a:p>
      </dgm:t>
    </dgm:pt>
    <dgm:pt modelId="{DA6E4820-6E3D-4318-A155-2A795C98D8FE}" type="sibTrans" cxnId="{A173E5B9-124C-4E54-9DA4-1CA84578AF66}">
      <dgm:prSet/>
      <dgm:spPr/>
      <dgm:t>
        <a:bodyPr/>
        <a:lstStyle/>
        <a:p>
          <a:endParaRPr lang="en-US"/>
        </a:p>
      </dgm:t>
    </dgm:pt>
    <dgm:pt modelId="{BA91F4BF-5817-4B57-9198-19E1D6312A33}">
      <dgm:prSet phldrT="[Text]" custT="1"/>
      <dgm:spPr/>
      <dgm:t>
        <a:bodyPr/>
        <a:lstStyle/>
        <a:p>
          <a:r>
            <a:rPr lang="en-US" sz="2000" dirty="0" smtClean="0"/>
            <a:t>Investments</a:t>
          </a:r>
          <a:endParaRPr lang="en-US" sz="2000" dirty="0"/>
        </a:p>
      </dgm:t>
    </dgm:pt>
    <dgm:pt modelId="{8A82BC8A-AEC6-47D8-A4BE-864A95B0F3F4}" type="parTrans" cxnId="{C3646135-6A99-42CF-A1C9-88061862E206}">
      <dgm:prSet/>
      <dgm:spPr/>
      <dgm:t>
        <a:bodyPr/>
        <a:lstStyle/>
        <a:p>
          <a:endParaRPr lang="en-US"/>
        </a:p>
      </dgm:t>
    </dgm:pt>
    <dgm:pt modelId="{ED9D0B28-8857-4850-8735-97EB59FDA6C9}" type="sibTrans" cxnId="{C3646135-6A99-42CF-A1C9-88061862E206}">
      <dgm:prSet/>
      <dgm:spPr/>
      <dgm:t>
        <a:bodyPr/>
        <a:lstStyle/>
        <a:p>
          <a:endParaRPr lang="en-US"/>
        </a:p>
      </dgm:t>
    </dgm:pt>
    <dgm:pt modelId="{F0904954-DE17-4173-A6E2-C6CA3344DC47}">
      <dgm:prSet phldrT="[Text]" custT="1"/>
      <dgm:spPr/>
      <dgm:t>
        <a:bodyPr/>
        <a:lstStyle/>
        <a:p>
          <a:r>
            <a:rPr lang="en-US" sz="3000" b="1" dirty="0" smtClean="0"/>
            <a:t>Foreign Exchange Operations Department</a:t>
          </a:r>
          <a:endParaRPr lang="en-US" sz="3000" b="1" dirty="0"/>
        </a:p>
      </dgm:t>
    </dgm:pt>
    <dgm:pt modelId="{415DA25A-E0F9-454F-B6DD-EF727599B108}" type="parTrans" cxnId="{C19CCB09-FC02-47D0-9B50-102B8746FDD4}">
      <dgm:prSet/>
      <dgm:spPr/>
      <dgm:t>
        <a:bodyPr/>
        <a:lstStyle/>
        <a:p>
          <a:endParaRPr lang="en-US"/>
        </a:p>
      </dgm:t>
    </dgm:pt>
    <dgm:pt modelId="{3E3FCC97-0F0C-43AD-B743-3051F017BC92}" type="sibTrans" cxnId="{C19CCB09-FC02-47D0-9B50-102B8746FDD4}">
      <dgm:prSet/>
      <dgm:spPr/>
      <dgm:t>
        <a:bodyPr/>
        <a:lstStyle/>
        <a:p>
          <a:endParaRPr lang="en-US"/>
        </a:p>
      </dgm:t>
    </dgm:pt>
    <dgm:pt modelId="{761EA7FA-4FDB-489D-82D6-A5F1998821E5}">
      <dgm:prSet phldrT="[Text]" custT="1"/>
      <dgm:spPr/>
      <dgm:t>
        <a:bodyPr/>
        <a:lstStyle/>
        <a:p>
          <a:r>
            <a:rPr lang="en-US" sz="2000" dirty="0" smtClean="0"/>
            <a:t>Commercial Remittances</a:t>
          </a:r>
          <a:endParaRPr lang="en-US" sz="2000" dirty="0"/>
        </a:p>
      </dgm:t>
    </dgm:pt>
    <dgm:pt modelId="{B2B846B0-E638-46E6-B56D-5275A2FC5DA5}" type="parTrans" cxnId="{317F7CCE-8FD8-41B8-9B67-9BED311D8E83}">
      <dgm:prSet/>
      <dgm:spPr/>
      <dgm:t>
        <a:bodyPr/>
        <a:lstStyle/>
        <a:p>
          <a:endParaRPr lang="en-US"/>
        </a:p>
      </dgm:t>
    </dgm:pt>
    <dgm:pt modelId="{8457D3C4-24EC-4A53-B2FC-6A46D9876A36}" type="sibTrans" cxnId="{317F7CCE-8FD8-41B8-9B67-9BED311D8E83}">
      <dgm:prSet/>
      <dgm:spPr/>
      <dgm:t>
        <a:bodyPr/>
        <a:lstStyle/>
        <a:p>
          <a:endParaRPr lang="en-US"/>
        </a:p>
      </dgm:t>
    </dgm:pt>
    <dgm:pt modelId="{4791761A-53C0-4A5B-992C-4A71F38754EE}">
      <dgm:prSet phldrT="[Text]" custT="1"/>
      <dgm:spPr/>
      <dgm:t>
        <a:bodyPr/>
        <a:lstStyle/>
        <a:p>
          <a:r>
            <a:rPr lang="en-US" sz="2000" dirty="0" smtClean="0"/>
            <a:t>Export &amp; Import Related Matters</a:t>
          </a:r>
          <a:endParaRPr lang="en-US" sz="2000" dirty="0"/>
        </a:p>
      </dgm:t>
    </dgm:pt>
    <dgm:pt modelId="{1A9DD5FE-4258-4026-A832-9409CD92D9B8}" type="parTrans" cxnId="{CD3847DF-D1E1-4490-9F18-F12989B02B8E}">
      <dgm:prSet/>
      <dgm:spPr/>
      <dgm:t>
        <a:bodyPr/>
        <a:lstStyle/>
        <a:p>
          <a:endParaRPr lang="en-US"/>
        </a:p>
      </dgm:t>
    </dgm:pt>
    <dgm:pt modelId="{697760F6-6A65-4620-93A8-C634263322A5}" type="sibTrans" cxnId="{CD3847DF-D1E1-4490-9F18-F12989B02B8E}">
      <dgm:prSet/>
      <dgm:spPr/>
      <dgm:t>
        <a:bodyPr/>
        <a:lstStyle/>
        <a:p>
          <a:endParaRPr lang="en-US"/>
        </a:p>
      </dgm:t>
    </dgm:pt>
    <dgm:pt modelId="{5288F7EC-5FE2-4B29-91E1-5998A17329AB}">
      <dgm:prSet phldrT="[Text]" custT="1"/>
      <dgm:spPr/>
      <dgm:t>
        <a:bodyPr/>
        <a:lstStyle/>
        <a:p>
          <a:r>
            <a:rPr lang="en-US" sz="2000" dirty="0" smtClean="0"/>
            <a:t>Borrowings</a:t>
          </a:r>
          <a:endParaRPr lang="en-US" sz="2000" dirty="0"/>
        </a:p>
      </dgm:t>
    </dgm:pt>
    <dgm:pt modelId="{27F63322-4994-4F69-8EB9-0D14EA7402C7}" type="parTrans" cxnId="{D711E4EE-A634-451F-831E-D6407FF59117}">
      <dgm:prSet/>
      <dgm:spPr/>
      <dgm:t>
        <a:bodyPr/>
        <a:lstStyle/>
        <a:p>
          <a:endParaRPr lang="en-US"/>
        </a:p>
      </dgm:t>
    </dgm:pt>
    <dgm:pt modelId="{DE7E6E8F-4BD6-417B-8279-E18C741D3CAF}" type="sibTrans" cxnId="{D711E4EE-A634-451F-831E-D6407FF59117}">
      <dgm:prSet/>
      <dgm:spPr/>
      <dgm:t>
        <a:bodyPr/>
        <a:lstStyle/>
        <a:p>
          <a:endParaRPr lang="en-US"/>
        </a:p>
      </dgm:t>
    </dgm:pt>
    <dgm:pt modelId="{2CB91996-11EE-4097-BE68-5F9291070EAC}">
      <dgm:prSet phldrT="[Text]" custT="1"/>
      <dgm:spPr/>
      <dgm:t>
        <a:bodyPr/>
        <a:lstStyle/>
        <a:p>
          <a:r>
            <a:rPr lang="en-US" sz="2000" dirty="0" smtClean="0"/>
            <a:t>Government Subsidy Schemes</a:t>
          </a:r>
          <a:endParaRPr lang="en-US" sz="2000" dirty="0"/>
        </a:p>
      </dgm:t>
    </dgm:pt>
    <dgm:pt modelId="{C4BE819D-2D32-48ED-A276-875F9739155A}" type="parTrans" cxnId="{DE730C06-31D6-4C6C-B5C2-347F44B2C64B}">
      <dgm:prSet/>
      <dgm:spPr/>
      <dgm:t>
        <a:bodyPr/>
        <a:lstStyle/>
        <a:p>
          <a:endParaRPr lang="en-US"/>
        </a:p>
      </dgm:t>
    </dgm:pt>
    <dgm:pt modelId="{35ECC376-375E-45CB-A62E-D19824BAB301}" type="sibTrans" cxnId="{DE730C06-31D6-4C6C-B5C2-347F44B2C64B}">
      <dgm:prSet/>
      <dgm:spPr/>
      <dgm:t>
        <a:bodyPr/>
        <a:lstStyle/>
        <a:p>
          <a:endParaRPr lang="en-US"/>
        </a:p>
      </dgm:t>
    </dgm:pt>
    <dgm:pt modelId="{F9848704-0093-4C9A-A38F-755DB5704A17}">
      <dgm:prSet phldrT="[Text]" custT="1"/>
      <dgm:spPr/>
      <dgm:t>
        <a:bodyPr/>
        <a:lstStyle/>
        <a:p>
          <a:r>
            <a:rPr lang="en-US" sz="2000" dirty="0" smtClean="0"/>
            <a:t>Export &amp; Import Related Matters (Exemptions)</a:t>
          </a:r>
          <a:endParaRPr lang="en-US" sz="2000" dirty="0"/>
        </a:p>
      </dgm:t>
    </dgm:pt>
    <dgm:pt modelId="{F25E18D5-60EF-42F2-B5E9-4B9931045D80}" type="parTrans" cxnId="{E0E096E3-B0E3-4BD8-9B71-68E6984E9EE5}">
      <dgm:prSet/>
      <dgm:spPr/>
      <dgm:t>
        <a:bodyPr/>
        <a:lstStyle/>
        <a:p>
          <a:endParaRPr lang="en-US"/>
        </a:p>
      </dgm:t>
    </dgm:pt>
    <dgm:pt modelId="{194B040E-1204-4D1E-AB05-0364F687EEAB}" type="sibTrans" cxnId="{E0E096E3-B0E3-4BD8-9B71-68E6984E9EE5}">
      <dgm:prSet/>
      <dgm:spPr/>
      <dgm:t>
        <a:bodyPr/>
        <a:lstStyle/>
        <a:p>
          <a:endParaRPr lang="en-US"/>
        </a:p>
      </dgm:t>
    </dgm:pt>
    <dgm:pt modelId="{F3E086D1-7438-433F-8A63-23217BB60A85}">
      <dgm:prSet phldrT="[Text]" custT="1"/>
      <dgm:spPr/>
      <dgm:t>
        <a:bodyPr/>
        <a:lstStyle/>
        <a:p>
          <a:r>
            <a:rPr lang="en-US" sz="2000" dirty="0" smtClean="0"/>
            <a:t>Private Remittances</a:t>
          </a:r>
          <a:endParaRPr lang="en-US" sz="2000" dirty="0"/>
        </a:p>
      </dgm:t>
    </dgm:pt>
    <dgm:pt modelId="{279DF581-F2D6-4487-8D3F-B578D1BAD121}" type="parTrans" cxnId="{2EC3B343-DA2A-4AE6-B890-3B3DE131A478}">
      <dgm:prSet/>
      <dgm:spPr/>
      <dgm:t>
        <a:bodyPr/>
        <a:lstStyle/>
        <a:p>
          <a:endParaRPr lang="en-US"/>
        </a:p>
      </dgm:t>
    </dgm:pt>
    <dgm:pt modelId="{B05B1464-B6EA-48E5-B4BB-4892B57CBB02}" type="sibTrans" cxnId="{2EC3B343-DA2A-4AE6-B890-3B3DE131A478}">
      <dgm:prSet/>
      <dgm:spPr/>
      <dgm:t>
        <a:bodyPr/>
        <a:lstStyle/>
        <a:p>
          <a:endParaRPr lang="en-US"/>
        </a:p>
      </dgm:t>
    </dgm:pt>
    <dgm:pt modelId="{0817097F-3E34-42E0-BD81-AFC316D135D1}" type="pres">
      <dgm:prSet presAssocID="{F7AED1D6-28E8-480F-BCFF-0E56CECCC1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763C92-9545-49FF-9694-C205009A163A}" type="pres">
      <dgm:prSet presAssocID="{909D0EF9-F268-4F7C-804C-B287104422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D97A2-D57F-4C13-B46F-95A9D9B88B68}" type="pres">
      <dgm:prSet presAssocID="{879C1605-AD1A-4F4A-A322-68E30F9952D2}" presName="sibTrans" presStyleCnt="0"/>
      <dgm:spPr/>
    </dgm:pt>
    <dgm:pt modelId="{01CE4B91-2AA8-42B6-913B-DE3ECA41C4CC}" type="pres">
      <dgm:prSet presAssocID="{F0904954-DE17-4173-A6E2-C6CA3344DC4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7F7CCE-8FD8-41B8-9B67-9BED311D8E83}" srcId="{F0904954-DE17-4173-A6E2-C6CA3344DC47}" destId="{761EA7FA-4FDB-489D-82D6-A5F1998821E5}" srcOrd="0" destOrd="0" parTransId="{B2B846B0-E638-46E6-B56D-5275A2FC5DA5}" sibTransId="{8457D3C4-24EC-4A53-B2FC-6A46D9876A36}"/>
    <dgm:cxn modelId="{A173E5B9-124C-4E54-9DA4-1CA84578AF66}" srcId="{909D0EF9-F268-4F7C-804C-B287104422B7}" destId="{F2375E77-442E-4450-93CB-87CC4407EAE6}" srcOrd="0" destOrd="0" parTransId="{47AC1119-04DD-4CB5-BA1C-11845321D338}" sibTransId="{DA6E4820-6E3D-4318-A155-2A795C98D8FE}"/>
    <dgm:cxn modelId="{CD3847DF-D1E1-4490-9F18-F12989B02B8E}" srcId="{F0904954-DE17-4173-A6E2-C6CA3344DC47}" destId="{4791761A-53C0-4A5B-992C-4A71F38754EE}" srcOrd="2" destOrd="0" parTransId="{1A9DD5FE-4258-4026-A832-9409CD92D9B8}" sibTransId="{697760F6-6A65-4620-93A8-C634263322A5}"/>
    <dgm:cxn modelId="{2EC3B343-DA2A-4AE6-B890-3B3DE131A478}" srcId="{F0904954-DE17-4173-A6E2-C6CA3344DC47}" destId="{F3E086D1-7438-433F-8A63-23217BB60A85}" srcOrd="1" destOrd="0" parTransId="{279DF581-F2D6-4487-8D3F-B578D1BAD121}" sibTransId="{B05B1464-B6EA-48E5-B4BB-4892B57CBB02}"/>
    <dgm:cxn modelId="{DE730C06-31D6-4C6C-B5C2-347F44B2C64B}" srcId="{F0904954-DE17-4173-A6E2-C6CA3344DC47}" destId="{2CB91996-11EE-4097-BE68-5F9291070EAC}" srcOrd="3" destOrd="0" parTransId="{C4BE819D-2D32-48ED-A276-875F9739155A}" sibTransId="{35ECC376-375E-45CB-A62E-D19824BAB301}"/>
    <dgm:cxn modelId="{E09FACF6-7190-4AE8-8B91-03B6214E68BE}" type="presOf" srcId="{F0904954-DE17-4173-A6E2-C6CA3344DC47}" destId="{01CE4B91-2AA8-42B6-913B-DE3ECA41C4CC}" srcOrd="0" destOrd="0" presId="urn:microsoft.com/office/officeart/2005/8/layout/hList6"/>
    <dgm:cxn modelId="{8F449705-FC9B-4A6D-9EE0-799C99C895B1}" type="presOf" srcId="{F3E086D1-7438-433F-8A63-23217BB60A85}" destId="{01CE4B91-2AA8-42B6-913B-DE3ECA41C4CC}" srcOrd="0" destOrd="2" presId="urn:microsoft.com/office/officeart/2005/8/layout/hList6"/>
    <dgm:cxn modelId="{B30D5E73-7B14-42F4-840B-E3904A615743}" type="presOf" srcId="{5288F7EC-5FE2-4B29-91E1-5998A17329AB}" destId="{B8763C92-9545-49FF-9694-C205009A163A}" srcOrd="0" destOrd="4" presId="urn:microsoft.com/office/officeart/2005/8/layout/hList6"/>
    <dgm:cxn modelId="{EEC0B9C3-DE1D-4BDE-A897-3A185CC66C77}" type="presOf" srcId="{4791761A-53C0-4A5B-992C-4A71F38754EE}" destId="{01CE4B91-2AA8-42B6-913B-DE3ECA41C4CC}" srcOrd="0" destOrd="3" presId="urn:microsoft.com/office/officeart/2005/8/layout/hList6"/>
    <dgm:cxn modelId="{9E7D88B4-9F78-4E85-AF47-1ABE9ACBEDC2}" type="presOf" srcId="{2CB91996-11EE-4097-BE68-5F9291070EAC}" destId="{01CE4B91-2AA8-42B6-913B-DE3ECA41C4CC}" srcOrd="0" destOrd="4" presId="urn:microsoft.com/office/officeart/2005/8/layout/hList6"/>
    <dgm:cxn modelId="{726D6819-8AC1-4609-8A3E-E4B6A6E71CE5}" type="presOf" srcId="{909D0EF9-F268-4F7C-804C-B287104422B7}" destId="{B8763C92-9545-49FF-9694-C205009A163A}" srcOrd="0" destOrd="0" presId="urn:microsoft.com/office/officeart/2005/8/layout/hList6"/>
    <dgm:cxn modelId="{E0E096E3-B0E3-4BD8-9B71-68E6984E9EE5}" srcId="{909D0EF9-F268-4F7C-804C-B287104422B7}" destId="{F9848704-0093-4C9A-A38F-755DB5704A17}" srcOrd="1" destOrd="0" parTransId="{F25E18D5-60EF-42F2-B5E9-4B9931045D80}" sibTransId="{194B040E-1204-4D1E-AB05-0364F687EEAB}"/>
    <dgm:cxn modelId="{4F7DBBDC-0A8A-4E66-9B89-4D49DE1C531A}" type="presOf" srcId="{F9848704-0093-4C9A-A38F-755DB5704A17}" destId="{B8763C92-9545-49FF-9694-C205009A163A}" srcOrd="0" destOrd="2" presId="urn:microsoft.com/office/officeart/2005/8/layout/hList6"/>
    <dgm:cxn modelId="{27F65406-2F97-47A9-9CAC-51B774C05AA4}" type="presOf" srcId="{761EA7FA-4FDB-489D-82D6-A5F1998821E5}" destId="{01CE4B91-2AA8-42B6-913B-DE3ECA41C4CC}" srcOrd="0" destOrd="1" presId="urn:microsoft.com/office/officeart/2005/8/layout/hList6"/>
    <dgm:cxn modelId="{6183CD98-3FEE-4F96-BA30-92036D2A26D3}" type="presOf" srcId="{F7AED1D6-28E8-480F-BCFF-0E56CECCC112}" destId="{0817097F-3E34-42E0-BD81-AFC316D135D1}" srcOrd="0" destOrd="0" presId="urn:microsoft.com/office/officeart/2005/8/layout/hList6"/>
    <dgm:cxn modelId="{C3646135-6A99-42CF-A1C9-88061862E206}" srcId="{909D0EF9-F268-4F7C-804C-B287104422B7}" destId="{BA91F4BF-5817-4B57-9198-19E1D6312A33}" srcOrd="2" destOrd="0" parTransId="{8A82BC8A-AEC6-47D8-A4BE-864A95B0F3F4}" sibTransId="{ED9D0B28-8857-4850-8735-97EB59FDA6C9}"/>
    <dgm:cxn modelId="{D711E4EE-A634-451F-831E-D6407FF59117}" srcId="{909D0EF9-F268-4F7C-804C-B287104422B7}" destId="{5288F7EC-5FE2-4B29-91E1-5998A17329AB}" srcOrd="3" destOrd="0" parTransId="{27F63322-4994-4F69-8EB9-0D14EA7402C7}" sibTransId="{DE7E6E8F-4BD6-417B-8279-E18C741D3CAF}"/>
    <dgm:cxn modelId="{C19CCB09-FC02-47D0-9B50-102B8746FDD4}" srcId="{F7AED1D6-28E8-480F-BCFF-0E56CECCC112}" destId="{F0904954-DE17-4173-A6E2-C6CA3344DC47}" srcOrd="1" destOrd="0" parTransId="{415DA25A-E0F9-454F-B6DD-EF727599B108}" sibTransId="{3E3FCC97-0F0C-43AD-B743-3051F017BC92}"/>
    <dgm:cxn modelId="{42E72F7E-F1BE-4DF6-B506-9B40A508F1AC}" type="presOf" srcId="{F2375E77-442E-4450-93CB-87CC4407EAE6}" destId="{B8763C92-9545-49FF-9694-C205009A163A}" srcOrd="0" destOrd="1" presId="urn:microsoft.com/office/officeart/2005/8/layout/hList6"/>
    <dgm:cxn modelId="{35E78FE5-01EE-4D52-A282-97FD87DF4429}" type="presOf" srcId="{BA91F4BF-5817-4B57-9198-19E1D6312A33}" destId="{B8763C92-9545-49FF-9694-C205009A163A}" srcOrd="0" destOrd="3" presId="urn:microsoft.com/office/officeart/2005/8/layout/hList6"/>
    <dgm:cxn modelId="{042217E3-4658-4B44-9D0D-C5E5FC8811AA}" srcId="{F7AED1D6-28E8-480F-BCFF-0E56CECCC112}" destId="{909D0EF9-F268-4F7C-804C-B287104422B7}" srcOrd="0" destOrd="0" parTransId="{5B610752-0C4E-4690-B2A3-3335FDF339E5}" sibTransId="{879C1605-AD1A-4F4A-A322-68E30F9952D2}"/>
    <dgm:cxn modelId="{D81FC7B7-0B02-4052-AC44-6907CA3B4557}" type="presParOf" srcId="{0817097F-3E34-42E0-BD81-AFC316D135D1}" destId="{B8763C92-9545-49FF-9694-C205009A163A}" srcOrd="0" destOrd="0" presId="urn:microsoft.com/office/officeart/2005/8/layout/hList6"/>
    <dgm:cxn modelId="{4C66FF10-3561-47E3-AB3A-967F3823F677}" type="presParOf" srcId="{0817097F-3E34-42E0-BD81-AFC316D135D1}" destId="{5B2D97A2-D57F-4C13-B46F-95A9D9B88B68}" srcOrd="1" destOrd="0" presId="urn:microsoft.com/office/officeart/2005/8/layout/hList6"/>
    <dgm:cxn modelId="{878B2E86-87D5-4464-8037-9DA4E3EDAA0F}" type="presParOf" srcId="{0817097F-3E34-42E0-BD81-AFC316D135D1}" destId="{01CE4B91-2AA8-42B6-913B-DE3ECA41C4C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6A1B25-CF14-4EF2-BC58-382A9657181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</dgm:pt>
    <dgm:pt modelId="{D1DA4E75-F543-42E5-A5D0-40793C02B284}">
      <dgm:prSet phldrT="[Text]" custT="1"/>
      <dgm:spPr/>
      <dgm:t>
        <a:bodyPr/>
        <a:lstStyle/>
        <a:p>
          <a:r>
            <a:rPr lang="en-US" sz="1800" b="0" dirty="0" smtClean="0"/>
            <a:t>Logistics &amp; Storage Issues</a:t>
          </a:r>
          <a:endParaRPr lang="en-US" sz="1800" b="0" dirty="0"/>
        </a:p>
      </dgm:t>
    </dgm:pt>
    <dgm:pt modelId="{FE870DB2-C30C-462C-B680-0BDB15BAD80F}" type="parTrans" cxnId="{831860BE-0239-4EF1-A57E-DD2891D7BE24}">
      <dgm:prSet/>
      <dgm:spPr/>
      <dgm:t>
        <a:bodyPr/>
        <a:lstStyle/>
        <a:p>
          <a:endParaRPr lang="en-US"/>
        </a:p>
      </dgm:t>
    </dgm:pt>
    <dgm:pt modelId="{1290934B-9413-4CE5-9BEC-A79B58B729D3}" type="sibTrans" cxnId="{831860BE-0239-4EF1-A57E-DD2891D7BE24}">
      <dgm:prSet/>
      <dgm:spPr/>
      <dgm:t>
        <a:bodyPr/>
        <a:lstStyle/>
        <a:p>
          <a:endParaRPr lang="en-US"/>
        </a:p>
      </dgm:t>
    </dgm:pt>
    <dgm:pt modelId="{95402D9E-FDA1-48EC-8E15-94445612C5C7}">
      <dgm:prSet phldrT="[Text]" custT="1"/>
      <dgm:spPr/>
      <dgm:t>
        <a:bodyPr/>
        <a:lstStyle/>
        <a:p>
          <a:r>
            <a:rPr lang="en-US" sz="1800" b="0" dirty="0" smtClean="0"/>
            <a:t>No Visibility of Cases</a:t>
          </a:r>
          <a:endParaRPr lang="en-US" sz="1800" b="0" dirty="0"/>
        </a:p>
      </dgm:t>
    </dgm:pt>
    <dgm:pt modelId="{95050622-049A-4952-B9DD-54FDB001EA85}" type="sibTrans" cxnId="{600F2330-4191-4A45-A660-86089F8124A1}">
      <dgm:prSet/>
      <dgm:spPr/>
      <dgm:t>
        <a:bodyPr/>
        <a:lstStyle/>
        <a:p>
          <a:endParaRPr lang="en-US" sz="1800" b="0"/>
        </a:p>
      </dgm:t>
    </dgm:pt>
    <dgm:pt modelId="{A1B11246-E35A-45B2-8E1B-33AAAE19ABAA}" type="parTrans" cxnId="{600F2330-4191-4A45-A660-86089F8124A1}">
      <dgm:prSet/>
      <dgm:spPr/>
      <dgm:t>
        <a:bodyPr/>
        <a:lstStyle/>
        <a:p>
          <a:endParaRPr lang="en-US" sz="1800" b="0"/>
        </a:p>
      </dgm:t>
    </dgm:pt>
    <dgm:pt modelId="{A5F39B11-9277-4B0B-A978-8FA0B6EA1068}">
      <dgm:prSet phldrT="[Text]" custT="1"/>
      <dgm:spPr/>
      <dgm:t>
        <a:bodyPr/>
        <a:lstStyle/>
        <a:p>
          <a:r>
            <a:rPr lang="en-US" sz="1800" b="0" dirty="0" smtClean="0"/>
            <a:t>Unable to Track the Progress of Requests</a:t>
          </a:r>
          <a:endParaRPr lang="en-US" sz="1800" b="0" dirty="0"/>
        </a:p>
      </dgm:t>
    </dgm:pt>
    <dgm:pt modelId="{08F988F8-A0CE-44DA-84AF-FC10796A9DD8}" type="parTrans" cxnId="{FEDE8706-32C9-4E97-8682-F0B6B0F200C2}">
      <dgm:prSet/>
      <dgm:spPr/>
      <dgm:t>
        <a:bodyPr/>
        <a:lstStyle/>
        <a:p>
          <a:endParaRPr lang="en-US"/>
        </a:p>
      </dgm:t>
    </dgm:pt>
    <dgm:pt modelId="{3FC99668-02FB-483A-9B01-58838C3CFC60}" type="sibTrans" cxnId="{FEDE8706-32C9-4E97-8682-F0B6B0F200C2}">
      <dgm:prSet/>
      <dgm:spPr/>
      <dgm:t>
        <a:bodyPr/>
        <a:lstStyle/>
        <a:p>
          <a:endParaRPr lang="en-US"/>
        </a:p>
      </dgm:t>
    </dgm:pt>
    <dgm:pt modelId="{1EA688D9-DBE8-4F9A-AD99-45D7FB94A10B}">
      <dgm:prSet phldrT="[Text]" custT="1"/>
      <dgm:spPr/>
      <dgm:t>
        <a:bodyPr/>
        <a:lstStyle/>
        <a:p>
          <a:r>
            <a:rPr lang="en-US" sz="1800" b="0" dirty="0" smtClean="0"/>
            <a:t>Lack of Knowledge about FX Rules &amp; Regulations</a:t>
          </a:r>
          <a:endParaRPr lang="en-US" sz="1800" b="0" dirty="0"/>
        </a:p>
      </dgm:t>
    </dgm:pt>
    <dgm:pt modelId="{6891CA9F-A7D8-4AB1-9438-9E618DD68B1D}" type="parTrans" cxnId="{1444F016-3D04-434B-B438-F1B6858DB52C}">
      <dgm:prSet/>
      <dgm:spPr/>
      <dgm:t>
        <a:bodyPr/>
        <a:lstStyle/>
        <a:p>
          <a:endParaRPr lang="en-US"/>
        </a:p>
      </dgm:t>
    </dgm:pt>
    <dgm:pt modelId="{D1801052-193B-4030-95F7-94BBAA91FC63}" type="sibTrans" cxnId="{1444F016-3D04-434B-B438-F1B6858DB52C}">
      <dgm:prSet/>
      <dgm:spPr/>
      <dgm:t>
        <a:bodyPr/>
        <a:lstStyle/>
        <a:p>
          <a:endParaRPr lang="en-US"/>
        </a:p>
      </dgm:t>
    </dgm:pt>
    <dgm:pt modelId="{0BB6A624-BF69-45A6-BDBF-CB615BA1848A}" type="pres">
      <dgm:prSet presAssocID="{7C6A1B25-CF14-4EF2-BC58-382A96571812}" presName="cycle" presStyleCnt="0">
        <dgm:presLayoutVars>
          <dgm:dir/>
          <dgm:resizeHandles val="exact"/>
        </dgm:presLayoutVars>
      </dgm:prSet>
      <dgm:spPr/>
    </dgm:pt>
    <dgm:pt modelId="{9199EFE0-EC8A-4B78-8EFB-2F231FE7AD59}" type="pres">
      <dgm:prSet presAssocID="{95402D9E-FDA1-48EC-8E15-94445612C5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3C588-6889-4CC1-89BA-DA1F6A5ABDE4}" type="pres">
      <dgm:prSet presAssocID="{95402D9E-FDA1-48EC-8E15-94445612C5C7}" presName="spNode" presStyleCnt="0"/>
      <dgm:spPr/>
    </dgm:pt>
    <dgm:pt modelId="{FE7A28D1-97FE-4B2A-9FF5-2C0C42B72AB5}" type="pres">
      <dgm:prSet presAssocID="{95050622-049A-4952-B9DD-54FDB001EA8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80A73FBD-9235-4800-883B-4FFBD3B24240}" type="pres">
      <dgm:prSet presAssocID="{D1DA4E75-F543-42E5-A5D0-40793C02B2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E1A55-ED0F-4B39-9189-016802B86422}" type="pres">
      <dgm:prSet presAssocID="{D1DA4E75-F543-42E5-A5D0-40793C02B284}" presName="spNode" presStyleCnt="0"/>
      <dgm:spPr/>
    </dgm:pt>
    <dgm:pt modelId="{C5A9B71F-0814-4A4F-90C6-03CDAB490380}" type="pres">
      <dgm:prSet presAssocID="{1290934B-9413-4CE5-9BEC-A79B58B729D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79CB36F3-A65F-4310-8B3E-DAF6B506D326}" type="pres">
      <dgm:prSet presAssocID="{1EA688D9-DBE8-4F9A-AD99-45D7FB94A1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8B54C-99F6-4D61-9887-C24596FFAF83}" type="pres">
      <dgm:prSet presAssocID="{1EA688D9-DBE8-4F9A-AD99-45D7FB94A10B}" presName="spNode" presStyleCnt="0"/>
      <dgm:spPr/>
    </dgm:pt>
    <dgm:pt modelId="{FAEC336F-16AB-478E-A55C-747B1AFE32C2}" type="pres">
      <dgm:prSet presAssocID="{D1801052-193B-4030-95F7-94BBAA91FC63}" presName="sibTrans" presStyleLbl="sibTrans1D1" presStyleIdx="2" presStyleCnt="4"/>
      <dgm:spPr/>
      <dgm:t>
        <a:bodyPr/>
        <a:lstStyle/>
        <a:p>
          <a:endParaRPr lang="en-US"/>
        </a:p>
      </dgm:t>
    </dgm:pt>
    <dgm:pt modelId="{9BB27D04-59B1-49ED-879F-DD7890982E3A}" type="pres">
      <dgm:prSet presAssocID="{A5F39B11-9277-4B0B-A978-8FA0B6EA106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3BABC-DF2F-4A57-9D07-1CE19CA5653F}" type="pres">
      <dgm:prSet presAssocID="{A5F39B11-9277-4B0B-A978-8FA0B6EA1068}" presName="spNode" presStyleCnt="0"/>
      <dgm:spPr/>
    </dgm:pt>
    <dgm:pt modelId="{B4808835-3FF6-4952-99A6-DADF51C9D8D7}" type="pres">
      <dgm:prSet presAssocID="{3FC99668-02FB-483A-9B01-58838C3CFC6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00F2330-4191-4A45-A660-86089F8124A1}" srcId="{7C6A1B25-CF14-4EF2-BC58-382A96571812}" destId="{95402D9E-FDA1-48EC-8E15-94445612C5C7}" srcOrd="0" destOrd="0" parTransId="{A1B11246-E35A-45B2-8E1B-33AAAE19ABAA}" sibTransId="{95050622-049A-4952-B9DD-54FDB001EA85}"/>
    <dgm:cxn modelId="{0005F8B9-24C8-4580-A6A4-5093D90595B0}" type="presOf" srcId="{1290934B-9413-4CE5-9BEC-A79B58B729D3}" destId="{C5A9B71F-0814-4A4F-90C6-03CDAB490380}" srcOrd="0" destOrd="0" presId="urn:microsoft.com/office/officeart/2005/8/layout/cycle6"/>
    <dgm:cxn modelId="{FEDE8706-32C9-4E97-8682-F0B6B0F200C2}" srcId="{7C6A1B25-CF14-4EF2-BC58-382A96571812}" destId="{A5F39B11-9277-4B0B-A978-8FA0B6EA1068}" srcOrd="3" destOrd="0" parTransId="{08F988F8-A0CE-44DA-84AF-FC10796A9DD8}" sibTransId="{3FC99668-02FB-483A-9B01-58838C3CFC60}"/>
    <dgm:cxn modelId="{DA66E1FB-F034-4BCF-8BBC-8CF71C05272E}" type="presOf" srcId="{95402D9E-FDA1-48EC-8E15-94445612C5C7}" destId="{9199EFE0-EC8A-4B78-8EFB-2F231FE7AD59}" srcOrd="0" destOrd="0" presId="urn:microsoft.com/office/officeart/2005/8/layout/cycle6"/>
    <dgm:cxn modelId="{9190EF81-6B2A-43FA-900C-CF445EC74E1F}" type="presOf" srcId="{A5F39B11-9277-4B0B-A978-8FA0B6EA1068}" destId="{9BB27D04-59B1-49ED-879F-DD7890982E3A}" srcOrd="0" destOrd="0" presId="urn:microsoft.com/office/officeart/2005/8/layout/cycle6"/>
    <dgm:cxn modelId="{7145D1F8-2734-415F-BE7D-32977BD3074F}" type="presOf" srcId="{95050622-049A-4952-B9DD-54FDB001EA85}" destId="{FE7A28D1-97FE-4B2A-9FF5-2C0C42B72AB5}" srcOrd="0" destOrd="0" presId="urn:microsoft.com/office/officeart/2005/8/layout/cycle6"/>
    <dgm:cxn modelId="{BF472CEA-587C-4220-80C2-41229E93065A}" type="presOf" srcId="{D1DA4E75-F543-42E5-A5D0-40793C02B284}" destId="{80A73FBD-9235-4800-883B-4FFBD3B24240}" srcOrd="0" destOrd="0" presId="urn:microsoft.com/office/officeart/2005/8/layout/cycle6"/>
    <dgm:cxn modelId="{47EB21E7-8A1C-4419-A73F-ACA04B9422E1}" type="presOf" srcId="{1EA688D9-DBE8-4F9A-AD99-45D7FB94A10B}" destId="{79CB36F3-A65F-4310-8B3E-DAF6B506D326}" srcOrd="0" destOrd="0" presId="urn:microsoft.com/office/officeart/2005/8/layout/cycle6"/>
    <dgm:cxn modelId="{9229E619-D06C-44E1-8964-32EF52D098EE}" type="presOf" srcId="{7C6A1B25-CF14-4EF2-BC58-382A96571812}" destId="{0BB6A624-BF69-45A6-BDBF-CB615BA1848A}" srcOrd="0" destOrd="0" presId="urn:microsoft.com/office/officeart/2005/8/layout/cycle6"/>
    <dgm:cxn modelId="{A9E73B0D-50FD-43EB-B270-73124BA20961}" type="presOf" srcId="{D1801052-193B-4030-95F7-94BBAA91FC63}" destId="{FAEC336F-16AB-478E-A55C-747B1AFE32C2}" srcOrd="0" destOrd="0" presId="urn:microsoft.com/office/officeart/2005/8/layout/cycle6"/>
    <dgm:cxn modelId="{C305994A-8032-4352-9BFA-38CF91D9716B}" type="presOf" srcId="{3FC99668-02FB-483A-9B01-58838C3CFC60}" destId="{B4808835-3FF6-4952-99A6-DADF51C9D8D7}" srcOrd="0" destOrd="0" presId="urn:microsoft.com/office/officeart/2005/8/layout/cycle6"/>
    <dgm:cxn modelId="{831860BE-0239-4EF1-A57E-DD2891D7BE24}" srcId="{7C6A1B25-CF14-4EF2-BC58-382A96571812}" destId="{D1DA4E75-F543-42E5-A5D0-40793C02B284}" srcOrd="1" destOrd="0" parTransId="{FE870DB2-C30C-462C-B680-0BDB15BAD80F}" sibTransId="{1290934B-9413-4CE5-9BEC-A79B58B729D3}"/>
    <dgm:cxn modelId="{1444F016-3D04-434B-B438-F1B6858DB52C}" srcId="{7C6A1B25-CF14-4EF2-BC58-382A96571812}" destId="{1EA688D9-DBE8-4F9A-AD99-45D7FB94A10B}" srcOrd="2" destOrd="0" parTransId="{6891CA9F-A7D8-4AB1-9438-9E618DD68B1D}" sibTransId="{D1801052-193B-4030-95F7-94BBAA91FC63}"/>
    <dgm:cxn modelId="{DB5D5A84-8D24-41C0-B8AD-4D418743A290}" type="presParOf" srcId="{0BB6A624-BF69-45A6-BDBF-CB615BA1848A}" destId="{9199EFE0-EC8A-4B78-8EFB-2F231FE7AD59}" srcOrd="0" destOrd="0" presId="urn:microsoft.com/office/officeart/2005/8/layout/cycle6"/>
    <dgm:cxn modelId="{1C3B4023-7495-495A-B3D2-899ADBF672AD}" type="presParOf" srcId="{0BB6A624-BF69-45A6-BDBF-CB615BA1848A}" destId="{4013C588-6889-4CC1-89BA-DA1F6A5ABDE4}" srcOrd="1" destOrd="0" presId="urn:microsoft.com/office/officeart/2005/8/layout/cycle6"/>
    <dgm:cxn modelId="{0A5D5611-DCCE-4887-831F-1A1AADC2A2F3}" type="presParOf" srcId="{0BB6A624-BF69-45A6-BDBF-CB615BA1848A}" destId="{FE7A28D1-97FE-4B2A-9FF5-2C0C42B72AB5}" srcOrd="2" destOrd="0" presId="urn:microsoft.com/office/officeart/2005/8/layout/cycle6"/>
    <dgm:cxn modelId="{111242FA-3E41-4A04-8C27-60D89A90111B}" type="presParOf" srcId="{0BB6A624-BF69-45A6-BDBF-CB615BA1848A}" destId="{80A73FBD-9235-4800-883B-4FFBD3B24240}" srcOrd="3" destOrd="0" presId="urn:microsoft.com/office/officeart/2005/8/layout/cycle6"/>
    <dgm:cxn modelId="{86F63556-81FC-45A6-B6DB-CA7AE7CCD511}" type="presParOf" srcId="{0BB6A624-BF69-45A6-BDBF-CB615BA1848A}" destId="{BD5E1A55-ED0F-4B39-9189-016802B86422}" srcOrd="4" destOrd="0" presId="urn:microsoft.com/office/officeart/2005/8/layout/cycle6"/>
    <dgm:cxn modelId="{52B0FD37-BCC8-4718-A3D1-18FDE9CD4FA8}" type="presParOf" srcId="{0BB6A624-BF69-45A6-BDBF-CB615BA1848A}" destId="{C5A9B71F-0814-4A4F-90C6-03CDAB490380}" srcOrd="5" destOrd="0" presId="urn:microsoft.com/office/officeart/2005/8/layout/cycle6"/>
    <dgm:cxn modelId="{2ABF0688-B99D-47BC-B7E1-9A3741730DDC}" type="presParOf" srcId="{0BB6A624-BF69-45A6-BDBF-CB615BA1848A}" destId="{79CB36F3-A65F-4310-8B3E-DAF6B506D326}" srcOrd="6" destOrd="0" presId="urn:microsoft.com/office/officeart/2005/8/layout/cycle6"/>
    <dgm:cxn modelId="{7E9D0E59-B1B1-4829-8C01-C809ACA48081}" type="presParOf" srcId="{0BB6A624-BF69-45A6-BDBF-CB615BA1848A}" destId="{97F8B54C-99F6-4D61-9887-C24596FFAF83}" srcOrd="7" destOrd="0" presId="urn:microsoft.com/office/officeart/2005/8/layout/cycle6"/>
    <dgm:cxn modelId="{D70B4B4E-2200-46E3-B74B-4EAF223DD60B}" type="presParOf" srcId="{0BB6A624-BF69-45A6-BDBF-CB615BA1848A}" destId="{FAEC336F-16AB-478E-A55C-747B1AFE32C2}" srcOrd="8" destOrd="0" presId="urn:microsoft.com/office/officeart/2005/8/layout/cycle6"/>
    <dgm:cxn modelId="{D4F002B7-D561-47A8-BC14-86EFA0BE971A}" type="presParOf" srcId="{0BB6A624-BF69-45A6-BDBF-CB615BA1848A}" destId="{9BB27D04-59B1-49ED-879F-DD7890982E3A}" srcOrd="9" destOrd="0" presId="urn:microsoft.com/office/officeart/2005/8/layout/cycle6"/>
    <dgm:cxn modelId="{9428ADC8-64F0-4118-A140-EB9E6E8F37AB}" type="presParOf" srcId="{0BB6A624-BF69-45A6-BDBF-CB615BA1848A}" destId="{2D43BABC-DF2F-4A57-9D07-1CE19CA5653F}" srcOrd="10" destOrd="0" presId="urn:microsoft.com/office/officeart/2005/8/layout/cycle6"/>
    <dgm:cxn modelId="{55C147BE-22C0-4A83-A378-A7C7EBE8643E}" type="presParOf" srcId="{0BB6A624-BF69-45A6-BDBF-CB615BA1848A}" destId="{B4808835-3FF6-4952-99A6-DADF51C9D8D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880AFE-8370-4968-AE06-6A2FB434F55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E059DB-CD71-4C4D-9F24-EB58EBA4C3E4}">
      <dgm:prSet phldrT="[Text]"/>
      <dgm:spPr/>
      <dgm:t>
        <a:bodyPr/>
        <a:lstStyle/>
        <a:p>
          <a:r>
            <a:rPr lang="en-US" b="0" dirty="0" smtClean="0"/>
            <a:t>Visibility of Cases to External Parties</a:t>
          </a:r>
          <a:endParaRPr lang="en-US" b="0" dirty="0"/>
        </a:p>
      </dgm:t>
    </dgm:pt>
    <dgm:pt modelId="{3A5375D4-D4EB-4FF7-B7CE-CA3AFB1D2FD5}" type="parTrans" cxnId="{7C9A90A4-0711-482B-B352-A6EFAA2499A6}">
      <dgm:prSet/>
      <dgm:spPr/>
      <dgm:t>
        <a:bodyPr/>
        <a:lstStyle/>
        <a:p>
          <a:endParaRPr lang="en-US"/>
        </a:p>
      </dgm:t>
    </dgm:pt>
    <dgm:pt modelId="{6D5EE863-7F9F-4A31-8E45-5319B243F769}" type="sibTrans" cxnId="{7C9A90A4-0711-482B-B352-A6EFAA2499A6}">
      <dgm:prSet/>
      <dgm:spPr/>
      <dgm:t>
        <a:bodyPr/>
        <a:lstStyle/>
        <a:p>
          <a:endParaRPr lang="en-US"/>
        </a:p>
      </dgm:t>
    </dgm:pt>
    <dgm:pt modelId="{D1D417B8-479B-439B-9EA3-CF771F47BE92}">
      <dgm:prSet phldrT="[Text]"/>
      <dgm:spPr/>
      <dgm:t>
        <a:bodyPr/>
        <a:lstStyle/>
        <a:p>
          <a:r>
            <a:rPr lang="en-US" dirty="0" smtClean="0"/>
            <a:t>Ability to Track Progress of the Requests</a:t>
          </a:r>
          <a:endParaRPr lang="en-US" dirty="0"/>
        </a:p>
      </dgm:t>
    </dgm:pt>
    <dgm:pt modelId="{6A84EF36-D925-4730-92F9-DF339139A551}" type="parTrans" cxnId="{F7223523-7C47-4A3A-AECF-1466E60EC2B0}">
      <dgm:prSet/>
      <dgm:spPr/>
      <dgm:t>
        <a:bodyPr/>
        <a:lstStyle/>
        <a:p>
          <a:endParaRPr lang="en-US"/>
        </a:p>
      </dgm:t>
    </dgm:pt>
    <dgm:pt modelId="{F04FBA98-FDD9-4F3C-AE67-CE03AEE1973A}" type="sibTrans" cxnId="{F7223523-7C47-4A3A-AECF-1466E60EC2B0}">
      <dgm:prSet/>
      <dgm:spPr/>
      <dgm:t>
        <a:bodyPr/>
        <a:lstStyle/>
        <a:p>
          <a:endParaRPr lang="en-US"/>
        </a:p>
      </dgm:t>
    </dgm:pt>
    <dgm:pt modelId="{579F927F-DBC0-4D94-A24D-9ACD88D117D9}" type="pres">
      <dgm:prSet presAssocID="{15880AFE-8370-4968-AE06-6A2FB434F55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1846E8-9447-4177-86AD-9FD3E5FB53CF}" type="pres">
      <dgm:prSet presAssocID="{15880AFE-8370-4968-AE06-6A2FB434F551}" presName="ribbon" presStyleLbl="node1" presStyleIdx="0" presStyleCnt="1"/>
      <dgm:spPr/>
    </dgm:pt>
    <dgm:pt modelId="{D80FD378-7818-40E7-B14A-85B43910CEE1}" type="pres">
      <dgm:prSet presAssocID="{15880AFE-8370-4968-AE06-6A2FB434F55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E5B39-8F77-4305-87D7-53053B3AA374}" type="pres">
      <dgm:prSet presAssocID="{15880AFE-8370-4968-AE06-6A2FB434F55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EABDC4-946C-4381-B825-64D7712ED54C}" type="presOf" srcId="{15880AFE-8370-4968-AE06-6A2FB434F551}" destId="{579F927F-DBC0-4D94-A24D-9ACD88D117D9}" srcOrd="0" destOrd="0" presId="urn:microsoft.com/office/officeart/2005/8/layout/arrow6"/>
    <dgm:cxn modelId="{F7223523-7C47-4A3A-AECF-1466E60EC2B0}" srcId="{15880AFE-8370-4968-AE06-6A2FB434F551}" destId="{D1D417B8-479B-439B-9EA3-CF771F47BE92}" srcOrd="1" destOrd="0" parTransId="{6A84EF36-D925-4730-92F9-DF339139A551}" sibTransId="{F04FBA98-FDD9-4F3C-AE67-CE03AEE1973A}"/>
    <dgm:cxn modelId="{7C9A90A4-0711-482B-B352-A6EFAA2499A6}" srcId="{15880AFE-8370-4968-AE06-6A2FB434F551}" destId="{A2E059DB-CD71-4C4D-9F24-EB58EBA4C3E4}" srcOrd="0" destOrd="0" parTransId="{3A5375D4-D4EB-4FF7-B7CE-CA3AFB1D2FD5}" sibTransId="{6D5EE863-7F9F-4A31-8E45-5319B243F769}"/>
    <dgm:cxn modelId="{F445AFEF-4D0E-451F-8354-B3617F1D373E}" type="presOf" srcId="{D1D417B8-479B-439B-9EA3-CF771F47BE92}" destId="{0DFE5B39-8F77-4305-87D7-53053B3AA374}" srcOrd="0" destOrd="0" presId="urn:microsoft.com/office/officeart/2005/8/layout/arrow6"/>
    <dgm:cxn modelId="{9A6E1812-531D-4DC7-9A0E-D0F8411257D3}" type="presOf" srcId="{A2E059DB-CD71-4C4D-9F24-EB58EBA4C3E4}" destId="{D80FD378-7818-40E7-B14A-85B43910CEE1}" srcOrd="0" destOrd="0" presId="urn:microsoft.com/office/officeart/2005/8/layout/arrow6"/>
    <dgm:cxn modelId="{211DE740-B1C2-4244-9A85-48E6954E14CD}" type="presParOf" srcId="{579F927F-DBC0-4D94-A24D-9ACD88D117D9}" destId="{B21846E8-9447-4177-86AD-9FD3E5FB53CF}" srcOrd="0" destOrd="0" presId="urn:microsoft.com/office/officeart/2005/8/layout/arrow6"/>
    <dgm:cxn modelId="{46CFD544-254C-46E7-85B8-C4F169A1334A}" type="presParOf" srcId="{579F927F-DBC0-4D94-A24D-9ACD88D117D9}" destId="{D80FD378-7818-40E7-B14A-85B43910CEE1}" srcOrd="1" destOrd="0" presId="urn:microsoft.com/office/officeart/2005/8/layout/arrow6"/>
    <dgm:cxn modelId="{F2702EBD-805D-4F5F-A637-30DD31221766}" type="presParOf" srcId="{579F927F-DBC0-4D94-A24D-9ACD88D117D9}" destId="{0DFE5B39-8F77-4305-87D7-53053B3AA37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B38066-2F81-44FF-99C2-2C3DCE44B83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87987-8DF2-4167-8A75-24EB8A5D04FC}">
      <dgm:prSet phldrT="[Text]" custT="1"/>
      <dgm:spPr/>
      <dgm:t>
        <a:bodyPr/>
        <a:lstStyle/>
        <a:p>
          <a:r>
            <a:rPr lang="en-US" sz="2800" b="1" dirty="0" smtClean="0"/>
            <a:t>Lookup on Webpage</a:t>
          </a:r>
          <a:endParaRPr lang="en-US" sz="2800" b="1" dirty="0"/>
        </a:p>
      </dgm:t>
    </dgm:pt>
    <dgm:pt modelId="{5D42C85D-1915-4FD0-8846-C45D717560B7}" type="parTrans" cxnId="{BD3AF9E0-8A38-4B90-9FED-EA105FCF0577}">
      <dgm:prSet/>
      <dgm:spPr/>
      <dgm:t>
        <a:bodyPr/>
        <a:lstStyle/>
        <a:p>
          <a:endParaRPr lang="en-US"/>
        </a:p>
      </dgm:t>
    </dgm:pt>
    <dgm:pt modelId="{3F622126-6912-449F-B46F-EF401D30CE19}" type="sibTrans" cxnId="{BD3AF9E0-8A38-4B90-9FED-EA105FCF0577}">
      <dgm:prSet/>
      <dgm:spPr/>
      <dgm:t>
        <a:bodyPr/>
        <a:lstStyle/>
        <a:p>
          <a:endParaRPr lang="en-US"/>
        </a:p>
      </dgm:t>
    </dgm:pt>
    <dgm:pt modelId="{E9A93BC8-05F4-4EC8-ACD1-7EE360A5CF2E}">
      <dgm:prSet phldrT="[Text]" custT="1"/>
      <dgm:spPr/>
      <dgm:t>
        <a:bodyPr/>
        <a:lstStyle/>
        <a:p>
          <a:r>
            <a:rPr lang="en-US" sz="2800" b="1" dirty="0" smtClean="0"/>
            <a:t>Email</a:t>
          </a:r>
          <a:endParaRPr lang="en-US" sz="2800" b="1" dirty="0"/>
        </a:p>
      </dgm:t>
    </dgm:pt>
    <dgm:pt modelId="{8A23B1A6-9D93-4894-8D6D-191F76E7DFFE}" type="sibTrans" cxnId="{8AE54DFE-790E-46DB-A8DA-D6CFF21926F9}">
      <dgm:prSet/>
      <dgm:spPr/>
      <dgm:t>
        <a:bodyPr/>
        <a:lstStyle/>
        <a:p>
          <a:endParaRPr lang="en-US"/>
        </a:p>
      </dgm:t>
    </dgm:pt>
    <dgm:pt modelId="{8F766FCC-FFF0-416D-A7EF-4B665699FB93}" type="parTrans" cxnId="{8AE54DFE-790E-46DB-A8DA-D6CFF21926F9}">
      <dgm:prSet/>
      <dgm:spPr/>
      <dgm:t>
        <a:bodyPr/>
        <a:lstStyle/>
        <a:p>
          <a:endParaRPr lang="en-US"/>
        </a:p>
      </dgm:t>
    </dgm:pt>
    <dgm:pt modelId="{C418FC65-F6EA-43EF-A3AC-666E0DD175B0}">
      <dgm:prSet phldrT="[Text]" custT="1"/>
      <dgm:spPr/>
      <dgm:t>
        <a:bodyPr/>
        <a:lstStyle/>
        <a:p>
          <a:r>
            <a:rPr lang="en-US" sz="2000" dirty="0" smtClean="0"/>
            <a:t>Instant Communication of updated Status of Requests to Clients</a:t>
          </a:r>
          <a:endParaRPr lang="en-US" sz="2000" dirty="0"/>
        </a:p>
      </dgm:t>
    </dgm:pt>
    <dgm:pt modelId="{A2E0FBD4-E7C2-4061-8EA5-E7E09D919906}" type="parTrans" cxnId="{2BD041A1-21D9-46BA-9C51-6EBFC512347D}">
      <dgm:prSet/>
      <dgm:spPr/>
      <dgm:t>
        <a:bodyPr/>
        <a:lstStyle/>
        <a:p>
          <a:endParaRPr lang="en-US"/>
        </a:p>
      </dgm:t>
    </dgm:pt>
    <dgm:pt modelId="{89BFD03C-F3AE-4801-9D15-07C0090B1B2B}" type="sibTrans" cxnId="{2BD041A1-21D9-46BA-9C51-6EBFC512347D}">
      <dgm:prSet/>
      <dgm:spPr/>
      <dgm:t>
        <a:bodyPr/>
        <a:lstStyle/>
        <a:p>
          <a:endParaRPr lang="en-US"/>
        </a:p>
      </dgm:t>
    </dgm:pt>
    <dgm:pt modelId="{6136FC6B-BBEE-47BF-AFC5-5A301202F638}">
      <dgm:prSet phldrT="[Text]" custT="1"/>
      <dgm:spPr/>
      <dgm:t>
        <a:bodyPr/>
        <a:lstStyle/>
        <a:p>
          <a:r>
            <a:rPr lang="en-US" sz="2000" dirty="0" smtClean="0"/>
            <a:t>Option to check the updated status of Requests on the Go.</a:t>
          </a:r>
          <a:endParaRPr lang="en-US" sz="2000" dirty="0"/>
        </a:p>
      </dgm:t>
    </dgm:pt>
    <dgm:pt modelId="{6D37E959-D84B-4412-8335-ADCE8185E4EB}" type="parTrans" cxnId="{D9C308A4-A9C0-4720-B15F-47308713BECC}">
      <dgm:prSet/>
      <dgm:spPr/>
      <dgm:t>
        <a:bodyPr/>
        <a:lstStyle/>
        <a:p>
          <a:endParaRPr lang="en-US"/>
        </a:p>
      </dgm:t>
    </dgm:pt>
    <dgm:pt modelId="{B6C3ED76-4118-44B2-AB17-E730735A8EBF}" type="sibTrans" cxnId="{D9C308A4-A9C0-4720-B15F-47308713BECC}">
      <dgm:prSet/>
      <dgm:spPr/>
      <dgm:t>
        <a:bodyPr/>
        <a:lstStyle/>
        <a:p>
          <a:endParaRPr lang="en-US"/>
        </a:p>
      </dgm:t>
    </dgm:pt>
    <dgm:pt modelId="{DC2041F6-AA67-4345-82D3-CB6DAED9B266}">
      <dgm:prSet phldrT="[Text]" custT="1"/>
      <dgm:spPr/>
      <dgm:t>
        <a:bodyPr/>
        <a:lstStyle/>
        <a:p>
          <a:r>
            <a:rPr lang="en-US" sz="2000" dirty="0" smtClean="0"/>
            <a:t>Ensure correct Email Address is provided by bank to SBP</a:t>
          </a:r>
          <a:endParaRPr lang="en-US" sz="2000" dirty="0"/>
        </a:p>
      </dgm:t>
    </dgm:pt>
    <dgm:pt modelId="{F6BCCB09-F8DA-4120-840E-C84544CB0F0E}" type="parTrans" cxnId="{B5D5F9B9-02DC-4CB1-B987-AED74CDB7711}">
      <dgm:prSet/>
      <dgm:spPr/>
      <dgm:t>
        <a:bodyPr/>
        <a:lstStyle/>
        <a:p>
          <a:endParaRPr lang="en-US"/>
        </a:p>
      </dgm:t>
    </dgm:pt>
    <dgm:pt modelId="{FEEFA926-15BD-424A-AD7D-9C6C9F925764}" type="sibTrans" cxnId="{B5D5F9B9-02DC-4CB1-B987-AED74CDB7711}">
      <dgm:prSet/>
      <dgm:spPr/>
      <dgm:t>
        <a:bodyPr/>
        <a:lstStyle/>
        <a:p>
          <a:endParaRPr lang="en-US"/>
        </a:p>
      </dgm:t>
    </dgm:pt>
    <dgm:pt modelId="{C4A91CFF-5DD3-467D-A9B0-C654B9EEC0E3}">
      <dgm:prSet phldrT="[Text]" custT="1"/>
      <dgm:spPr/>
      <dgm:t>
        <a:bodyPr/>
        <a:lstStyle/>
        <a:p>
          <a:r>
            <a:rPr lang="en-US" sz="2000" dirty="0" smtClean="0"/>
            <a:t>Must Have Case Number to track the Status</a:t>
          </a:r>
          <a:endParaRPr lang="en-US" sz="2000" dirty="0"/>
        </a:p>
      </dgm:t>
    </dgm:pt>
    <dgm:pt modelId="{C404F932-08F0-4B93-9802-4C79B7739027}" type="parTrans" cxnId="{6CC88F62-C74F-452C-9DB2-E3B19D7DE8FD}">
      <dgm:prSet/>
      <dgm:spPr/>
      <dgm:t>
        <a:bodyPr/>
        <a:lstStyle/>
        <a:p>
          <a:endParaRPr lang="en-US"/>
        </a:p>
      </dgm:t>
    </dgm:pt>
    <dgm:pt modelId="{60C43871-603E-4967-9894-74905774139A}" type="sibTrans" cxnId="{6CC88F62-C74F-452C-9DB2-E3B19D7DE8FD}">
      <dgm:prSet/>
      <dgm:spPr/>
      <dgm:t>
        <a:bodyPr/>
        <a:lstStyle/>
        <a:p>
          <a:endParaRPr lang="en-US"/>
        </a:p>
      </dgm:t>
    </dgm:pt>
    <dgm:pt modelId="{DFBDAF79-07C7-46A2-A38C-83088F302A0B}" type="pres">
      <dgm:prSet presAssocID="{39B38066-2F81-44FF-99C2-2C3DCE44B8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E8B21-3432-4ABB-BF76-C9DD060A2283}" type="pres">
      <dgm:prSet presAssocID="{39B38066-2F81-44FF-99C2-2C3DCE44B836}" presName="fgShape" presStyleLbl="fgShp" presStyleIdx="0" presStyleCnt="1" custLinFactNeighborY="19211"/>
      <dgm:spPr/>
    </dgm:pt>
    <dgm:pt modelId="{2D4051CC-A802-4553-A550-4B6718F4F4D8}" type="pres">
      <dgm:prSet presAssocID="{39B38066-2F81-44FF-99C2-2C3DCE44B836}" presName="linComp" presStyleCnt="0"/>
      <dgm:spPr/>
    </dgm:pt>
    <dgm:pt modelId="{80FE2A0C-63F8-40E5-AC67-99F0D61B0DDC}" type="pres">
      <dgm:prSet presAssocID="{E9A93BC8-05F4-4EC8-ACD1-7EE360A5CF2E}" presName="compNode" presStyleCnt="0"/>
      <dgm:spPr/>
    </dgm:pt>
    <dgm:pt modelId="{F5E3CB05-EEF8-4CDF-A37A-37CD8E4FB438}" type="pres">
      <dgm:prSet presAssocID="{E9A93BC8-05F4-4EC8-ACD1-7EE360A5CF2E}" presName="bkgdShape" presStyleLbl="node1" presStyleIdx="0" presStyleCnt="2"/>
      <dgm:spPr/>
      <dgm:t>
        <a:bodyPr/>
        <a:lstStyle/>
        <a:p>
          <a:endParaRPr lang="en-US"/>
        </a:p>
      </dgm:t>
    </dgm:pt>
    <dgm:pt modelId="{EFB76451-1AD3-47D6-9DC3-319CEF5CBAA2}" type="pres">
      <dgm:prSet presAssocID="{E9A93BC8-05F4-4EC8-ACD1-7EE360A5CF2E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683C7-9D35-4E6F-8ACB-3EB48ECA38F7}" type="pres">
      <dgm:prSet presAssocID="{E9A93BC8-05F4-4EC8-ACD1-7EE360A5CF2E}" presName="invisiNode" presStyleLbl="node1" presStyleIdx="0" presStyleCnt="2"/>
      <dgm:spPr/>
    </dgm:pt>
    <dgm:pt modelId="{6358637D-8502-468D-B58B-8D9240F8C296}" type="pres">
      <dgm:prSet presAssocID="{E9A93BC8-05F4-4EC8-ACD1-7EE360A5CF2E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D839B0EE-28C4-45CC-BC37-947BE2A12E90}" type="pres">
      <dgm:prSet presAssocID="{8A23B1A6-9D93-4894-8D6D-191F76E7DF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5718E1-1971-4AD8-8EEF-124FA8025213}" type="pres">
      <dgm:prSet presAssocID="{A5087987-8DF2-4167-8A75-24EB8A5D04FC}" presName="compNode" presStyleCnt="0"/>
      <dgm:spPr/>
    </dgm:pt>
    <dgm:pt modelId="{4CF692EE-E878-411E-8EE7-845FDAAE5EB4}" type="pres">
      <dgm:prSet presAssocID="{A5087987-8DF2-4167-8A75-24EB8A5D04FC}" presName="bkgdShape" presStyleLbl="node1" presStyleIdx="1" presStyleCnt="2"/>
      <dgm:spPr/>
      <dgm:t>
        <a:bodyPr/>
        <a:lstStyle/>
        <a:p>
          <a:endParaRPr lang="en-US"/>
        </a:p>
      </dgm:t>
    </dgm:pt>
    <dgm:pt modelId="{B4EA3297-549A-4116-B7E8-9C5F83E35D6E}" type="pres">
      <dgm:prSet presAssocID="{A5087987-8DF2-4167-8A75-24EB8A5D04F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4D8F2-50EE-4DA4-AEBA-B3A1D309355F}" type="pres">
      <dgm:prSet presAssocID="{A5087987-8DF2-4167-8A75-24EB8A5D04FC}" presName="invisiNode" presStyleLbl="node1" presStyleIdx="1" presStyleCnt="2"/>
      <dgm:spPr/>
    </dgm:pt>
    <dgm:pt modelId="{69C9B861-4B10-45E3-9E8D-34D8CC90B36D}" type="pres">
      <dgm:prSet presAssocID="{A5087987-8DF2-4167-8A75-24EB8A5D04FC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</dgm:ptLst>
  <dgm:cxnLst>
    <dgm:cxn modelId="{2BD041A1-21D9-46BA-9C51-6EBFC512347D}" srcId="{E9A93BC8-05F4-4EC8-ACD1-7EE360A5CF2E}" destId="{C418FC65-F6EA-43EF-A3AC-666E0DD175B0}" srcOrd="0" destOrd="0" parTransId="{A2E0FBD4-E7C2-4061-8EA5-E7E09D919906}" sibTransId="{89BFD03C-F3AE-4801-9D15-07C0090B1B2B}"/>
    <dgm:cxn modelId="{BBB59021-3884-47E7-B72F-85A94A0B9C3B}" type="presOf" srcId="{A5087987-8DF2-4167-8A75-24EB8A5D04FC}" destId="{4CF692EE-E878-411E-8EE7-845FDAAE5EB4}" srcOrd="0" destOrd="0" presId="urn:microsoft.com/office/officeart/2005/8/layout/hList7"/>
    <dgm:cxn modelId="{6CC88F62-C74F-452C-9DB2-E3B19D7DE8FD}" srcId="{A5087987-8DF2-4167-8A75-24EB8A5D04FC}" destId="{C4A91CFF-5DD3-467D-A9B0-C654B9EEC0E3}" srcOrd="1" destOrd="0" parTransId="{C404F932-08F0-4B93-9802-4C79B7739027}" sibTransId="{60C43871-603E-4967-9894-74905774139A}"/>
    <dgm:cxn modelId="{D9C308A4-A9C0-4720-B15F-47308713BECC}" srcId="{A5087987-8DF2-4167-8A75-24EB8A5D04FC}" destId="{6136FC6B-BBEE-47BF-AFC5-5A301202F638}" srcOrd="0" destOrd="0" parTransId="{6D37E959-D84B-4412-8335-ADCE8185E4EB}" sibTransId="{B6C3ED76-4118-44B2-AB17-E730735A8EBF}"/>
    <dgm:cxn modelId="{C68F48DC-E635-48FE-A3D3-7BCFE1EF09DD}" type="presOf" srcId="{E9A93BC8-05F4-4EC8-ACD1-7EE360A5CF2E}" destId="{F5E3CB05-EEF8-4CDF-A37A-37CD8E4FB438}" srcOrd="0" destOrd="0" presId="urn:microsoft.com/office/officeart/2005/8/layout/hList7"/>
    <dgm:cxn modelId="{BB993C19-492D-42DA-A591-D468784010D3}" type="presOf" srcId="{A5087987-8DF2-4167-8A75-24EB8A5D04FC}" destId="{B4EA3297-549A-4116-B7E8-9C5F83E35D6E}" srcOrd="1" destOrd="0" presId="urn:microsoft.com/office/officeart/2005/8/layout/hList7"/>
    <dgm:cxn modelId="{D2CB406A-380C-4AD6-B831-5AC2386A18E6}" type="presOf" srcId="{E9A93BC8-05F4-4EC8-ACD1-7EE360A5CF2E}" destId="{EFB76451-1AD3-47D6-9DC3-319CEF5CBAA2}" srcOrd="1" destOrd="0" presId="urn:microsoft.com/office/officeart/2005/8/layout/hList7"/>
    <dgm:cxn modelId="{6FEC616D-7DDF-40E5-9A85-217D97C0616A}" type="presOf" srcId="{C4A91CFF-5DD3-467D-A9B0-C654B9EEC0E3}" destId="{4CF692EE-E878-411E-8EE7-845FDAAE5EB4}" srcOrd="0" destOrd="2" presId="urn:microsoft.com/office/officeart/2005/8/layout/hList7"/>
    <dgm:cxn modelId="{D945FB88-7676-480F-923A-414DA92CDE03}" type="presOf" srcId="{C418FC65-F6EA-43EF-A3AC-666E0DD175B0}" destId="{EFB76451-1AD3-47D6-9DC3-319CEF5CBAA2}" srcOrd="1" destOrd="1" presId="urn:microsoft.com/office/officeart/2005/8/layout/hList7"/>
    <dgm:cxn modelId="{7F57C2E0-9C03-4C59-9CBB-CAEDDE7EC226}" type="presOf" srcId="{DC2041F6-AA67-4345-82D3-CB6DAED9B266}" destId="{F5E3CB05-EEF8-4CDF-A37A-37CD8E4FB438}" srcOrd="0" destOrd="2" presId="urn:microsoft.com/office/officeart/2005/8/layout/hList7"/>
    <dgm:cxn modelId="{9A834FD1-BE3C-4AF0-9ED1-756B99A882D5}" type="presOf" srcId="{6136FC6B-BBEE-47BF-AFC5-5A301202F638}" destId="{B4EA3297-549A-4116-B7E8-9C5F83E35D6E}" srcOrd="1" destOrd="1" presId="urn:microsoft.com/office/officeart/2005/8/layout/hList7"/>
    <dgm:cxn modelId="{63E7095C-8CEC-465D-BD4B-5C2A921B9FBD}" type="presOf" srcId="{DC2041F6-AA67-4345-82D3-CB6DAED9B266}" destId="{EFB76451-1AD3-47D6-9DC3-319CEF5CBAA2}" srcOrd="1" destOrd="2" presId="urn:microsoft.com/office/officeart/2005/8/layout/hList7"/>
    <dgm:cxn modelId="{C16AF892-0AA4-43B0-948F-E44B76407C12}" type="presOf" srcId="{39B38066-2F81-44FF-99C2-2C3DCE44B836}" destId="{DFBDAF79-07C7-46A2-A38C-83088F302A0B}" srcOrd="0" destOrd="0" presId="urn:microsoft.com/office/officeart/2005/8/layout/hList7"/>
    <dgm:cxn modelId="{5ADC0896-E1C2-47DD-998D-CD68B84DB66F}" type="presOf" srcId="{C4A91CFF-5DD3-467D-A9B0-C654B9EEC0E3}" destId="{B4EA3297-549A-4116-B7E8-9C5F83E35D6E}" srcOrd="1" destOrd="2" presId="urn:microsoft.com/office/officeart/2005/8/layout/hList7"/>
    <dgm:cxn modelId="{BD3AF9E0-8A38-4B90-9FED-EA105FCF0577}" srcId="{39B38066-2F81-44FF-99C2-2C3DCE44B836}" destId="{A5087987-8DF2-4167-8A75-24EB8A5D04FC}" srcOrd="1" destOrd="0" parTransId="{5D42C85D-1915-4FD0-8846-C45D717560B7}" sibTransId="{3F622126-6912-449F-B46F-EF401D30CE19}"/>
    <dgm:cxn modelId="{B5D5F9B9-02DC-4CB1-B987-AED74CDB7711}" srcId="{E9A93BC8-05F4-4EC8-ACD1-7EE360A5CF2E}" destId="{DC2041F6-AA67-4345-82D3-CB6DAED9B266}" srcOrd="1" destOrd="0" parTransId="{F6BCCB09-F8DA-4120-840E-C84544CB0F0E}" sibTransId="{FEEFA926-15BD-424A-AD7D-9C6C9F925764}"/>
    <dgm:cxn modelId="{DCCC032A-504D-483C-BBEB-64530B6835FB}" type="presOf" srcId="{8A23B1A6-9D93-4894-8D6D-191F76E7DFFE}" destId="{D839B0EE-28C4-45CC-BC37-947BE2A12E90}" srcOrd="0" destOrd="0" presId="urn:microsoft.com/office/officeart/2005/8/layout/hList7"/>
    <dgm:cxn modelId="{A4B16217-9141-4BFB-BBD0-C55709D0DA37}" type="presOf" srcId="{C418FC65-F6EA-43EF-A3AC-666E0DD175B0}" destId="{F5E3CB05-EEF8-4CDF-A37A-37CD8E4FB438}" srcOrd="0" destOrd="1" presId="urn:microsoft.com/office/officeart/2005/8/layout/hList7"/>
    <dgm:cxn modelId="{8AE54DFE-790E-46DB-A8DA-D6CFF21926F9}" srcId="{39B38066-2F81-44FF-99C2-2C3DCE44B836}" destId="{E9A93BC8-05F4-4EC8-ACD1-7EE360A5CF2E}" srcOrd="0" destOrd="0" parTransId="{8F766FCC-FFF0-416D-A7EF-4B665699FB93}" sibTransId="{8A23B1A6-9D93-4894-8D6D-191F76E7DFFE}"/>
    <dgm:cxn modelId="{D5D520E2-FA62-45D5-A136-7012D01F08AE}" type="presOf" srcId="{6136FC6B-BBEE-47BF-AFC5-5A301202F638}" destId="{4CF692EE-E878-411E-8EE7-845FDAAE5EB4}" srcOrd="0" destOrd="1" presId="urn:microsoft.com/office/officeart/2005/8/layout/hList7"/>
    <dgm:cxn modelId="{11158BF6-2855-43F3-86F9-52A2235827AE}" type="presParOf" srcId="{DFBDAF79-07C7-46A2-A38C-83088F302A0B}" destId="{366E8B21-3432-4ABB-BF76-C9DD060A2283}" srcOrd="0" destOrd="0" presId="urn:microsoft.com/office/officeart/2005/8/layout/hList7"/>
    <dgm:cxn modelId="{99ADD837-2093-4147-94FC-2231A53BA502}" type="presParOf" srcId="{DFBDAF79-07C7-46A2-A38C-83088F302A0B}" destId="{2D4051CC-A802-4553-A550-4B6718F4F4D8}" srcOrd="1" destOrd="0" presId="urn:microsoft.com/office/officeart/2005/8/layout/hList7"/>
    <dgm:cxn modelId="{E8E65411-75E6-4437-9B8B-326C3088C281}" type="presParOf" srcId="{2D4051CC-A802-4553-A550-4B6718F4F4D8}" destId="{80FE2A0C-63F8-40E5-AC67-99F0D61B0DDC}" srcOrd="0" destOrd="0" presId="urn:microsoft.com/office/officeart/2005/8/layout/hList7"/>
    <dgm:cxn modelId="{BB756EA5-9724-4702-8C36-346324931D8C}" type="presParOf" srcId="{80FE2A0C-63F8-40E5-AC67-99F0D61B0DDC}" destId="{F5E3CB05-EEF8-4CDF-A37A-37CD8E4FB438}" srcOrd="0" destOrd="0" presId="urn:microsoft.com/office/officeart/2005/8/layout/hList7"/>
    <dgm:cxn modelId="{1DA6E7C9-5CA9-4F43-A8BD-6F8B08E139E9}" type="presParOf" srcId="{80FE2A0C-63F8-40E5-AC67-99F0D61B0DDC}" destId="{EFB76451-1AD3-47D6-9DC3-319CEF5CBAA2}" srcOrd="1" destOrd="0" presId="urn:microsoft.com/office/officeart/2005/8/layout/hList7"/>
    <dgm:cxn modelId="{78A3AEAF-2B3B-4318-AF45-2E438170E96F}" type="presParOf" srcId="{80FE2A0C-63F8-40E5-AC67-99F0D61B0DDC}" destId="{524683C7-9D35-4E6F-8ACB-3EB48ECA38F7}" srcOrd="2" destOrd="0" presId="urn:microsoft.com/office/officeart/2005/8/layout/hList7"/>
    <dgm:cxn modelId="{F1A78659-62EC-4520-A367-2E0E2646DD77}" type="presParOf" srcId="{80FE2A0C-63F8-40E5-AC67-99F0D61B0DDC}" destId="{6358637D-8502-468D-B58B-8D9240F8C296}" srcOrd="3" destOrd="0" presId="urn:microsoft.com/office/officeart/2005/8/layout/hList7"/>
    <dgm:cxn modelId="{A00BBD0E-B7A8-4E5D-B671-42D380175BC6}" type="presParOf" srcId="{2D4051CC-A802-4553-A550-4B6718F4F4D8}" destId="{D839B0EE-28C4-45CC-BC37-947BE2A12E90}" srcOrd="1" destOrd="0" presId="urn:microsoft.com/office/officeart/2005/8/layout/hList7"/>
    <dgm:cxn modelId="{A7E37E02-0722-429E-8AD7-CA59BD71936B}" type="presParOf" srcId="{2D4051CC-A802-4553-A550-4B6718F4F4D8}" destId="{805718E1-1971-4AD8-8EEF-124FA8025213}" srcOrd="2" destOrd="0" presId="urn:microsoft.com/office/officeart/2005/8/layout/hList7"/>
    <dgm:cxn modelId="{C8242702-C766-4178-AA27-1AF025654248}" type="presParOf" srcId="{805718E1-1971-4AD8-8EEF-124FA8025213}" destId="{4CF692EE-E878-411E-8EE7-845FDAAE5EB4}" srcOrd="0" destOrd="0" presId="urn:microsoft.com/office/officeart/2005/8/layout/hList7"/>
    <dgm:cxn modelId="{A672702C-F511-4BAA-9982-3151E860BBAF}" type="presParOf" srcId="{805718E1-1971-4AD8-8EEF-124FA8025213}" destId="{B4EA3297-549A-4116-B7E8-9C5F83E35D6E}" srcOrd="1" destOrd="0" presId="urn:microsoft.com/office/officeart/2005/8/layout/hList7"/>
    <dgm:cxn modelId="{EE31D21C-C1A7-43BC-9AFE-5941960D694C}" type="presParOf" srcId="{805718E1-1971-4AD8-8EEF-124FA8025213}" destId="{BB54D8F2-50EE-4DA4-AEBA-B3A1D309355F}" srcOrd="2" destOrd="0" presId="urn:microsoft.com/office/officeart/2005/8/layout/hList7"/>
    <dgm:cxn modelId="{FD0DB851-E385-44AF-A9A5-1DA8CDCFA295}" type="presParOf" srcId="{805718E1-1971-4AD8-8EEF-124FA8025213}" destId="{69C9B861-4B10-45E3-9E8D-34D8CC90B3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6A1B25-CF14-4EF2-BC58-382A9657181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</dgm:pt>
    <dgm:pt modelId="{8F2137CF-3F45-45CB-BF06-E53557B24BE2}">
      <dgm:prSet phldrT="[Text]" custT="1"/>
      <dgm:spPr/>
      <dgm:t>
        <a:bodyPr/>
        <a:lstStyle/>
        <a:p>
          <a:r>
            <a:rPr lang="en-US" sz="1800" b="0" dirty="0" smtClean="0"/>
            <a:t>Efficient Case Submission</a:t>
          </a:r>
          <a:endParaRPr lang="en-US" sz="1800" b="0" dirty="0"/>
        </a:p>
      </dgm:t>
    </dgm:pt>
    <dgm:pt modelId="{202CBD98-97D8-434A-AFDE-8AC429AB747A}" type="parTrans" cxnId="{D61AD651-F2ED-42C0-B691-4A9A2228CF3F}">
      <dgm:prSet/>
      <dgm:spPr/>
      <dgm:t>
        <a:bodyPr/>
        <a:lstStyle/>
        <a:p>
          <a:endParaRPr lang="en-US" sz="1800" b="0"/>
        </a:p>
      </dgm:t>
    </dgm:pt>
    <dgm:pt modelId="{E1A79113-E126-4648-9D3A-A2F0DB7E62AC}" type="sibTrans" cxnId="{D61AD651-F2ED-42C0-B691-4A9A2228CF3F}">
      <dgm:prSet/>
      <dgm:spPr/>
      <dgm:t>
        <a:bodyPr/>
        <a:lstStyle/>
        <a:p>
          <a:endParaRPr lang="en-US" sz="1800" b="0"/>
        </a:p>
      </dgm:t>
    </dgm:pt>
    <dgm:pt modelId="{CEA35EBC-063F-4F15-868D-28DA9AE2C412}">
      <dgm:prSet phldrT="[Text]" custT="1"/>
      <dgm:spPr/>
      <dgm:t>
        <a:bodyPr/>
        <a:lstStyle/>
        <a:p>
          <a:r>
            <a:rPr lang="en-US" sz="1800" b="0" dirty="0" smtClean="0"/>
            <a:t>Compliance of FE Rules &amp; Regulations</a:t>
          </a:r>
          <a:endParaRPr lang="en-US" sz="1800" b="0" dirty="0"/>
        </a:p>
      </dgm:t>
    </dgm:pt>
    <dgm:pt modelId="{0348E8A9-4DD5-4E51-9FCD-909DFF9D3231}" type="parTrans" cxnId="{0B35D2D2-7595-404B-8EC9-E7A0BB477F26}">
      <dgm:prSet/>
      <dgm:spPr/>
      <dgm:t>
        <a:bodyPr/>
        <a:lstStyle/>
        <a:p>
          <a:endParaRPr lang="en-US" sz="1800" b="0"/>
        </a:p>
      </dgm:t>
    </dgm:pt>
    <dgm:pt modelId="{0721558C-7811-4E52-8CBA-BC83022D36B0}" type="sibTrans" cxnId="{0B35D2D2-7595-404B-8EC9-E7A0BB477F26}">
      <dgm:prSet/>
      <dgm:spPr/>
      <dgm:t>
        <a:bodyPr/>
        <a:lstStyle/>
        <a:p>
          <a:endParaRPr lang="en-US" sz="1800" b="0"/>
        </a:p>
      </dgm:t>
    </dgm:pt>
    <dgm:pt modelId="{C4A5E3C9-3F9E-4487-B4E8-484B9C1D5216}">
      <dgm:prSet phldrT="[Text]" custT="1"/>
      <dgm:spPr/>
      <dgm:t>
        <a:bodyPr/>
        <a:lstStyle/>
        <a:p>
          <a:r>
            <a:rPr lang="en-US" sz="1800" b="0" dirty="0" smtClean="0"/>
            <a:t>Standardized Cases</a:t>
          </a:r>
          <a:endParaRPr lang="en-US" sz="1800" b="0" dirty="0"/>
        </a:p>
      </dgm:t>
    </dgm:pt>
    <dgm:pt modelId="{DA5F1BC0-FCAE-40D7-8607-B4650B103E85}" type="parTrans" cxnId="{2B114021-DA06-4BBB-A9DA-69071976EA32}">
      <dgm:prSet/>
      <dgm:spPr/>
      <dgm:t>
        <a:bodyPr/>
        <a:lstStyle/>
        <a:p>
          <a:endParaRPr lang="en-US" sz="1800" b="0"/>
        </a:p>
      </dgm:t>
    </dgm:pt>
    <dgm:pt modelId="{2BF51E2D-25D9-4C0C-8509-D543C55BD738}" type="sibTrans" cxnId="{2B114021-DA06-4BBB-A9DA-69071976EA32}">
      <dgm:prSet/>
      <dgm:spPr/>
      <dgm:t>
        <a:bodyPr/>
        <a:lstStyle/>
        <a:p>
          <a:endParaRPr lang="en-US" sz="1800" b="0"/>
        </a:p>
      </dgm:t>
    </dgm:pt>
    <dgm:pt modelId="{D1DA4E75-F543-42E5-A5D0-40793C02B284}">
      <dgm:prSet phldrT="[Text]" custT="1"/>
      <dgm:spPr/>
      <dgm:t>
        <a:bodyPr/>
        <a:lstStyle/>
        <a:p>
          <a:r>
            <a:rPr lang="en-US" sz="1800" b="0" dirty="0" smtClean="0"/>
            <a:t>Less Paperwork &amp; HR required</a:t>
          </a:r>
          <a:endParaRPr lang="en-US" sz="1800" b="0" dirty="0"/>
        </a:p>
      </dgm:t>
    </dgm:pt>
    <dgm:pt modelId="{FE870DB2-C30C-462C-B680-0BDB15BAD80F}" type="parTrans" cxnId="{831860BE-0239-4EF1-A57E-DD2891D7BE24}">
      <dgm:prSet/>
      <dgm:spPr/>
      <dgm:t>
        <a:bodyPr/>
        <a:lstStyle/>
        <a:p>
          <a:endParaRPr lang="en-US"/>
        </a:p>
      </dgm:t>
    </dgm:pt>
    <dgm:pt modelId="{1290934B-9413-4CE5-9BEC-A79B58B729D3}" type="sibTrans" cxnId="{831860BE-0239-4EF1-A57E-DD2891D7BE24}">
      <dgm:prSet/>
      <dgm:spPr/>
      <dgm:t>
        <a:bodyPr/>
        <a:lstStyle/>
        <a:p>
          <a:endParaRPr lang="en-US"/>
        </a:p>
      </dgm:t>
    </dgm:pt>
    <dgm:pt modelId="{95402D9E-FDA1-48EC-8E15-94445612C5C7}">
      <dgm:prSet phldrT="[Text]" custT="1"/>
      <dgm:spPr/>
      <dgm:t>
        <a:bodyPr/>
        <a:lstStyle/>
        <a:p>
          <a:r>
            <a:rPr lang="en-US" sz="1800" b="0" dirty="0" smtClean="0"/>
            <a:t>Ease of Doing Business</a:t>
          </a:r>
          <a:endParaRPr lang="en-US" sz="1800" b="0" dirty="0"/>
        </a:p>
      </dgm:t>
    </dgm:pt>
    <dgm:pt modelId="{95050622-049A-4952-B9DD-54FDB001EA85}" type="sibTrans" cxnId="{600F2330-4191-4A45-A660-86089F8124A1}">
      <dgm:prSet/>
      <dgm:spPr/>
      <dgm:t>
        <a:bodyPr/>
        <a:lstStyle/>
        <a:p>
          <a:endParaRPr lang="en-US" sz="1800" b="0"/>
        </a:p>
      </dgm:t>
    </dgm:pt>
    <dgm:pt modelId="{A1B11246-E35A-45B2-8E1B-33AAAE19ABAA}" type="parTrans" cxnId="{600F2330-4191-4A45-A660-86089F8124A1}">
      <dgm:prSet/>
      <dgm:spPr/>
      <dgm:t>
        <a:bodyPr/>
        <a:lstStyle/>
        <a:p>
          <a:endParaRPr lang="en-US" sz="1800" b="0"/>
        </a:p>
      </dgm:t>
    </dgm:pt>
    <dgm:pt modelId="{0BB6A624-BF69-45A6-BDBF-CB615BA1848A}" type="pres">
      <dgm:prSet presAssocID="{7C6A1B25-CF14-4EF2-BC58-382A96571812}" presName="cycle" presStyleCnt="0">
        <dgm:presLayoutVars>
          <dgm:dir/>
          <dgm:resizeHandles val="exact"/>
        </dgm:presLayoutVars>
      </dgm:prSet>
      <dgm:spPr/>
    </dgm:pt>
    <dgm:pt modelId="{9199EFE0-EC8A-4B78-8EFB-2F231FE7AD59}" type="pres">
      <dgm:prSet presAssocID="{95402D9E-FDA1-48EC-8E15-94445612C5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3C588-6889-4CC1-89BA-DA1F6A5ABDE4}" type="pres">
      <dgm:prSet presAssocID="{95402D9E-FDA1-48EC-8E15-94445612C5C7}" presName="spNode" presStyleCnt="0"/>
      <dgm:spPr/>
    </dgm:pt>
    <dgm:pt modelId="{FE7A28D1-97FE-4B2A-9FF5-2C0C42B72AB5}" type="pres">
      <dgm:prSet presAssocID="{95050622-049A-4952-B9DD-54FDB001EA8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1D065E8-865A-4B84-A3CA-AF93BEA4AC75}" type="pres">
      <dgm:prSet presAssocID="{8F2137CF-3F45-45CB-BF06-E53557B24B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E6021-ECEA-4BE1-A021-8AA66C0F8BD8}" type="pres">
      <dgm:prSet presAssocID="{8F2137CF-3F45-45CB-BF06-E53557B24BE2}" presName="spNode" presStyleCnt="0"/>
      <dgm:spPr/>
    </dgm:pt>
    <dgm:pt modelId="{19F3B801-F7E7-4604-BE37-E852931D71CF}" type="pres">
      <dgm:prSet presAssocID="{E1A79113-E126-4648-9D3A-A2F0DB7E62A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0A73FBD-9235-4800-883B-4FFBD3B24240}" type="pres">
      <dgm:prSet presAssocID="{D1DA4E75-F543-42E5-A5D0-40793C02B2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E1A55-ED0F-4B39-9189-016802B86422}" type="pres">
      <dgm:prSet presAssocID="{D1DA4E75-F543-42E5-A5D0-40793C02B284}" presName="spNode" presStyleCnt="0"/>
      <dgm:spPr/>
    </dgm:pt>
    <dgm:pt modelId="{C5A9B71F-0814-4A4F-90C6-03CDAB490380}" type="pres">
      <dgm:prSet presAssocID="{1290934B-9413-4CE5-9BEC-A79B58B729D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FF528019-267F-4C4A-9FA2-202542AAEC9B}" type="pres">
      <dgm:prSet presAssocID="{CEA35EBC-063F-4F15-868D-28DA9AE2C4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1303C-B038-4E6D-A2B5-00BF52A6C807}" type="pres">
      <dgm:prSet presAssocID="{CEA35EBC-063F-4F15-868D-28DA9AE2C412}" presName="spNode" presStyleCnt="0"/>
      <dgm:spPr/>
    </dgm:pt>
    <dgm:pt modelId="{2FE43AD2-4F8D-42F8-B341-3837E5B28D9C}" type="pres">
      <dgm:prSet presAssocID="{0721558C-7811-4E52-8CBA-BC83022D36B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89A9593-2922-46A3-AEDF-8CA4C44B6127}" type="pres">
      <dgm:prSet presAssocID="{C4A5E3C9-3F9E-4487-B4E8-484B9C1D521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C5519-2D58-4FE4-A411-05B412725823}" type="pres">
      <dgm:prSet presAssocID="{C4A5E3C9-3F9E-4487-B4E8-484B9C1D5216}" presName="spNode" presStyleCnt="0"/>
      <dgm:spPr/>
    </dgm:pt>
    <dgm:pt modelId="{5DFB1697-16CF-483E-BD85-7B9D985858C2}" type="pres">
      <dgm:prSet presAssocID="{2BF51E2D-25D9-4C0C-8509-D543C55BD738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B35D2D2-7595-404B-8EC9-E7A0BB477F26}" srcId="{7C6A1B25-CF14-4EF2-BC58-382A96571812}" destId="{CEA35EBC-063F-4F15-868D-28DA9AE2C412}" srcOrd="3" destOrd="0" parTransId="{0348E8A9-4DD5-4E51-9FCD-909DFF9D3231}" sibTransId="{0721558C-7811-4E52-8CBA-BC83022D36B0}"/>
    <dgm:cxn modelId="{600F2330-4191-4A45-A660-86089F8124A1}" srcId="{7C6A1B25-CF14-4EF2-BC58-382A96571812}" destId="{95402D9E-FDA1-48EC-8E15-94445612C5C7}" srcOrd="0" destOrd="0" parTransId="{A1B11246-E35A-45B2-8E1B-33AAAE19ABAA}" sibTransId="{95050622-049A-4952-B9DD-54FDB001EA85}"/>
    <dgm:cxn modelId="{0272241B-BC28-4822-8725-01A54CCC3011}" type="presOf" srcId="{C4A5E3C9-3F9E-4487-B4E8-484B9C1D5216}" destId="{489A9593-2922-46A3-AEDF-8CA4C44B6127}" srcOrd="0" destOrd="0" presId="urn:microsoft.com/office/officeart/2005/8/layout/cycle6"/>
    <dgm:cxn modelId="{0005F8B9-24C8-4580-A6A4-5093D90595B0}" type="presOf" srcId="{1290934B-9413-4CE5-9BEC-A79B58B729D3}" destId="{C5A9B71F-0814-4A4F-90C6-03CDAB490380}" srcOrd="0" destOrd="0" presId="urn:microsoft.com/office/officeart/2005/8/layout/cycle6"/>
    <dgm:cxn modelId="{DA66E1FB-F034-4BCF-8BBC-8CF71C05272E}" type="presOf" srcId="{95402D9E-FDA1-48EC-8E15-94445612C5C7}" destId="{9199EFE0-EC8A-4B78-8EFB-2F231FE7AD59}" srcOrd="0" destOrd="0" presId="urn:microsoft.com/office/officeart/2005/8/layout/cycle6"/>
    <dgm:cxn modelId="{2B114021-DA06-4BBB-A9DA-69071976EA32}" srcId="{7C6A1B25-CF14-4EF2-BC58-382A96571812}" destId="{C4A5E3C9-3F9E-4487-B4E8-484B9C1D5216}" srcOrd="4" destOrd="0" parTransId="{DA5F1BC0-FCAE-40D7-8607-B4650B103E85}" sibTransId="{2BF51E2D-25D9-4C0C-8509-D543C55BD738}"/>
    <dgm:cxn modelId="{7145D1F8-2734-415F-BE7D-32977BD3074F}" type="presOf" srcId="{95050622-049A-4952-B9DD-54FDB001EA85}" destId="{FE7A28D1-97FE-4B2A-9FF5-2C0C42B72AB5}" srcOrd="0" destOrd="0" presId="urn:microsoft.com/office/officeart/2005/8/layout/cycle6"/>
    <dgm:cxn modelId="{BF472CEA-587C-4220-80C2-41229E93065A}" type="presOf" srcId="{D1DA4E75-F543-42E5-A5D0-40793C02B284}" destId="{80A73FBD-9235-4800-883B-4FFBD3B24240}" srcOrd="0" destOrd="0" presId="urn:microsoft.com/office/officeart/2005/8/layout/cycle6"/>
    <dgm:cxn modelId="{A2FA6BBC-E4C2-44AD-8A40-465A612A2F68}" type="presOf" srcId="{2BF51E2D-25D9-4C0C-8509-D543C55BD738}" destId="{5DFB1697-16CF-483E-BD85-7B9D985858C2}" srcOrd="0" destOrd="0" presId="urn:microsoft.com/office/officeart/2005/8/layout/cycle6"/>
    <dgm:cxn modelId="{9229E619-D06C-44E1-8964-32EF52D098EE}" type="presOf" srcId="{7C6A1B25-CF14-4EF2-BC58-382A96571812}" destId="{0BB6A624-BF69-45A6-BDBF-CB615BA1848A}" srcOrd="0" destOrd="0" presId="urn:microsoft.com/office/officeart/2005/8/layout/cycle6"/>
    <dgm:cxn modelId="{D61AD651-F2ED-42C0-B691-4A9A2228CF3F}" srcId="{7C6A1B25-CF14-4EF2-BC58-382A96571812}" destId="{8F2137CF-3F45-45CB-BF06-E53557B24BE2}" srcOrd="1" destOrd="0" parTransId="{202CBD98-97D8-434A-AFDE-8AC429AB747A}" sibTransId="{E1A79113-E126-4648-9D3A-A2F0DB7E62AC}"/>
    <dgm:cxn modelId="{30AF089D-3515-4629-B03B-287562485CB7}" type="presOf" srcId="{E1A79113-E126-4648-9D3A-A2F0DB7E62AC}" destId="{19F3B801-F7E7-4604-BE37-E852931D71CF}" srcOrd="0" destOrd="0" presId="urn:microsoft.com/office/officeart/2005/8/layout/cycle6"/>
    <dgm:cxn modelId="{C2E6D7EA-2531-4B62-9EFC-9AB987EDAE6B}" type="presOf" srcId="{8F2137CF-3F45-45CB-BF06-E53557B24BE2}" destId="{A1D065E8-865A-4B84-A3CA-AF93BEA4AC75}" srcOrd="0" destOrd="0" presId="urn:microsoft.com/office/officeart/2005/8/layout/cycle6"/>
    <dgm:cxn modelId="{512A5048-0B24-439D-9E5B-C282988D6FB1}" type="presOf" srcId="{CEA35EBC-063F-4F15-868D-28DA9AE2C412}" destId="{FF528019-267F-4C4A-9FA2-202542AAEC9B}" srcOrd="0" destOrd="0" presId="urn:microsoft.com/office/officeart/2005/8/layout/cycle6"/>
    <dgm:cxn modelId="{831860BE-0239-4EF1-A57E-DD2891D7BE24}" srcId="{7C6A1B25-CF14-4EF2-BC58-382A96571812}" destId="{D1DA4E75-F543-42E5-A5D0-40793C02B284}" srcOrd="2" destOrd="0" parTransId="{FE870DB2-C30C-462C-B680-0BDB15BAD80F}" sibTransId="{1290934B-9413-4CE5-9BEC-A79B58B729D3}"/>
    <dgm:cxn modelId="{88C74321-8608-46AE-B580-D3A98781A183}" type="presOf" srcId="{0721558C-7811-4E52-8CBA-BC83022D36B0}" destId="{2FE43AD2-4F8D-42F8-B341-3837E5B28D9C}" srcOrd="0" destOrd="0" presId="urn:microsoft.com/office/officeart/2005/8/layout/cycle6"/>
    <dgm:cxn modelId="{DB5D5A84-8D24-41C0-B8AD-4D418743A290}" type="presParOf" srcId="{0BB6A624-BF69-45A6-BDBF-CB615BA1848A}" destId="{9199EFE0-EC8A-4B78-8EFB-2F231FE7AD59}" srcOrd="0" destOrd="0" presId="urn:microsoft.com/office/officeart/2005/8/layout/cycle6"/>
    <dgm:cxn modelId="{1C3B4023-7495-495A-B3D2-899ADBF672AD}" type="presParOf" srcId="{0BB6A624-BF69-45A6-BDBF-CB615BA1848A}" destId="{4013C588-6889-4CC1-89BA-DA1F6A5ABDE4}" srcOrd="1" destOrd="0" presId="urn:microsoft.com/office/officeart/2005/8/layout/cycle6"/>
    <dgm:cxn modelId="{0A5D5611-DCCE-4887-831F-1A1AADC2A2F3}" type="presParOf" srcId="{0BB6A624-BF69-45A6-BDBF-CB615BA1848A}" destId="{FE7A28D1-97FE-4B2A-9FF5-2C0C42B72AB5}" srcOrd="2" destOrd="0" presId="urn:microsoft.com/office/officeart/2005/8/layout/cycle6"/>
    <dgm:cxn modelId="{D35B9455-6E32-4042-A7C0-2CFDEAAB2C37}" type="presParOf" srcId="{0BB6A624-BF69-45A6-BDBF-CB615BA1848A}" destId="{A1D065E8-865A-4B84-A3CA-AF93BEA4AC75}" srcOrd="3" destOrd="0" presId="urn:microsoft.com/office/officeart/2005/8/layout/cycle6"/>
    <dgm:cxn modelId="{8130AD87-35E5-4D2A-8D93-FB26DFBB0D92}" type="presParOf" srcId="{0BB6A624-BF69-45A6-BDBF-CB615BA1848A}" destId="{B83E6021-ECEA-4BE1-A021-8AA66C0F8BD8}" srcOrd="4" destOrd="0" presId="urn:microsoft.com/office/officeart/2005/8/layout/cycle6"/>
    <dgm:cxn modelId="{226B8C34-22C3-4177-AE51-ADE54C806A5B}" type="presParOf" srcId="{0BB6A624-BF69-45A6-BDBF-CB615BA1848A}" destId="{19F3B801-F7E7-4604-BE37-E852931D71CF}" srcOrd="5" destOrd="0" presId="urn:microsoft.com/office/officeart/2005/8/layout/cycle6"/>
    <dgm:cxn modelId="{111242FA-3E41-4A04-8C27-60D89A90111B}" type="presParOf" srcId="{0BB6A624-BF69-45A6-BDBF-CB615BA1848A}" destId="{80A73FBD-9235-4800-883B-4FFBD3B24240}" srcOrd="6" destOrd="0" presId="urn:microsoft.com/office/officeart/2005/8/layout/cycle6"/>
    <dgm:cxn modelId="{86F63556-81FC-45A6-B6DB-CA7AE7CCD511}" type="presParOf" srcId="{0BB6A624-BF69-45A6-BDBF-CB615BA1848A}" destId="{BD5E1A55-ED0F-4B39-9189-016802B86422}" srcOrd="7" destOrd="0" presId="urn:microsoft.com/office/officeart/2005/8/layout/cycle6"/>
    <dgm:cxn modelId="{52B0FD37-BCC8-4718-A3D1-18FDE9CD4FA8}" type="presParOf" srcId="{0BB6A624-BF69-45A6-BDBF-CB615BA1848A}" destId="{C5A9B71F-0814-4A4F-90C6-03CDAB490380}" srcOrd="8" destOrd="0" presId="urn:microsoft.com/office/officeart/2005/8/layout/cycle6"/>
    <dgm:cxn modelId="{43BFDB6E-81CB-4931-ABE8-094075ED0599}" type="presParOf" srcId="{0BB6A624-BF69-45A6-BDBF-CB615BA1848A}" destId="{FF528019-267F-4C4A-9FA2-202542AAEC9B}" srcOrd="9" destOrd="0" presId="urn:microsoft.com/office/officeart/2005/8/layout/cycle6"/>
    <dgm:cxn modelId="{8140FAD3-7829-429C-BFB8-2B480E2624E3}" type="presParOf" srcId="{0BB6A624-BF69-45A6-BDBF-CB615BA1848A}" destId="{7401303C-B038-4E6D-A2B5-00BF52A6C807}" srcOrd="10" destOrd="0" presId="urn:microsoft.com/office/officeart/2005/8/layout/cycle6"/>
    <dgm:cxn modelId="{1791AB74-933A-4AFD-83D9-8C6B0783B50F}" type="presParOf" srcId="{0BB6A624-BF69-45A6-BDBF-CB615BA1848A}" destId="{2FE43AD2-4F8D-42F8-B341-3837E5B28D9C}" srcOrd="11" destOrd="0" presId="urn:microsoft.com/office/officeart/2005/8/layout/cycle6"/>
    <dgm:cxn modelId="{707F509E-66A0-4833-AD72-2D5235CA2273}" type="presParOf" srcId="{0BB6A624-BF69-45A6-BDBF-CB615BA1848A}" destId="{489A9593-2922-46A3-AEDF-8CA4C44B6127}" srcOrd="12" destOrd="0" presId="urn:microsoft.com/office/officeart/2005/8/layout/cycle6"/>
    <dgm:cxn modelId="{40E8EE59-0C1E-4E91-B7D6-5AEC76284065}" type="presParOf" srcId="{0BB6A624-BF69-45A6-BDBF-CB615BA1848A}" destId="{7F2C5519-2D58-4FE4-A411-05B412725823}" srcOrd="13" destOrd="0" presId="urn:microsoft.com/office/officeart/2005/8/layout/cycle6"/>
    <dgm:cxn modelId="{AE184741-0D13-4E38-8071-F9A61BD523E0}" type="presParOf" srcId="{0BB6A624-BF69-45A6-BDBF-CB615BA1848A}" destId="{5DFB1697-16CF-483E-BD85-7B9D985858C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C6D31-C1E2-462D-97FB-66B3A462FB68}">
      <dsp:nvSpPr>
        <dsp:cNvPr id="0" name=""/>
        <dsp:cNvSpPr/>
      </dsp:nvSpPr>
      <dsp:spPr>
        <a:xfrm>
          <a:off x="0" y="0"/>
          <a:ext cx="8153400" cy="128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Introduction to Forex Operations</a:t>
          </a:r>
          <a:endParaRPr lang="en-US" sz="3600" kern="1200" dirty="0"/>
        </a:p>
      </dsp:txBody>
      <dsp:txXfrm>
        <a:off x="1759267" y="0"/>
        <a:ext cx="6394132" cy="1285874"/>
      </dsp:txXfrm>
    </dsp:sp>
    <dsp:sp modelId="{6DB08084-3403-4CA9-A296-3DEDAC2F4D96}">
      <dsp:nvSpPr>
        <dsp:cNvPr id="0" name=""/>
        <dsp:cNvSpPr/>
      </dsp:nvSpPr>
      <dsp:spPr>
        <a:xfrm>
          <a:off x="128587" y="128587"/>
          <a:ext cx="1630680" cy="102869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719" b="-10499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77593-3246-4588-979E-3EFA620B6D84}">
      <dsp:nvSpPr>
        <dsp:cNvPr id="0" name=""/>
        <dsp:cNvSpPr/>
      </dsp:nvSpPr>
      <dsp:spPr>
        <a:xfrm>
          <a:off x="0" y="1414462"/>
          <a:ext cx="8153400" cy="128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SBP Online Portal</a:t>
          </a:r>
          <a:endParaRPr lang="en-US" sz="3600" kern="1200" dirty="0"/>
        </a:p>
      </dsp:txBody>
      <dsp:txXfrm>
        <a:off x="1759267" y="1414462"/>
        <a:ext cx="6394132" cy="1285874"/>
      </dsp:txXfrm>
    </dsp:sp>
    <dsp:sp modelId="{1481BD9E-2222-4DCC-A182-B352F5477B92}">
      <dsp:nvSpPr>
        <dsp:cNvPr id="0" name=""/>
        <dsp:cNvSpPr/>
      </dsp:nvSpPr>
      <dsp:spPr>
        <a:xfrm>
          <a:off x="128587" y="1543049"/>
          <a:ext cx="1630680" cy="10286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6F324-070B-4C47-A95E-D39286B82F2A}">
      <dsp:nvSpPr>
        <dsp:cNvPr id="0" name=""/>
        <dsp:cNvSpPr/>
      </dsp:nvSpPr>
      <dsp:spPr>
        <a:xfrm>
          <a:off x="0" y="2828924"/>
          <a:ext cx="8153400" cy="1285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Question Answer Session</a:t>
          </a:r>
          <a:endParaRPr lang="en-US" sz="3600" kern="1200" dirty="0"/>
        </a:p>
      </dsp:txBody>
      <dsp:txXfrm>
        <a:off x="1759267" y="2828924"/>
        <a:ext cx="6394132" cy="1285874"/>
      </dsp:txXfrm>
    </dsp:sp>
    <dsp:sp modelId="{E26E31B0-B17A-4EA6-9C7E-0893CC25F3C3}">
      <dsp:nvSpPr>
        <dsp:cNvPr id="0" name=""/>
        <dsp:cNvSpPr/>
      </dsp:nvSpPr>
      <dsp:spPr>
        <a:xfrm>
          <a:off x="128587" y="2957512"/>
          <a:ext cx="1630680" cy="10286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7A1E9-DEA3-4106-BBB7-4B30075417DA}">
      <dsp:nvSpPr>
        <dsp:cNvPr id="0" name=""/>
        <dsp:cNvSpPr/>
      </dsp:nvSpPr>
      <dsp:spPr>
        <a:xfrm>
          <a:off x="2269300" y="616014"/>
          <a:ext cx="4216270" cy="4216270"/>
        </a:xfrm>
        <a:prstGeom prst="blockArc">
          <a:avLst>
            <a:gd name="adj1" fmla="val 12600000"/>
            <a:gd name="adj2" fmla="val 162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5DE69-4300-4DC9-A4B0-46917A085AC1}">
      <dsp:nvSpPr>
        <dsp:cNvPr id="0" name=""/>
        <dsp:cNvSpPr/>
      </dsp:nvSpPr>
      <dsp:spPr>
        <a:xfrm>
          <a:off x="2269300" y="616014"/>
          <a:ext cx="4216270" cy="4216270"/>
        </a:xfrm>
        <a:prstGeom prst="blockArc">
          <a:avLst>
            <a:gd name="adj1" fmla="val 9000000"/>
            <a:gd name="adj2" fmla="val 126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047B5-F724-4486-8B9B-0CB93DC4E71D}">
      <dsp:nvSpPr>
        <dsp:cNvPr id="0" name=""/>
        <dsp:cNvSpPr/>
      </dsp:nvSpPr>
      <dsp:spPr>
        <a:xfrm>
          <a:off x="2269300" y="616014"/>
          <a:ext cx="4216270" cy="4216270"/>
        </a:xfrm>
        <a:prstGeom prst="blockArc">
          <a:avLst>
            <a:gd name="adj1" fmla="val 5400000"/>
            <a:gd name="adj2" fmla="val 90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D09B-0EA7-4063-9C70-4389436613CA}">
      <dsp:nvSpPr>
        <dsp:cNvPr id="0" name=""/>
        <dsp:cNvSpPr/>
      </dsp:nvSpPr>
      <dsp:spPr>
        <a:xfrm>
          <a:off x="2269300" y="616014"/>
          <a:ext cx="4216270" cy="4216270"/>
        </a:xfrm>
        <a:prstGeom prst="blockArc">
          <a:avLst>
            <a:gd name="adj1" fmla="val 1800000"/>
            <a:gd name="adj2" fmla="val 54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2C374-4942-409F-B6E0-8426F039BC49}">
      <dsp:nvSpPr>
        <dsp:cNvPr id="0" name=""/>
        <dsp:cNvSpPr/>
      </dsp:nvSpPr>
      <dsp:spPr>
        <a:xfrm>
          <a:off x="2269300" y="616014"/>
          <a:ext cx="4216270" cy="4216270"/>
        </a:xfrm>
        <a:prstGeom prst="blockArc">
          <a:avLst>
            <a:gd name="adj1" fmla="val 19800000"/>
            <a:gd name="adj2" fmla="val 1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839D7-4DA3-4EDE-A66A-8CBE75EA3F72}">
      <dsp:nvSpPr>
        <dsp:cNvPr id="0" name=""/>
        <dsp:cNvSpPr/>
      </dsp:nvSpPr>
      <dsp:spPr>
        <a:xfrm>
          <a:off x="2269300" y="616014"/>
          <a:ext cx="4216270" cy="4216270"/>
        </a:xfrm>
        <a:prstGeom prst="blockArc">
          <a:avLst>
            <a:gd name="adj1" fmla="val 16200000"/>
            <a:gd name="adj2" fmla="val 19800000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AC380-4AAF-4A6B-B208-3A218232F95C}">
      <dsp:nvSpPr>
        <dsp:cNvPr id="0" name=""/>
        <dsp:cNvSpPr/>
      </dsp:nvSpPr>
      <dsp:spPr>
        <a:xfrm>
          <a:off x="3352805" y="1790701"/>
          <a:ext cx="2049261" cy="1866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Foreign Exchange</a:t>
          </a:r>
          <a:endParaRPr lang="en-US" sz="2800" kern="1200" dirty="0"/>
        </a:p>
      </dsp:txBody>
      <dsp:txXfrm>
        <a:off x="3652912" y="2064102"/>
        <a:ext cx="1449047" cy="1320094"/>
      </dsp:txXfrm>
    </dsp:sp>
    <dsp:sp modelId="{49749643-367E-480D-85E4-A614D1B516E0}">
      <dsp:nvSpPr>
        <dsp:cNvPr id="0" name=""/>
        <dsp:cNvSpPr/>
      </dsp:nvSpPr>
      <dsp:spPr>
        <a:xfrm>
          <a:off x="3715321" y="1573"/>
          <a:ext cx="1324228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State Bank of Pakistan</a:t>
          </a:r>
          <a:endParaRPr lang="en-US" sz="1400" kern="1200" dirty="0"/>
        </a:p>
      </dsp:txBody>
      <dsp:txXfrm>
        <a:off x="3909250" y="195502"/>
        <a:ext cx="936370" cy="936370"/>
      </dsp:txXfrm>
    </dsp:sp>
    <dsp:sp modelId="{8F9F6198-06EA-4268-BA23-D653197A8CD0}">
      <dsp:nvSpPr>
        <dsp:cNvPr id="0" name=""/>
        <dsp:cNvSpPr/>
      </dsp:nvSpPr>
      <dsp:spPr>
        <a:xfrm>
          <a:off x="5499735" y="1031804"/>
          <a:ext cx="1324228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Authorized Dealers</a:t>
          </a:r>
          <a:endParaRPr lang="en-US" sz="1400" kern="1200" dirty="0"/>
        </a:p>
      </dsp:txBody>
      <dsp:txXfrm>
        <a:off x="5693664" y="1225733"/>
        <a:ext cx="936370" cy="936370"/>
      </dsp:txXfrm>
    </dsp:sp>
    <dsp:sp modelId="{CE97D595-82C4-4868-A9BD-E86428E09C11}">
      <dsp:nvSpPr>
        <dsp:cNvPr id="0" name=""/>
        <dsp:cNvSpPr/>
      </dsp:nvSpPr>
      <dsp:spPr>
        <a:xfrm>
          <a:off x="5499735" y="3092267"/>
          <a:ext cx="1324228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Exchange Companies</a:t>
          </a:r>
          <a:endParaRPr lang="en-US" sz="1400" kern="1200" dirty="0"/>
        </a:p>
      </dsp:txBody>
      <dsp:txXfrm>
        <a:off x="5693664" y="3286196"/>
        <a:ext cx="936370" cy="936370"/>
      </dsp:txXfrm>
    </dsp:sp>
    <dsp:sp modelId="{641EFFC0-E4F2-47E1-BE1D-40E52F480A7D}">
      <dsp:nvSpPr>
        <dsp:cNvPr id="0" name=""/>
        <dsp:cNvSpPr/>
      </dsp:nvSpPr>
      <dsp:spPr>
        <a:xfrm>
          <a:off x="3649468" y="4122498"/>
          <a:ext cx="1455935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Government</a:t>
          </a:r>
          <a:endParaRPr lang="en-US" sz="1400" kern="1200" dirty="0"/>
        </a:p>
      </dsp:txBody>
      <dsp:txXfrm>
        <a:off x="3862685" y="4316427"/>
        <a:ext cx="1029501" cy="936370"/>
      </dsp:txXfrm>
    </dsp:sp>
    <dsp:sp modelId="{63B00875-82E6-4BAE-BE16-27993BE40180}">
      <dsp:nvSpPr>
        <dsp:cNvPr id="0" name=""/>
        <dsp:cNvSpPr/>
      </dsp:nvSpPr>
      <dsp:spPr>
        <a:xfrm>
          <a:off x="1862836" y="3092267"/>
          <a:ext cx="1460371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Corporations</a:t>
          </a:r>
          <a:endParaRPr lang="en-US" sz="1400" kern="1200" dirty="0"/>
        </a:p>
      </dsp:txBody>
      <dsp:txXfrm>
        <a:off x="2076702" y="3286196"/>
        <a:ext cx="1032639" cy="936370"/>
      </dsp:txXfrm>
    </dsp:sp>
    <dsp:sp modelId="{23BDA6A5-5BED-4D69-8C20-882BAB000C65}">
      <dsp:nvSpPr>
        <dsp:cNvPr id="0" name=""/>
        <dsp:cNvSpPr/>
      </dsp:nvSpPr>
      <dsp:spPr>
        <a:xfrm>
          <a:off x="1930908" y="1031804"/>
          <a:ext cx="1324228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Individuals</a:t>
          </a:r>
          <a:endParaRPr lang="en-US" sz="1400" kern="1200" dirty="0"/>
        </a:p>
      </dsp:txBody>
      <dsp:txXfrm>
        <a:off x="2124837" y="1225733"/>
        <a:ext cx="936370" cy="936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7A1E9-DEA3-4106-BBB7-4B30075417DA}">
      <dsp:nvSpPr>
        <dsp:cNvPr id="0" name=""/>
        <dsp:cNvSpPr/>
      </dsp:nvSpPr>
      <dsp:spPr>
        <a:xfrm>
          <a:off x="1142890" y="293492"/>
          <a:ext cx="4216270" cy="4216270"/>
        </a:xfrm>
        <a:prstGeom prst="blockArc">
          <a:avLst>
            <a:gd name="adj1" fmla="val 12010829"/>
            <a:gd name="adj2" fmla="val 18149491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5DE69-4300-4DC9-A4B0-46917A085AC1}">
      <dsp:nvSpPr>
        <dsp:cNvPr id="0" name=""/>
        <dsp:cNvSpPr/>
      </dsp:nvSpPr>
      <dsp:spPr>
        <a:xfrm>
          <a:off x="1003749" y="594649"/>
          <a:ext cx="4216270" cy="4216270"/>
        </a:xfrm>
        <a:prstGeom prst="blockArc">
          <a:avLst>
            <a:gd name="adj1" fmla="val 8171326"/>
            <a:gd name="adj2" fmla="val 12564924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047B5-F724-4486-8B9B-0CB93DC4E71D}">
      <dsp:nvSpPr>
        <dsp:cNvPr id="0" name=""/>
        <dsp:cNvSpPr/>
      </dsp:nvSpPr>
      <dsp:spPr>
        <a:xfrm>
          <a:off x="1271763" y="941328"/>
          <a:ext cx="4216270" cy="4216270"/>
        </a:xfrm>
        <a:prstGeom prst="blockArc">
          <a:avLst>
            <a:gd name="adj1" fmla="val 3446728"/>
            <a:gd name="adj2" fmla="val 8903817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CD09B-0EA7-4063-9C70-4389436613CA}">
      <dsp:nvSpPr>
        <dsp:cNvPr id="0" name=""/>
        <dsp:cNvSpPr/>
      </dsp:nvSpPr>
      <dsp:spPr>
        <a:xfrm>
          <a:off x="3484869" y="938544"/>
          <a:ext cx="4216270" cy="4216270"/>
        </a:xfrm>
        <a:prstGeom prst="blockArc">
          <a:avLst>
            <a:gd name="adj1" fmla="val 2371125"/>
            <a:gd name="adj2" fmla="val 7344624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A2C374-4942-409F-B6E0-8426F039BC49}">
      <dsp:nvSpPr>
        <dsp:cNvPr id="0" name=""/>
        <dsp:cNvSpPr/>
      </dsp:nvSpPr>
      <dsp:spPr>
        <a:xfrm>
          <a:off x="3646822" y="763851"/>
          <a:ext cx="4216270" cy="4216270"/>
        </a:xfrm>
        <a:prstGeom prst="blockArc">
          <a:avLst>
            <a:gd name="adj1" fmla="val 19343590"/>
            <a:gd name="adj2" fmla="val 2768794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839D7-4DA3-4EDE-A66A-8CBE75EA3F72}">
      <dsp:nvSpPr>
        <dsp:cNvPr id="0" name=""/>
        <dsp:cNvSpPr/>
      </dsp:nvSpPr>
      <dsp:spPr>
        <a:xfrm>
          <a:off x="3371085" y="284147"/>
          <a:ext cx="4216270" cy="4216270"/>
        </a:xfrm>
        <a:prstGeom prst="blockArc">
          <a:avLst>
            <a:gd name="adj1" fmla="val 14221674"/>
            <a:gd name="adj2" fmla="val 20269539"/>
            <a:gd name="adj3" fmla="val 45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AC380-4AAF-4A6B-B208-3A218232F95C}">
      <dsp:nvSpPr>
        <dsp:cNvPr id="0" name=""/>
        <dsp:cNvSpPr/>
      </dsp:nvSpPr>
      <dsp:spPr>
        <a:xfrm>
          <a:off x="2639289" y="1790701"/>
          <a:ext cx="3437128" cy="18668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hlinkClick xmlns:r="http://schemas.openxmlformats.org/officeDocument/2006/relationships" r:id="rId1" action="ppaction://hlinkfile"/>
            </a:rPr>
            <a:t>Standardization</a:t>
          </a:r>
          <a:endParaRPr lang="en-US" sz="2800" kern="1200" dirty="0"/>
        </a:p>
      </dsp:txBody>
      <dsp:txXfrm>
        <a:off x="3142645" y="2064102"/>
        <a:ext cx="2430416" cy="1320094"/>
      </dsp:txXfrm>
    </dsp:sp>
    <dsp:sp modelId="{49749643-367E-480D-85E4-A614D1B516E0}">
      <dsp:nvSpPr>
        <dsp:cNvPr id="0" name=""/>
        <dsp:cNvSpPr/>
      </dsp:nvSpPr>
      <dsp:spPr>
        <a:xfrm>
          <a:off x="2715486" y="1573"/>
          <a:ext cx="3284734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Helpdesk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facilitation.fx@sbp.org.pk</a:t>
          </a:r>
          <a:endParaRPr lang="en-US" sz="1600" b="1" u="sng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021-32455387</a:t>
          </a:r>
          <a:endParaRPr lang="en-US" sz="1600" b="1" u="sng" kern="1200" dirty="0"/>
        </a:p>
      </dsp:txBody>
      <dsp:txXfrm>
        <a:off x="3196524" y="195502"/>
        <a:ext cx="2322658" cy="936370"/>
      </dsp:txXfrm>
    </dsp:sp>
    <dsp:sp modelId="{8F9F6198-06EA-4268-BA23-D653197A8CD0}">
      <dsp:nvSpPr>
        <dsp:cNvPr id="0" name=""/>
        <dsp:cNvSpPr/>
      </dsp:nvSpPr>
      <dsp:spPr>
        <a:xfrm>
          <a:off x="6296809" y="952495"/>
          <a:ext cx="2180963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hlinkClick xmlns:r="http://schemas.openxmlformats.org/officeDocument/2006/relationships" r:id="rId2"/>
            </a:rPr>
            <a:t>Delegation</a:t>
          </a:r>
          <a:endParaRPr lang="en-US" sz="1600" kern="1200" dirty="0"/>
        </a:p>
      </dsp:txBody>
      <dsp:txXfrm>
        <a:off x="6616204" y="1146424"/>
        <a:ext cx="1542173" cy="936370"/>
      </dsp:txXfrm>
    </dsp:sp>
    <dsp:sp modelId="{CE97D595-82C4-4868-A9BD-E86428E09C11}">
      <dsp:nvSpPr>
        <dsp:cNvPr id="0" name=""/>
        <dsp:cNvSpPr/>
      </dsp:nvSpPr>
      <dsp:spPr>
        <a:xfrm>
          <a:off x="6220620" y="3695701"/>
          <a:ext cx="1923719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Automation</a:t>
          </a:r>
          <a:endParaRPr lang="en-US" sz="1600" kern="1200" dirty="0"/>
        </a:p>
      </dsp:txBody>
      <dsp:txXfrm>
        <a:off x="6502342" y="3889630"/>
        <a:ext cx="1360275" cy="936370"/>
      </dsp:txXfrm>
    </dsp:sp>
    <dsp:sp modelId="{641EFFC0-E4F2-47E1-BE1D-40E52F480A7D}">
      <dsp:nvSpPr>
        <dsp:cNvPr id="0" name=""/>
        <dsp:cNvSpPr/>
      </dsp:nvSpPr>
      <dsp:spPr>
        <a:xfrm>
          <a:off x="3518660" y="4124071"/>
          <a:ext cx="1939954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Continuous Improvement</a:t>
          </a:r>
          <a:endParaRPr lang="en-US" sz="1800" kern="1200" dirty="0"/>
        </a:p>
      </dsp:txBody>
      <dsp:txXfrm>
        <a:off x="3802760" y="4318000"/>
        <a:ext cx="1371754" cy="936370"/>
      </dsp:txXfrm>
    </dsp:sp>
    <dsp:sp modelId="{63B00875-82E6-4BAE-BE16-27993BE40180}">
      <dsp:nvSpPr>
        <dsp:cNvPr id="0" name=""/>
        <dsp:cNvSpPr/>
      </dsp:nvSpPr>
      <dsp:spPr>
        <a:xfrm>
          <a:off x="505614" y="3467096"/>
          <a:ext cx="2238779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Engagement with Stakeholders</a:t>
          </a:r>
          <a:endParaRPr lang="en-US" sz="1600" kern="1200" dirty="0"/>
        </a:p>
      </dsp:txBody>
      <dsp:txXfrm>
        <a:off x="833476" y="3661025"/>
        <a:ext cx="1583055" cy="936370"/>
      </dsp:txXfrm>
    </dsp:sp>
    <dsp:sp modelId="{23BDA6A5-5BED-4D69-8C20-882BAB000C65}">
      <dsp:nvSpPr>
        <dsp:cNvPr id="0" name=""/>
        <dsp:cNvSpPr/>
      </dsp:nvSpPr>
      <dsp:spPr>
        <a:xfrm>
          <a:off x="335733" y="1028698"/>
          <a:ext cx="1962638" cy="1324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Segregation of EPD &amp; FEOD</a:t>
          </a:r>
          <a:endParaRPr lang="en-US" sz="1600" kern="1200" dirty="0"/>
        </a:p>
      </dsp:txBody>
      <dsp:txXfrm>
        <a:off x="623155" y="1222627"/>
        <a:ext cx="1387794" cy="9363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63C92-9545-49FF-9694-C205009A163A}">
      <dsp:nvSpPr>
        <dsp:cNvPr id="0" name=""/>
        <dsp:cNvSpPr/>
      </dsp:nvSpPr>
      <dsp:spPr>
        <a:xfrm rot="16200000">
          <a:off x="-39480" y="43904"/>
          <a:ext cx="4343400" cy="42555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Exchange Policy Department</a:t>
          </a:r>
          <a:endParaRPr lang="en-US" sz="3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Policy Related Matters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Export &amp; Import Related Matters (Exemptions)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Investments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Borrowings</a:t>
          </a:r>
          <a:endParaRPr lang="en-US" sz="2000" kern="1200" dirty="0"/>
        </a:p>
      </dsp:txBody>
      <dsp:txXfrm rot="5400000">
        <a:off x="4425" y="868679"/>
        <a:ext cx="4255591" cy="2606040"/>
      </dsp:txXfrm>
    </dsp:sp>
    <dsp:sp modelId="{01CE4B91-2AA8-42B6-913B-DE3ECA41C4CC}">
      <dsp:nvSpPr>
        <dsp:cNvPr id="0" name=""/>
        <dsp:cNvSpPr/>
      </dsp:nvSpPr>
      <dsp:spPr>
        <a:xfrm rot="16200000">
          <a:off x="4535280" y="43904"/>
          <a:ext cx="4343400" cy="42555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Foreign Exchange Operations Department</a:t>
          </a:r>
          <a:endParaRPr lang="en-US" sz="3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Commercial Remittances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Private Remittances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Export &amp; Import Related Matters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Government Subsidy Schemes</a:t>
          </a:r>
          <a:endParaRPr lang="en-US" sz="2000" kern="1200" dirty="0"/>
        </a:p>
      </dsp:txBody>
      <dsp:txXfrm rot="5400000">
        <a:off x="4579185" y="868679"/>
        <a:ext cx="4255591" cy="2606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9EFE0-EC8A-4B78-8EFB-2F231FE7AD59}">
      <dsp:nvSpPr>
        <dsp:cNvPr id="0" name=""/>
        <dsp:cNvSpPr/>
      </dsp:nvSpPr>
      <dsp:spPr>
        <a:xfrm>
          <a:off x="3182540" y="675"/>
          <a:ext cx="1864518" cy="1211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No Visibility of Cases</a:t>
          </a:r>
          <a:endParaRPr lang="en-US" sz="1800" b="0" kern="1200" dirty="0"/>
        </a:p>
      </dsp:txBody>
      <dsp:txXfrm>
        <a:off x="3241702" y="59837"/>
        <a:ext cx="1746194" cy="1093613"/>
      </dsp:txXfrm>
    </dsp:sp>
    <dsp:sp modelId="{FE7A28D1-97FE-4B2A-9FF5-2C0C42B72AB5}">
      <dsp:nvSpPr>
        <dsp:cNvPr id="0" name=""/>
        <dsp:cNvSpPr/>
      </dsp:nvSpPr>
      <dsp:spPr>
        <a:xfrm>
          <a:off x="2113326" y="606644"/>
          <a:ext cx="4002947" cy="4002947"/>
        </a:xfrm>
        <a:custGeom>
          <a:avLst/>
          <a:gdLst/>
          <a:ahLst/>
          <a:cxnLst/>
          <a:rect l="0" t="0" r="0" b="0"/>
          <a:pathLst>
            <a:path>
              <a:moveTo>
                <a:pt x="2947151" y="237503"/>
              </a:moveTo>
              <a:arcTo wR="2001473" hR="2001473" stAng="17891766" swAng="2624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73FBD-9235-4800-883B-4FFBD3B24240}">
      <dsp:nvSpPr>
        <dsp:cNvPr id="0" name=""/>
        <dsp:cNvSpPr/>
      </dsp:nvSpPr>
      <dsp:spPr>
        <a:xfrm>
          <a:off x="5184014" y="2002149"/>
          <a:ext cx="1864518" cy="1211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Logistics &amp; Storage Issues</a:t>
          </a:r>
          <a:endParaRPr lang="en-US" sz="1800" b="0" kern="1200" dirty="0"/>
        </a:p>
      </dsp:txBody>
      <dsp:txXfrm>
        <a:off x="5243176" y="2061311"/>
        <a:ext cx="1746194" cy="1093613"/>
      </dsp:txXfrm>
    </dsp:sp>
    <dsp:sp modelId="{C5A9B71F-0814-4A4F-90C6-03CDAB490380}">
      <dsp:nvSpPr>
        <dsp:cNvPr id="0" name=""/>
        <dsp:cNvSpPr/>
      </dsp:nvSpPr>
      <dsp:spPr>
        <a:xfrm>
          <a:off x="2113326" y="606644"/>
          <a:ext cx="4002947" cy="4002947"/>
        </a:xfrm>
        <a:custGeom>
          <a:avLst/>
          <a:gdLst/>
          <a:ahLst/>
          <a:cxnLst/>
          <a:rect l="0" t="0" r="0" b="0"/>
          <a:pathLst>
            <a:path>
              <a:moveTo>
                <a:pt x="3904356" y="2621906"/>
              </a:moveTo>
              <a:arcTo wR="2001473" hR="2001473" stAng="1083509" swAng="2624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B36F3-A65F-4310-8B3E-DAF6B506D326}">
      <dsp:nvSpPr>
        <dsp:cNvPr id="0" name=""/>
        <dsp:cNvSpPr/>
      </dsp:nvSpPr>
      <dsp:spPr>
        <a:xfrm>
          <a:off x="3182540" y="4003623"/>
          <a:ext cx="1864518" cy="1211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Lack of Knowledge about FX Rules &amp; Regulations</a:t>
          </a:r>
          <a:endParaRPr lang="en-US" sz="1800" b="0" kern="1200" dirty="0"/>
        </a:p>
      </dsp:txBody>
      <dsp:txXfrm>
        <a:off x="3241702" y="4062785"/>
        <a:ext cx="1746194" cy="1093613"/>
      </dsp:txXfrm>
    </dsp:sp>
    <dsp:sp modelId="{FAEC336F-16AB-478E-A55C-747B1AFE32C2}">
      <dsp:nvSpPr>
        <dsp:cNvPr id="0" name=""/>
        <dsp:cNvSpPr/>
      </dsp:nvSpPr>
      <dsp:spPr>
        <a:xfrm>
          <a:off x="2113326" y="606644"/>
          <a:ext cx="4002947" cy="4002947"/>
        </a:xfrm>
        <a:custGeom>
          <a:avLst/>
          <a:gdLst/>
          <a:ahLst/>
          <a:cxnLst/>
          <a:rect l="0" t="0" r="0" b="0"/>
          <a:pathLst>
            <a:path>
              <a:moveTo>
                <a:pt x="1055796" y="3765444"/>
              </a:moveTo>
              <a:arcTo wR="2001473" hR="2001473" stAng="7091766" swAng="2624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27D04-59B1-49ED-879F-DD7890982E3A}">
      <dsp:nvSpPr>
        <dsp:cNvPr id="0" name=""/>
        <dsp:cNvSpPr/>
      </dsp:nvSpPr>
      <dsp:spPr>
        <a:xfrm>
          <a:off x="1181066" y="2002149"/>
          <a:ext cx="1864518" cy="12119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Unable to Track the Progress of Requests</a:t>
          </a:r>
          <a:endParaRPr lang="en-US" sz="1800" b="0" kern="1200" dirty="0"/>
        </a:p>
      </dsp:txBody>
      <dsp:txXfrm>
        <a:off x="1240228" y="2061311"/>
        <a:ext cx="1746194" cy="1093613"/>
      </dsp:txXfrm>
    </dsp:sp>
    <dsp:sp modelId="{B4808835-3FF6-4952-99A6-DADF51C9D8D7}">
      <dsp:nvSpPr>
        <dsp:cNvPr id="0" name=""/>
        <dsp:cNvSpPr/>
      </dsp:nvSpPr>
      <dsp:spPr>
        <a:xfrm>
          <a:off x="2113326" y="606644"/>
          <a:ext cx="4002947" cy="4002947"/>
        </a:xfrm>
        <a:custGeom>
          <a:avLst/>
          <a:gdLst/>
          <a:ahLst/>
          <a:cxnLst/>
          <a:rect l="0" t="0" r="0" b="0"/>
          <a:pathLst>
            <a:path>
              <a:moveTo>
                <a:pt x="98591" y="1381041"/>
              </a:moveTo>
              <a:arcTo wR="2001473" hR="2001473" stAng="11883509" swAng="2624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846E8-9447-4177-86AD-9FD3E5FB53CF}">
      <dsp:nvSpPr>
        <dsp:cNvPr id="0" name=""/>
        <dsp:cNvSpPr/>
      </dsp:nvSpPr>
      <dsp:spPr>
        <a:xfrm>
          <a:off x="0" y="787400"/>
          <a:ext cx="8763000" cy="35052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FD378-7818-40E7-B14A-85B43910CEE1}">
      <dsp:nvSpPr>
        <dsp:cNvPr id="0" name=""/>
        <dsp:cNvSpPr/>
      </dsp:nvSpPr>
      <dsp:spPr>
        <a:xfrm>
          <a:off x="1051560" y="1400810"/>
          <a:ext cx="2891789" cy="17175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kern="1200" dirty="0" smtClean="0"/>
            <a:t>Visibility of Cases to External Parties</a:t>
          </a:r>
          <a:endParaRPr lang="en-US" sz="3400" b="0" kern="1200" dirty="0"/>
        </a:p>
      </dsp:txBody>
      <dsp:txXfrm>
        <a:off x="1051560" y="1400810"/>
        <a:ext cx="2891789" cy="1717548"/>
      </dsp:txXfrm>
    </dsp:sp>
    <dsp:sp modelId="{0DFE5B39-8F77-4305-87D7-53053B3AA374}">
      <dsp:nvSpPr>
        <dsp:cNvPr id="0" name=""/>
        <dsp:cNvSpPr/>
      </dsp:nvSpPr>
      <dsp:spPr>
        <a:xfrm>
          <a:off x="4381500" y="1961641"/>
          <a:ext cx="3417570" cy="171754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Ability to Track Progress of the Requests</a:t>
          </a:r>
          <a:endParaRPr lang="en-US" sz="3400" kern="1200" dirty="0"/>
        </a:p>
      </dsp:txBody>
      <dsp:txXfrm>
        <a:off x="4381500" y="1961641"/>
        <a:ext cx="3417570" cy="17175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3CB05-EEF8-4CDF-A37A-37CD8E4FB438}">
      <dsp:nvSpPr>
        <dsp:cNvPr id="0" name=""/>
        <dsp:cNvSpPr/>
      </dsp:nvSpPr>
      <dsp:spPr>
        <a:xfrm>
          <a:off x="3765" y="0"/>
          <a:ext cx="4313039" cy="4451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Email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Instant Communication of updated Status of Requests to Clients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Ensure correct Email Address is provided by bank to SBP</a:t>
          </a:r>
          <a:endParaRPr lang="en-US" sz="2000" kern="1200" dirty="0"/>
        </a:p>
      </dsp:txBody>
      <dsp:txXfrm>
        <a:off x="3765" y="1780540"/>
        <a:ext cx="4313039" cy="1780540"/>
      </dsp:txXfrm>
    </dsp:sp>
    <dsp:sp modelId="{6358637D-8502-468D-B58B-8D9240F8C296}">
      <dsp:nvSpPr>
        <dsp:cNvPr id="0" name=""/>
        <dsp:cNvSpPr/>
      </dsp:nvSpPr>
      <dsp:spPr>
        <a:xfrm>
          <a:off x="1419135" y="267081"/>
          <a:ext cx="1482299" cy="14822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692EE-E878-411E-8EE7-845FDAAE5EB4}">
      <dsp:nvSpPr>
        <dsp:cNvPr id="0" name=""/>
        <dsp:cNvSpPr/>
      </dsp:nvSpPr>
      <dsp:spPr>
        <a:xfrm>
          <a:off x="4446195" y="0"/>
          <a:ext cx="4313039" cy="4451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Lookup on Webpage</a:t>
          </a:r>
          <a:endParaRPr lang="en-U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Option to check the updated status of Requests on the Go.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Must Have Case Number to track the Status</a:t>
          </a:r>
          <a:endParaRPr lang="en-US" sz="2000" kern="1200" dirty="0"/>
        </a:p>
      </dsp:txBody>
      <dsp:txXfrm>
        <a:off x="4446195" y="1780540"/>
        <a:ext cx="4313039" cy="1780540"/>
      </dsp:txXfrm>
    </dsp:sp>
    <dsp:sp modelId="{69C9B861-4B10-45E3-9E8D-34D8CC90B36D}">
      <dsp:nvSpPr>
        <dsp:cNvPr id="0" name=""/>
        <dsp:cNvSpPr/>
      </dsp:nvSpPr>
      <dsp:spPr>
        <a:xfrm>
          <a:off x="5861565" y="267081"/>
          <a:ext cx="1482299" cy="14822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E8B21-3432-4ABB-BF76-C9DD060A2283}">
      <dsp:nvSpPr>
        <dsp:cNvPr id="0" name=""/>
        <dsp:cNvSpPr/>
      </dsp:nvSpPr>
      <dsp:spPr>
        <a:xfrm>
          <a:off x="350519" y="3689352"/>
          <a:ext cx="8061960" cy="6677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9EFE0-EC8A-4B78-8EFB-2F231FE7AD59}">
      <dsp:nvSpPr>
        <dsp:cNvPr id="0" name=""/>
        <dsp:cNvSpPr/>
      </dsp:nvSpPr>
      <dsp:spPr>
        <a:xfrm>
          <a:off x="3258889" y="1951"/>
          <a:ext cx="1711821" cy="1112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Ease of Doing Business</a:t>
          </a:r>
          <a:endParaRPr lang="en-US" sz="1800" b="0" kern="1200" dirty="0"/>
        </a:p>
      </dsp:txBody>
      <dsp:txXfrm>
        <a:off x="3313206" y="56268"/>
        <a:ext cx="1603187" cy="1004049"/>
      </dsp:txXfrm>
    </dsp:sp>
    <dsp:sp modelId="{FE7A28D1-97FE-4B2A-9FF5-2C0C42B72AB5}">
      <dsp:nvSpPr>
        <dsp:cNvPr id="0" name=""/>
        <dsp:cNvSpPr/>
      </dsp:nvSpPr>
      <dsp:spPr>
        <a:xfrm>
          <a:off x="1889514" y="558293"/>
          <a:ext cx="4450571" cy="4450571"/>
        </a:xfrm>
        <a:custGeom>
          <a:avLst/>
          <a:gdLst/>
          <a:ahLst/>
          <a:cxnLst/>
          <a:rect l="0" t="0" r="0" b="0"/>
          <a:pathLst>
            <a:path>
              <a:moveTo>
                <a:pt x="3092984" y="176140"/>
              </a:moveTo>
              <a:arcTo wR="2225285" hR="2225285" stAng="17576997" swAng="19639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065E8-865A-4B84-A3CA-AF93BEA4AC75}">
      <dsp:nvSpPr>
        <dsp:cNvPr id="0" name=""/>
        <dsp:cNvSpPr/>
      </dsp:nvSpPr>
      <dsp:spPr>
        <a:xfrm>
          <a:off x="5375262" y="1539586"/>
          <a:ext cx="1711821" cy="1112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Efficient Case Submission</a:t>
          </a:r>
          <a:endParaRPr lang="en-US" sz="1800" b="0" kern="1200" dirty="0"/>
        </a:p>
      </dsp:txBody>
      <dsp:txXfrm>
        <a:off x="5429579" y="1593903"/>
        <a:ext cx="1603187" cy="1004049"/>
      </dsp:txXfrm>
    </dsp:sp>
    <dsp:sp modelId="{19F3B801-F7E7-4604-BE37-E852931D71CF}">
      <dsp:nvSpPr>
        <dsp:cNvPr id="0" name=""/>
        <dsp:cNvSpPr/>
      </dsp:nvSpPr>
      <dsp:spPr>
        <a:xfrm>
          <a:off x="1889514" y="558293"/>
          <a:ext cx="4450571" cy="4450571"/>
        </a:xfrm>
        <a:custGeom>
          <a:avLst/>
          <a:gdLst/>
          <a:ahLst/>
          <a:cxnLst/>
          <a:rect l="0" t="0" r="0" b="0"/>
          <a:pathLst>
            <a:path>
              <a:moveTo>
                <a:pt x="4447490" y="2108212"/>
              </a:moveTo>
              <a:arcTo wR="2225285" hR="2225285" stAng="21419055" swAng="21981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73FBD-9235-4800-883B-4FFBD3B24240}">
      <dsp:nvSpPr>
        <dsp:cNvPr id="0" name=""/>
        <dsp:cNvSpPr/>
      </dsp:nvSpPr>
      <dsp:spPr>
        <a:xfrm>
          <a:off x="4566879" y="4027531"/>
          <a:ext cx="1711821" cy="1112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Less Paperwork &amp; HR required</a:t>
          </a:r>
          <a:endParaRPr lang="en-US" sz="1800" b="0" kern="1200" dirty="0"/>
        </a:p>
      </dsp:txBody>
      <dsp:txXfrm>
        <a:off x="4621196" y="4081848"/>
        <a:ext cx="1603187" cy="1004049"/>
      </dsp:txXfrm>
    </dsp:sp>
    <dsp:sp modelId="{C5A9B71F-0814-4A4F-90C6-03CDAB490380}">
      <dsp:nvSpPr>
        <dsp:cNvPr id="0" name=""/>
        <dsp:cNvSpPr/>
      </dsp:nvSpPr>
      <dsp:spPr>
        <a:xfrm>
          <a:off x="1889514" y="558293"/>
          <a:ext cx="4450571" cy="4450571"/>
        </a:xfrm>
        <a:custGeom>
          <a:avLst/>
          <a:gdLst/>
          <a:ahLst/>
          <a:cxnLst/>
          <a:rect l="0" t="0" r="0" b="0"/>
          <a:pathLst>
            <a:path>
              <a:moveTo>
                <a:pt x="2668508" y="4405985"/>
              </a:moveTo>
              <a:arcTo wR="2225285" hR="2225285" stAng="4710674" swAng="13786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28019-267F-4C4A-9FA2-202542AAEC9B}">
      <dsp:nvSpPr>
        <dsp:cNvPr id="0" name=""/>
        <dsp:cNvSpPr/>
      </dsp:nvSpPr>
      <dsp:spPr>
        <a:xfrm>
          <a:off x="1950899" y="4027531"/>
          <a:ext cx="1711821" cy="1112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Compliance of FE Rules &amp; Regulations</a:t>
          </a:r>
          <a:endParaRPr lang="en-US" sz="1800" b="0" kern="1200" dirty="0"/>
        </a:p>
      </dsp:txBody>
      <dsp:txXfrm>
        <a:off x="2005216" y="4081848"/>
        <a:ext cx="1603187" cy="1004049"/>
      </dsp:txXfrm>
    </dsp:sp>
    <dsp:sp modelId="{2FE43AD2-4F8D-42F8-B341-3837E5B28D9C}">
      <dsp:nvSpPr>
        <dsp:cNvPr id="0" name=""/>
        <dsp:cNvSpPr/>
      </dsp:nvSpPr>
      <dsp:spPr>
        <a:xfrm>
          <a:off x="1889514" y="558293"/>
          <a:ext cx="4450571" cy="4450571"/>
        </a:xfrm>
        <a:custGeom>
          <a:avLst/>
          <a:gdLst/>
          <a:ahLst/>
          <a:cxnLst/>
          <a:rect l="0" t="0" r="0" b="0"/>
          <a:pathLst>
            <a:path>
              <a:moveTo>
                <a:pt x="372230" y="3457390"/>
              </a:moveTo>
              <a:arcTo wR="2225285" hR="2225285" stAng="8782794" swAng="21981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A9593-2922-46A3-AEDF-8CA4C44B6127}">
      <dsp:nvSpPr>
        <dsp:cNvPr id="0" name=""/>
        <dsp:cNvSpPr/>
      </dsp:nvSpPr>
      <dsp:spPr>
        <a:xfrm>
          <a:off x="1142516" y="1539586"/>
          <a:ext cx="1711821" cy="11126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Standardized Cases</a:t>
          </a:r>
          <a:endParaRPr lang="en-US" sz="1800" b="0" kern="1200" dirty="0"/>
        </a:p>
      </dsp:txBody>
      <dsp:txXfrm>
        <a:off x="1196833" y="1593903"/>
        <a:ext cx="1603187" cy="1004049"/>
      </dsp:txXfrm>
    </dsp:sp>
    <dsp:sp modelId="{5DFB1697-16CF-483E-BD85-7B9D985858C2}">
      <dsp:nvSpPr>
        <dsp:cNvPr id="0" name=""/>
        <dsp:cNvSpPr/>
      </dsp:nvSpPr>
      <dsp:spPr>
        <a:xfrm>
          <a:off x="1889514" y="558293"/>
          <a:ext cx="4450571" cy="4450571"/>
        </a:xfrm>
        <a:custGeom>
          <a:avLst/>
          <a:gdLst/>
          <a:ahLst/>
          <a:cxnLst/>
          <a:rect l="0" t="0" r="0" b="0"/>
          <a:pathLst>
            <a:path>
              <a:moveTo>
                <a:pt x="387368" y="970712"/>
              </a:moveTo>
              <a:arcTo wR="2225285" hR="2225285" stAng="12859061" swAng="19639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EDD599-22C1-460B-9EA7-F6AB60180F71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18946C8-4562-401D-A985-8D0F2430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01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542CE-7282-44BF-B553-97D448A9021F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76856"/>
            <a:ext cx="5436909" cy="390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62A7A-173A-4F7B-82B0-B45FA513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8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D2736-6816-4537-A503-96DE2118AB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0EC9-6249-4D39-8321-E235A4E8A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6.jfif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hyperlink" Target="FE%20Circular%20No%2010%20of%202018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fi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jfif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4114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924800" cy="1066800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tantia" pitchFamily="18" charset="0"/>
              </a:rPr>
              <a:t>State Bank of Pakistan</a:t>
            </a:r>
          </a:p>
        </p:txBody>
      </p:sp>
      <p:pic>
        <p:nvPicPr>
          <p:cNvPr id="9" name="Picture 8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80999"/>
            <a:ext cx="1676400" cy="14996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262695"/>
            <a:ext cx="7924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nstantia" pitchFamily="18" charset="0"/>
              </a:rPr>
              <a:t>Awareness Session on FX Operations &amp; SBP Online Portal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9040" y="1292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3914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Upcoming Functionalities of Portal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71954376"/>
              </p:ext>
            </p:extLst>
          </p:nvPr>
        </p:nvGraphicFramePr>
        <p:xfrm>
          <a:off x="228600" y="2101850"/>
          <a:ext cx="8763000" cy="445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19200" y="1486169"/>
            <a:ext cx="2286000" cy="50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Quick Solution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791200" y="1486169"/>
            <a:ext cx="2286000" cy="500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Next Step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42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Email to Clients</a:t>
            </a:r>
            <a:b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Flow Chart Diagram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0859" y="2767920"/>
            <a:ext cx="8748949" cy="4090080"/>
            <a:chOff x="-60859" y="2767920"/>
            <a:chExt cx="8748949" cy="4090080"/>
          </a:xfrm>
        </p:grpSpPr>
        <p:grpSp>
          <p:nvGrpSpPr>
            <p:cNvPr id="10" name="Group 9"/>
            <p:cNvGrpSpPr/>
            <p:nvPr/>
          </p:nvGrpSpPr>
          <p:grpSpPr>
            <a:xfrm>
              <a:off x="2057400" y="5157774"/>
              <a:ext cx="1905000" cy="1700226"/>
              <a:chOff x="2057400" y="4974070"/>
              <a:chExt cx="1905000" cy="1700226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5475" y="4974070"/>
                <a:ext cx="1196925" cy="1181212"/>
              </a:xfrm>
              <a:prstGeom prst="rect">
                <a:avLst/>
              </a:prstGeom>
            </p:spPr>
          </p:pic>
          <p:cxnSp>
            <p:nvCxnSpPr>
              <p:cNvPr id="25" name="Straight Arrow Connector 24"/>
              <p:cNvCxnSpPr>
                <a:stCxn id="34" idx="3"/>
                <a:endCxn id="21" idx="1"/>
              </p:cNvCxnSpPr>
              <p:nvPr/>
            </p:nvCxnSpPr>
            <p:spPr>
              <a:xfrm flipV="1">
                <a:off x="2057400" y="5564676"/>
                <a:ext cx="708075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2765475" y="6155282"/>
                <a:ext cx="1063706" cy="519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Authorized Dealer</a:t>
                </a:r>
                <a:endParaRPr lang="en-US" sz="1400" b="1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-60859" y="2767920"/>
              <a:ext cx="1417231" cy="1785643"/>
              <a:chOff x="-60859" y="2767920"/>
              <a:chExt cx="1417231" cy="178564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2400" y="4030343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External Clients</a:t>
                </a:r>
                <a:endParaRPr lang="en-US" sz="1400" b="1" dirty="0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0859" y="2767920"/>
                <a:ext cx="1417231" cy="1148123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47699" y="4553563"/>
              <a:ext cx="1409701" cy="2188585"/>
              <a:chOff x="647699" y="4553563"/>
              <a:chExt cx="1409701" cy="218858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955793" y="6003484"/>
                <a:ext cx="110160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Documents &amp; Necessary Information</a:t>
                </a:r>
                <a:endParaRPr lang="en-US" sz="1400" b="1" dirty="0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3039" y="5143949"/>
                <a:ext cx="1094361" cy="841455"/>
              </a:xfrm>
              <a:prstGeom prst="rect">
                <a:avLst/>
              </a:prstGeom>
            </p:spPr>
          </p:pic>
          <p:cxnSp>
            <p:nvCxnSpPr>
              <p:cNvPr id="36" name="Elbow Connector 35"/>
              <p:cNvCxnSpPr>
                <a:stCxn id="20" idx="2"/>
                <a:endCxn id="34" idx="1"/>
              </p:cNvCxnSpPr>
              <p:nvPr/>
            </p:nvCxnSpPr>
            <p:spPr>
              <a:xfrm rot="16200000" flipH="1">
                <a:off x="299812" y="4901450"/>
                <a:ext cx="1011114" cy="31533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962400" y="5250671"/>
              <a:ext cx="1828800" cy="1531129"/>
              <a:chOff x="3962400" y="5105400"/>
              <a:chExt cx="1828800" cy="1531129"/>
            </a:xfrm>
          </p:grpSpPr>
          <p:cxnSp>
            <p:nvCxnSpPr>
              <p:cNvPr id="27" name="Straight Arrow Connector 26"/>
              <p:cNvCxnSpPr>
                <a:stCxn id="21" idx="3"/>
                <a:endCxn id="43" idx="1"/>
              </p:cNvCxnSpPr>
              <p:nvPr/>
            </p:nvCxnSpPr>
            <p:spPr>
              <a:xfrm flipV="1">
                <a:off x="3962400" y="5562600"/>
                <a:ext cx="762000" cy="20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63" t="15665" r="9259" b="22533"/>
              <a:stretch/>
            </p:blipFill>
            <p:spPr>
              <a:xfrm>
                <a:off x="4724400" y="5105400"/>
                <a:ext cx="1066800" cy="914400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4670475" y="6113309"/>
                <a:ext cx="1063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Scrutiny of Documents</a:t>
                </a:r>
                <a:endParaRPr lang="en-US" sz="14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791200" y="5334000"/>
              <a:ext cx="1872775" cy="1320391"/>
              <a:chOff x="5791200" y="5176434"/>
              <a:chExt cx="1872775" cy="1320391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6562368" y="5973605"/>
                <a:ext cx="110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Online Case Submission</a:t>
                </a:r>
                <a:endParaRPr lang="en-US" sz="1400" b="1" dirty="0"/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6067" y="5176434"/>
                <a:ext cx="841455" cy="801417"/>
              </a:xfrm>
              <a:prstGeom prst="rect">
                <a:avLst/>
              </a:prstGeom>
            </p:spPr>
          </p:pic>
          <p:cxnSp>
            <p:nvCxnSpPr>
              <p:cNvPr id="54" name="Straight Arrow Connector 53"/>
              <p:cNvCxnSpPr>
                <a:stCxn id="43" idx="3"/>
                <a:endCxn id="53" idx="1"/>
              </p:cNvCxnSpPr>
              <p:nvPr/>
            </p:nvCxnSpPr>
            <p:spPr>
              <a:xfrm flipV="1">
                <a:off x="5791200" y="5557124"/>
                <a:ext cx="778414" cy="5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7621290" y="3701134"/>
              <a:ext cx="1066800" cy="2047246"/>
              <a:chOff x="7621290" y="3701134"/>
              <a:chExt cx="1066800" cy="18559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621290" y="4500360"/>
                <a:ext cx="1066800" cy="523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sz="1400" b="1" dirty="0" smtClean="0"/>
                  <a:t>State Bank of Pakistan</a:t>
                </a:r>
                <a:endParaRPr lang="en-US" sz="1400" b="1" dirty="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299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29" t="17887" r="22983" b="13219"/>
              <a:stretch/>
            </p:blipFill>
            <p:spPr>
              <a:xfrm>
                <a:off x="7621290" y="3701134"/>
                <a:ext cx="1066800" cy="767903"/>
              </a:xfrm>
              <a:prstGeom prst="rect">
                <a:avLst/>
              </a:prstGeom>
            </p:spPr>
          </p:pic>
          <p:cxnSp>
            <p:nvCxnSpPr>
              <p:cNvPr id="57" name="Elbow Connector 56"/>
              <p:cNvCxnSpPr>
                <a:stCxn id="53" idx="3"/>
                <a:endCxn id="13" idx="2"/>
              </p:cNvCxnSpPr>
              <p:nvPr/>
            </p:nvCxnSpPr>
            <p:spPr>
              <a:xfrm flipV="1">
                <a:off x="7663975" y="5023581"/>
                <a:ext cx="490715" cy="53354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Rounded Rectangle 76"/>
          <p:cNvSpPr/>
          <p:nvPr/>
        </p:nvSpPr>
        <p:spPr>
          <a:xfrm>
            <a:off x="1981198" y="3120341"/>
            <a:ext cx="4724400" cy="16775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 </a:t>
            </a:r>
            <a:r>
              <a:rPr lang="en-US" dirty="0"/>
              <a:t>Submission by Clients</a:t>
            </a:r>
          </a:p>
          <a:p>
            <a:pPr algn="ctr"/>
            <a:r>
              <a:rPr lang="en-US" dirty="0"/>
              <a:t>Electronic </a:t>
            </a:r>
            <a:r>
              <a:rPr lang="en-US" dirty="0" smtClean="0"/>
              <a:t>Submission by </a:t>
            </a:r>
            <a:r>
              <a:rPr lang="en-US" dirty="0"/>
              <a:t>ADs</a:t>
            </a:r>
          </a:p>
          <a:p>
            <a:pPr algn="ctr"/>
            <a:r>
              <a:rPr lang="en-US" dirty="0"/>
              <a:t>Electronic Processing at SBP</a:t>
            </a:r>
          </a:p>
          <a:p>
            <a:pPr algn="ctr"/>
            <a:r>
              <a:rPr lang="en-US" dirty="0"/>
              <a:t>Electronic Intimation </a:t>
            </a:r>
            <a:r>
              <a:rPr lang="en-US" dirty="0" smtClean="0"/>
              <a:t>of Decision to ADs</a:t>
            </a:r>
          </a:p>
          <a:p>
            <a:pPr algn="ctr"/>
            <a:r>
              <a:rPr lang="en-US" dirty="0" smtClean="0"/>
              <a:t>Manual </a:t>
            </a:r>
            <a:r>
              <a:rPr lang="en-US" dirty="0"/>
              <a:t>Intimation of Decision to </a:t>
            </a:r>
            <a:r>
              <a:rPr lang="en-US" dirty="0" smtClean="0"/>
              <a:t>Clients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47757" y="1402596"/>
            <a:ext cx="8266348" cy="2298538"/>
            <a:chOff x="647757" y="1402596"/>
            <a:chExt cx="8266348" cy="2298538"/>
          </a:xfrm>
        </p:grpSpPr>
        <p:grpSp>
          <p:nvGrpSpPr>
            <p:cNvPr id="15" name="Group 14"/>
            <p:cNvGrpSpPr/>
            <p:nvPr/>
          </p:nvGrpSpPr>
          <p:grpSpPr>
            <a:xfrm>
              <a:off x="7390105" y="2131318"/>
              <a:ext cx="1524000" cy="1569816"/>
              <a:chOff x="7390105" y="2131318"/>
              <a:chExt cx="1524000" cy="1569816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100000" l="9205" r="89540">
                            <a14:foregroundMark x1="23431" y1="42473" x2="23431" y2="42473"/>
                            <a14:foregroundMark x1="73222" y1="51075" x2="73222" y2="5107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7523" y="2131318"/>
                <a:ext cx="1211906" cy="732458"/>
              </a:xfrm>
              <a:prstGeom prst="rect">
                <a:avLst/>
              </a:prstGeom>
            </p:spPr>
          </p:pic>
          <p:cxnSp>
            <p:nvCxnSpPr>
              <p:cNvPr id="65" name="Straight Arrow Connector 64"/>
              <p:cNvCxnSpPr>
                <a:stCxn id="35" idx="0"/>
                <a:endCxn id="73" idx="2"/>
              </p:cNvCxnSpPr>
              <p:nvPr/>
            </p:nvCxnSpPr>
            <p:spPr>
              <a:xfrm flipH="1" flipV="1">
                <a:off x="8152105" y="3348502"/>
                <a:ext cx="2585" cy="3526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7390105" y="2825282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Electronic Approval Process</a:t>
                </a:r>
                <a:endParaRPr lang="en-US" sz="14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628244" y="1472353"/>
              <a:ext cx="2525180" cy="1423395"/>
              <a:chOff x="5628244" y="1472353"/>
              <a:chExt cx="2525180" cy="1423395"/>
            </a:xfrm>
          </p:grpSpPr>
          <p:cxnSp>
            <p:nvCxnSpPr>
              <p:cNvPr id="22" name="Elbow Connector 21"/>
              <p:cNvCxnSpPr>
                <a:stCxn id="63" idx="0"/>
                <a:endCxn id="82" idx="3"/>
              </p:cNvCxnSpPr>
              <p:nvPr/>
            </p:nvCxnSpPr>
            <p:spPr>
              <a:xfrm rot="16200000" flipV="1">
                <a:off x="7364802" y="1342695"/>
                <a:ext cx="268912" cy="1308332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5628244" y="2157084"/>
                <a:ext cx="135241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Electronic Copy of Decision Letter</a:t>
                </a:r>
                <a:endParaRPr lang="en-US" sz="1400" b="1" dirty="0"/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6522" b="91848" l="6464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39" b="8715"/>
              <a:stretch/>
            </p:blipFill>
            <p:spPr>
              <a:xfrm>
                <a:off x="5791200" y="1472353"/>
                <a:ext cx="1047645" cy="781569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674196" y="1402596"/>
              <a:ext cx="2076535" cy="1539081"/>
              <a:chOff x="3674196" y="1402596"/>
              <a:chExt cx="2076535" cy="1539081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7786" y="1402596"/>
                <a:ext cx="1088114" cy="926558"/>
              </a:xfrm>
              <a:prstGeom prst="rect">
                <a:avLst/>
              </a:prstGeom>
            </p:spPr>
          </p:pic>
          <p:cxnSp>
            <p:nvCxnSpPr>
              <p:cNvPr id="84" name="Straight Arrow Connector 83"/>
              <p:cNvCxnSpPr>
                <a:stCxn id="82" idx="1"/>
                <a:endCxn id="79" idx="3"/>
              </p:cNvCxnSpPr>
              <p:nvPr/>
            </p:nvCxnSpPr>
            <p:spPr>
              <a:xfrm flipH="1">
                <a:off x="4775900" y="1862405"/>
                <a:ext cx="974831" cy="34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3674196" y="2422663"/>
                <a:ext cx="1063706" cy="519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Authorized Dealer</a:t>
                </a:r>
                <a:endParaRPr lang="en-US" sz="1400" b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604785" y="1447709"/>
              <a:ext cx="2083001" cy="1544877"/>
              <a:chOff x="1604785" y="1447709"/>
              <a:chExt cx="2083001" cy="1544877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1604785" y="2253922"/>
                <a:ext cx="1110911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Print out of Decision Letter</a:t>
                </a:r>
                <a:endParaRPr lang="en-US" sz="1400" b="1" dirty="0"/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335" y="1447709"/>
                <a:ext cx="1094361" cy="841455"/>
              </a:xfrm>
              <a:prstGeom prst="rect">
                <a:avLst/>
              </a:prstGeom>
            </p:spPr>
          </p:pic>
          <p:cxnSp>
            <p:nvCxnSpPr>
              <p:cNvPr id="90" name="Straight Arrow Connector 89"/>
              <p:cNvCxnSpPr>
                <a:stCxn id="79" idx="1"/>
                <a:endCxn id="89" idx="3"/>
              </p:cNvCxnSpPr>
              <p:nvPr/>
            </p:nvCxnSpPr>
            <p:spPr>
              <a:xfrm flipH="1">
                <a:off x="2715696" y="1865875"/>
                <a:ext cx="972090" cy="256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Elbow Connector 95"/>
            <p:cNvCxnSpPr>
              <a:stCxn id="89" idx="1"/>
              <a:endCxn id="33" idx="0"/>
            </p:cNvCxnSpPr>
            <p:nvPr/>
          </p:nvCxnSpPr>
          <p:spPr>
            <a:xfrm rot="10800000" flipV="1">
              <a:off x="647757" y="1868436"/>
              <a:ext cx="973578" cy="89948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1356372" y="3341983"/>
            <a:ext cx="5797800" cy="2105406"/>
            <a:chOff x="1364481" y="3173614"/>
            <a:chExt cx="5797800" cy="2105406"/>
          </a:xfrm>
        </p:grpSpPr>
        <p:cxnSp>
          <p:nvCxnSpPr>
            <p:cNvPr id="59" name="Elbow Connector 58"/>
            <p:cNvCxnSpPr>
              <a:stCxn id="60" idx="1"/>
              <a:endCxn id="33" idx="3"/>
            </p:cNvCxnSpPr>
            <p:nvPr/>
          </p:nvCxnSpPr>
          <p:spPr>
            <a:xfrm rot="10800000">
              <a:off x="1364481" y="3173614"/>
              <a:ext cx="2491004" cy="1674081"/>
            </a:xfrm>
            <a:prstGeom prst="bentConnector3">
              <a:avLst>
                <a:gd name="adj1" fmla="val 83969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485" y="4668080"/>
              <a:ext cx="1046724" cy="359227"/>
            </a:xfrm>
            <a:prstGeom prst="rect">
              <a:avLst/>
            </a:prstGeom>
          </p:spPr>
        </p:pic>
        <p:cxnSp>
          <p:nvCxnSpPr>
            <p:cNvPr id="61" name="Elbow Connector 60"/>
            <p:cNvCxnSpPr>
              <a:endCxn id="60" idx="3"/>
            </p:cNvCxnSpPr>
            <p:nvPr/>
          </p:nvCxnSpPr>
          <p:spPr>
            <a:xfrm rot="10800000">
              <a:off x="4902209" y="4847695"/>
              <a:ext cx="2260072" cy="431325"/>
            </a:xfrm>
            <a:prstGeom prst="bentConnector3">
              <a:avLst>
                <a:gd name="adj1" fmla="val -725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63938" y="4842925"/>
              <a:ext cx="0" cy="1862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356372" y="2042786"/>
            <a:ext cx="4948083" cy="1299195"/>
            <a:chOff x="1356372" y="2042786"/>
            <a:chExt cx="4948083" cy="1299195"/>
          </a:xfrm>
        </p:grpSpPr>
        <p:grpSp>
          <p:nvGrpSpPr>
            <p:cNvPr id="48" name="Group 47"/>
            <p:cNvGrpSpPr/>
            <p:nvPr/>
          </p:nvGrpSpPr>
          <p:grpSpPr>
            <a:xfrm>
              <a:off x="1356372" y="2764441"/>
              <a:ext cx="4948083" cy="577540"/>
              <a:chOff x="2229019" y="5191574"/>
              <a:chExt cx="4948083" cy="577540"/>
            </a:xfrm>
          </p:grpSpPr>
          <p:cxnSp>
            <p:nvCxnSpPr>
              <p:cNvPr id="49" name="Elbow Connector 48"/>
              <p:cNvCxnSpPr>
                <a:stCxn id="50" idx="1"/>
                <a:endCxn id="33" idx="3"/>
              </p:cNvCxnSpPr>
              <p:nvPr/>
            </p:nvCxnSpPr>
            <p:spPr>
              <a:xfrm rot="10800000" flipV="1">
                <a:off x="2229019" y="5368809"/>
                <a:ext cx="3440624" cy="400305"/>
              </a:xfrm>
              <a:prstGeom prst="bentConnector3">
                <a:avLst>
                  <a:gd name="adj1" fmla="val 88477"/>
                </a:avLst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643" y="5191574"/>
                <a:ext cx="759787" cy="354471"/>
              </a:xfrm>
              <a:prstGeom prst="rect">
                <a:avLst/>
              </a:prstGeom>
            </p:spPr>
          </p:pic>
          <p:cxnSp>
            <p:nvCxnSpPr>
              <p:cNvPr id="55" name="Elbow Connector 54"/>
              <p:cNvCxnSpPr>
                <a:stCxn id="81" idx="2"/>
                <a:endCxn id="50" idx="3"/>
              </p:cNvCxnSpPr>
              <p:nvPr/>
            </p:nvCxnSpPr>
            <p:spPr>
              <a:xfrm rot="5400000">
                <a:off x="6780302" y="4972010"/>
                <a:ext cx="45929" cy="747671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Elbow Connector 90"/>
            <p:cNvCxnSpPr>
              <a:stCxn id="50" idx="0"/>
            </p:cNvCxnSpPr>
            <p:nvPr/>
          </p:nvCxnSpPr>
          <p:spPr>
            <a:xfrm rot="16200000" flipV="1">
              <a:off x="4615569" y="2203120"/>
              <a:ext cx="721655" cy="400988"/>
            </a:xfrm>
            <a:prstGeom prst="bentConnector3">
              <a:avLst>
                <a:gd name="adj1" fmla="val 101062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Right Arrow 63">
            <a:hlinkClick r:id="rId16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4" y="1485900"/>
            <a:ext cx="7258346" cy="52355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9040" y="1292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391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Look-up on Website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5454" y="5867400"/>
            <a:ext cx="1086146" cy="6096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6" idx="1"/>
            <a:endCxn id="5" idx="3"/>
          </p:cNvCxnSpPr>
          <p:nvPr/>
        </p:nvCxnSpPr>
        <p:spPr>
          <a:xfrm flipH="1">
            <a:off x="1371600" y="5524500"/>
            <a:ext cx="624840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0" y="52578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Case Search Option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0" y="1485900"/>
            <a:ext cx="7115660" cy="523557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9040" y="1292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391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Look-up on Website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5257800" y="3924300"/>
            <a:ext cx="23622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20000" y="3657600"/>
            <a:ext cx="1371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Type Case Number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9040" y="1292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391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Look-up on Website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5900"/>
            <a:ext cx="8229600" cy="499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9040" y="1292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391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Look-up on Website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07930"/>
            <a:ext cx="8458200" cy="48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9040" y="1292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391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Look-up on Website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-1"/>
          <a:stretch/>
        </p:blipFill>
        <p:spPr>
          <a:xfrm>
            <a:off x="457200" y="1489880"/>
            <a:ext cx="8229600" cy="48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Key Expected Benefits</a:t>
            </a:r>
            <a:endParaRPr lang="en-US" sz="2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2197458"/>
              </p:ext>
            </p:extLst>
          </p:nvPr>
        </p:nvGraphicFramePr>
        <p:xfrm>
          <a:off x="169718" y="1489364"/>
          <a:ext cx="8229600" cy="521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66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Points to Remember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Must Have Awareness </a:t>
            </a:r>
            <a:r>
              <a:rPr lang="en-US" sz="2800" dirty="0">
                <a:latin typeface="Cambria" panose="02040503050406030204" pitchFamily="18" charset="0"/>
              </a:rPr>
              <a:t>with applicable </a:t>
            </a:r>
            <a:r>
              <a:rPr lang="en-US" sz="2800" dirty="0" smtClean="0">
                <a:latin typeface="Cambria" panose="02040503050406030204" pitchFamily="18" charset="0"/>
              </a:rPr>
              <a:t>FE Rules </a:t>
            </a:r>
            <a:r>
              <a:rPr lang="en-US" sz="2800" dirty="0">
                <a:latin typeface="Cambria" panose="02040503050406030204" pitchFamily="18" charset="0"/>
              </a:rPr>
              <a:t>&amp; Regulations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Complete </a:t>
            </a:r>
            <a:r>
              <a:rPr lang="en-US" sz="2800" dirty="0">
                <a:latin typeface="Cambria" panose="02040503050406030204" pitchFamily="18" charset="0"/>
              </a:rPr>
              <a:t>Set of Information &amp; Documents </a:t>
            </a:r>
            <a:r>
              <a:rPr lang="en-US" sz="2800" dirty="0" smtClean="0">
                <a:latin typeface="Cambria" panose="02040503050406030204" pitchFamily="18" charset="0"/>
              </a:rPr>
              <a:t>should be provided </a:t>
            </a:r>
            <a:r>
              <a:rPr lang="en-US" sz="2800" dirty="0">
                <a:latin typeface="Cambria" panose="02040503050406030204" pitchFamily="18" charset="0"/>
              </a:rPr>
              <a:t>to Banks to avoid unnecessary delays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Email Address provided to SBP should be Correct and must belong to Senior Personnel</a:t>
            </a:r>
          </a:p>
          <a:p>
            <a:endParaRPr lang="en-US" sz="2800" dirty="0" smtClean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Must have System generated Case Number to track progress of Request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mbria" pitchFamily="18" charset="0"/>
              </a:rPr>
              <a:t>2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4909" y="5257800"/>
            <a:ext cx="8229600" cy="175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47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28194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780" y="3124200"/>
            <a:ext cx="6568440" cy="60960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END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Agenda of the Session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80579857"/>
              </p:ext>
            </p:extLst>
          </p:nvPr>
        </p:nvGraphicFramePr>
        <p:xfrm>
          <a:off x="304800" y="2057400"/>
          <a:ext cx="8153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54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1371600"/>
            <a:ext cx="9150927" cy="5486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7678882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- Login Screen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4972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1599"/>
            <a:ext cx="9144001" cy="548640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7678882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9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- Main </a:t>
            </a: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Dashboard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4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1600"/>
            <a:ext cx="9144000" cy="5486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69718" y="117764"/>
            <a:ext cx="76788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9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- </a:t>
            </a: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Case Form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7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599"/>
            <a:ext cx="9144000" cy="54864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69718" y="117764"/>
            <a:ext cx="76788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9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</a:t>
            </a: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– Supporting Documents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9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8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8527"/>
            <a:ext cx="9144000" cy="547947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69718" y="117764"/>
            <a:ext cx="76788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9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- Case </a:t>
            </a: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Submission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9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P Portal: FEOD Case Submited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528"/>
            <a:ext cx="9144000" cy="532707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69718" y="117764"/>
            <a:ext cx="76788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9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</a:t>
            </a: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– Email to Bank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9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306"/>
            <a:ext cx="9144000" cy="543729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69718" y="117764"/>
            <a:ext cx="76788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9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</a:t>
            </a: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– Email to Client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9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016"/>
            <a:ext cx="9144000" cy="5529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7678882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– Approved Case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7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7678882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9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- Decision </a:t>
            </a: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Letter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387475"/>
            <a:ext cx="4953000" cy="5470525"/>
          </a:xfrm>
          <a:prstGeom prst="rect">
            <a:avLst/>
          </a:prstGeom>
        </p:spPr>
      </p:pic>
      <p:pic>
        <p:nvPicPr>
          <p:cNvPr id="8" name="Picture 7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6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P Portal: FEOD Case Completed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666"/>
            <a:ext cx="9144000" cy="5307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7678882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– Email to Bank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7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Key Stakeholders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5984868"/>
              </p:ext>
            </p:extLst>
          </p:nvPr>
        </p:nvGraphicFramePr>
        <p:xfrm>
          <a:off x="152400" y="1409700"/>
          <a:ext cx="86868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526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92"/>
            <a:ext cx="9144000" cy="5489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7678882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SBP Online Portal – Email to Client</a:t>
            </a:r>
            <a:endParaRPr lang="en-US" sz="29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7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7924800" y="6019800"/>
            <a:ext cx="1066800" cy="685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2971800" y="2971800"/>
            <a:ext cx="3124200" cy="1828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 Main Presentation</a:t>
            </a:r>
            <a:endParaRPr lang="en-US" dirty="0"/>
          </a:p>
        </p:txBody>
      </p:sp>
      <p:pic>
        <p:nvPicPr>
          <p:cNvPr id="5" name="Picture 4" descr="SBP Logo 1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41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Initiatives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1758097"/>
              </p:ext>
            </p:extLst>
          </p:nvPr>
        </p:nvGraphicFramePr>
        <p:xfrm>
          <a:off x="152400" y="1409700"/>
          <a:ext cx="86868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801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FX Operations at SBP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5865941"/>
              </p:ext>
            </p:extLst>
          </p:nvPr>
        </p:nvGraphicFramePr>
        <p:xfrm>
          <a:off x="152400" y="1533099"/>
          <a:ext cx="8839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601070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9" action="ppaction://hlinkfile"/>
              </a:rPr>
              <a:t>FE Circular No. 10 of 2018 dated October 19, </a:t>
            </a:r>
            <a:r>
              <a:rPr lang="en-US" sz="2400" b="1" dirty="0" smtClean="0">
                <a:hlinkClick r:id="rId9" action="ppaction://hlinkfile"/>
              </a:rPr>
              <a:t>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4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391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Previous Process</a:t>
            </a:r>
            <a:b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Flow Chart Diagram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57400" y="4974070"/>
            <a:ext cx="1905000" cy="1700226"/>
            <a:chOff x="2057400" y="4974070"/>
            <a:chExt cx="1905000" cy="170022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475" y="4974070"/>
              <a:ext cx="1196925" cy="1181212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>
              <a:stCxn id="34" idx="3"/>
              <a:endCxn id="21" idx="1"/>
            </p:cNvCxnSpPr>
            <p:nvPr/>
          </p:nvCxnSpPr>
          <p:spPr>
            <a:xfrm flipV="1">
              <a:off x="2057400" y="5564676"/>
              <a:ext cx="7080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765475" y="6155282"/>
              <a:ext cx="1063706" cy="519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Authorized Dealer</a:t>
              </a:r>
              <a:endParaRPr lang="en-US" sz="1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60859" y="2767920"/>
            <a:ext cx="1417231" cy="1785643"/>
            <a:chOff x="-60859" y="2767920"/>
            <a:chExt cx="1417231" cy="1785643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030343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External Clients</a:t>
              </a:r>
              <a:endParaRPr lang="en-US" sz="1400" b="1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859" y="2767920"/>
              <a:ext cx="1417231" cy="114812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47699" y="4553563"/>
            <a:ext cx="1409701" cy="2188585"/>
            <a:chOff x="647699" y="4553563"/>
            <a:chExt cx="1409701" cy="2188585"/>
          </a:xfrm>
        </p:grpSpPr>
        <p:sp>
          <p:nvSpPr>
            <p:cNvPr id="19" name="TextBox 18"/>
            <p:cNvSpPr txBox="1"/>
            <p:nvPr/>
          </p:nvSpPr>
          <p:spPr>
            <a:xfrm>
              <a:off x="955793" y="6003484"/>
              <a:ext cx="11016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Documents &amp; Necessary Information</a:t>
              </a:r>
              <a:endParaRPr lang="en-US" sz="1400" b="1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39" y="5143949"/>
              <a:ext cx="1094361" cy="841455"/>
            </a:xfrm>
            <a:prstGeom prst="rect">
              <a:avLst/>
            </a:prstGeom>
          </p:spPr>
        </p:pic>
        <p:cxnSp>
          <p:nvCxnSpPr>
            <p:cNvPr id="36" name="Elbow Connector 35"/>
            <p:cNvCxnSpPr>
              <a:stCxn id="20" idx="2"/>
              <a:endCxn id="34" idx="1"/>
            </p:cNvCxnSpPr>
            <p:nvPr/>
          </p:nvCxnSpPr>
          <p:spPr>
            <a:xfrm rot="16200000" flipH="1">
              <a:off x="299812" y="4901450"/>
              <a:ext cx="1011114" cy="31533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62400" y="5105400"/>
            <a:ext cx="1828800" cy="1531129"/>
            <a:chOff x="3962400" y="5105400"/>
            <a:chExt cx="1828800" cy="1531129"/>
          </a:xfrm>
        </p:grpSpPr>
        <p:cxnSp>
          <p:nvCxnSpPr>
            <p:cNvPr id="27" name="Straight Arrow Connector 26"/>
            <p:cNvCxnSpPr>
              <a:stCxn id="21" idx="3"/>
              <a:endCxn id="43" idx="1"/>
            </p:cNvCxnSpPr>
            <p:nvPr/>
          </p:nvCxnSpPr>
          <p:spPr>
            <a:xfrm flipV="1">
              <a:off x="3962400" y="5562600"/>
              <a:ext cx="762000" cy="20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3" t="15665" r="9259" b="22533"/>
            <a:stretch/>
          </p:blipFill>
          <p:spPr>
            <a:xfrm>
              <a:off x="4724400" y="5105400"/>
              <a:ext cx="1066800" cy="914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670475" y="6113309"/>
              <a:ext cx="1063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Scrutiny of Documents</a:t>
              </a:r>
              <a:endParaRPr lang="en-US" sz="1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91200" y="5136396"/>
            <a:ext cx="1872775" cy="1575873"/>
            <a:chOff x="5791200" y="5136396"/>
            <a:chExt cx="1872775" cy="1575873"/>
          </a:xfrm>
        </p:grpSpPr>
        <p:sp>
          <p:nvSpPr>
            <p:cNvPr id="52" name="TextBox 51"/>
            <p:cNvSpPr txBox="1"/>
            <p:nvPr/>
          </p:nvSpPr>
          <p:spPr>
            <a:xfrm>
              <a:off x="6562368" y="5973605"/>
              <a:ext cx="11016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Documents &amp; Necessary Information</a:t>
              </a:r>
              <a:endParaRPr lang="en-US" sz="1400" b="1" dirty="0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614" y="5136396"/>
              <a:ext cx="1094361" cy="841455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stCxn id="43" idx="3"/>
              <a:endCxn id="53" idx="1"/>
            </p:cNvCxnSpPr>
            <p:nvPr/>
          </p:nvCxnSpPr>
          <p:spPr>
            <a:xfrm flipV="1">
              <a:off x="5791200" y="5557124"/>
              <a:ext cx="778414" cy="54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621290" y="3701134"/>
            <a:ext cx="1066800" cy="1855990"/>
            <a:chOff x="7621290" y="3701134"/>
            <a:chExt cx="1066800" cy="1855990"/>
          </a:xfrm>
        </p:grpSpPr>
        <p:sp>
          <p:nvSpPr>
            <p:cNvPr id="13" name="TextBox 12"/>
            <p:cNvSpPr txBox="1"/>
            <p:nvPr/>
          </p:nvSpPr>
          <p:spPr>
            <a:xfrm>
              <a:off x="7621290" y="4500360"/>
              <a:ext cx="1066800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US" sz="1400" b="1" dirty="0" smtClean="0"/>
                <a:t>State Bank of Pakistan</a:t>
              </a:r>
              <a:endParaRPr lang="en-US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29" t="17887" r="22983" b="13219"/>
            <a:stretch/>
          </p:blipFill>
          <p:spPr>
            <a:xfrm>
              <a:off x="7621290" y="3701134"/>
              <a:ext cx="1066800" cy="767903"/>
            </a:xfrm>
            <a:prstGeom prst="rect">
              <a:avLst/>
            </a:prstGeom>
          </p:spPr>
        </p:pic>
        <p:cxnSp>
          <p:nvCxnSpPr>
            <p:cNvPr id="57" name="Elbow Connector 56"/>
            <p:cNvCxnSpPr>
              <a:stCxn id="53" idx="3"/>
              <a:endCxn id="13" idx="2"/>
            </p:cNvCxnSpPr>
            <p:nvPr/>
          </p:nvCxnSpPr>
          <p:spPr>
            <a:xfrm flipV="1">
              <a:off x="7663975" y="5023581"/>
              <a:ext cx="490715" cy="53354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390105" y="2131317"/>
            <a:ext cx="1524000" cy="1569817"/>
            <a:chOff x="7390105" y="2131317"/>
            <a:chExt cx="1524000" cy="156981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7501" y="2131317"/>
              <a:ext cx="991845" cy="772806"/>
            </a:xfrm>
            <a:prstGeom prst="rect">
              <a:avLst/>
            </a:prstGeom>
          </p:spPr>
        </p:pic>
        <p:cxnSp>
          <p:nvCxnSpPr>
            <p:cNvPr id="65" name="Straight Arrow Connector 64"/>
            <p:cNvCxnSpPr>
              <a:stCxn id="35" idx="0"/>
              <a:endCxn id="73" idx="2"/>
            </p:cNvCxnSpPr>
            <p:nvPr/>
          </p:nvCxnSpPr>
          <p:spPr>
            <a:xfrm flipH="1" flipV="1">
              <a:off x="8152105" y="3348502"/>
              <a:ext cx="2585" cy="3526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390105" y="2825282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Manual Approval Process</a:t>
              </a:r>
              <a:endParaRPr lang="en-US" sz="1400" b="1" dirty="0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1981198" y="3035187"/>
            <a:ext cx="4724400" cy="163140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 Submission of Cases by Clients</a:t>
            </a:r>
          </a:p>
          <a:p>
            <a:pPr algn="ctr"/>
            <a:r>
              <a:rPr lang="en-US" dirty="0"/>
              <a:t>Manual Submission of Cases by </a:t>
            </a:r>
            <a:r>
              <a:rPr lang="en-US" dirty="0" smtClean="0"/>
              <a:t>ADs</a:t>
            </a:r>
            <a:endParaRPr lang="en-US" dirty="0"/>
          </a:p>
          <a:p>
            <a:pPr algn="ctr"/>
            <a:r>
              <a:rPr lang="en-US" dirty="0" smtClean="0"/>
              <a:t>Manual Processing at SBP</a:t>
            </a:r>
          </a:p>
          <a:p>
            <a:pPr algn="ctr"/>
            <a:r>
              <a:rPr lang="en-US" dirty="0" smtClean="0"/>
              <a:t>Manual Intimation of Decision to AD &amp; Clients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34181" y="1441677"/>
            <a:ext cx="2419243" cy="1575873"/>
            <a:chOff x="5734181" y="1441677"/>
            <a:chExt cx="2419243" cy="1575873"/>
          </a:xfrm>
        </p:grpSpPr>
        <p:cxnSp>
          <p:nvCxnSpPr>
            <p:cNvPr id="22" name="Elbow Connector 21"/>
            <p:cNvCxnSpPr>
              <a:stCxn id="63" idx="0"/>
              <a:endCxn id="82" idx="3"/>
            </p:cNvCxnSpPr>
            <p:nvPr/>
          </p:nvCxnSpPr>
          <p:spPr>
            <a:xfrm rot="16200000" flipV="1">
              <a:off x="7364802" y="1342695"/>
              <a:ext cx="268912" cy="130833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734181" y="2278886"/>
              <a:ext cx="11109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Hard Copy of Decision Letter</a:t>
              </a:r>
              <a:endParaRPr lang="en-US" sz="1400" b="1" dirty="0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731" y="1441677"/>
              <a:ext cx="1094361" cy="84145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74196" y="1402596"/>
            <a:ext cx="2076535" cy="1539081"/>
            <a:chOff x="3674196" y="1402596"/>
            <a:chExt cx="2076535" cy="1539081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786" y="1402596"/>
              <a:ext cx="1088114" cy="92655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3674196" y="2422663"/>
              <a:ext cx="1063706" cy="519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Authorized Dealer</a:t>
              </a:r>
              <a:endParaRPr lang="en-US" sz="1400" b="1" dirty="0"/>
            </a:p>
          </p:txBody>
        </p:sp>
        <p:cxnSp>
          <p:nvCxnSpPr>
            <p:cNvPr id="84" name="Straight Arrow Connector 83"/>
            <p:cNvCxnSpPr>
              <a:stCxn id="82" idx="1"/>
              <a:endCxn id="79" idx="3"/>
            </p:cNvCxnSpPr>
            <p:nvPr/>
          </p:nvCxnSpPr>
          <p:spPr>
            <a:xfrm flipH="1">
              <a:off x="4775900" y="1862405"/>
              <a:ext cx="974831" cy="34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04785" y="1447709"/>
            <a:ext cx="2083001" cy="1544877"/>
            <a:chOff x="1604785" y="1447709"/>
            <a:chExt cx="2083001" cy="1544877"/>
          </a:xfrm>
        </p:grpSpPr>
        <p:sp>
          <p:nvSpPr>
            <p:cNvPr id="88" name="TextBox 87"/>
            <p:cNvSpPr txBox="1"/>
            <p:nvPr/>
          </p:nvSpPr>
          <p:spPr>
            <a:xfrm>
              <a:off x="1604785" y="2253922"/>
              <a:ext cx="11109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Hard Copy of Decision Letter</a:t>
              </a:r>
              <a:endParaRPr lang="en-US" sz="1400" b="1" dirty="0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335" y="1447709"/>
              <a:ext cx="1094361" cy="841455"/>
            </a:xfrm>
            <a:prstGeom prst="rect">
              <a:avLst/>
            </a:prstGeom>
          </p:spPr>
        </p:pic>
        <p:cxnSp>
          <p:nvCxnSpPr>
            <p:cNvPr id="90" name="Straight Arrow Connector 89"/>
            <p:cNvCxnSpPr>
              <a:stCxn id="79" idx="1"/>
              <a:endCxn id="89" idx="3"/>
            </p:cNvCxnSpPr>
            <p:nvPr/>
          </p:nvCxnSpPr>
          <p:spPr>
            <a:xfrm flipH="1">
              <a:off x="2715696" y="1865875"/>
              <a:ext cx="972090" cy="25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6" name="Elbow Connector 95"/>
          <p:cNvCxnSpPr>
            <a:stCxn id="89" idx="1"/>
            <a:endCxn id="33" idx="0"/>
          </p:cNvCxnSpPr>
          <p:nvPr/>
        </p:nvCxnSpPr>
        <p:spPr>
          <a:xfrm rot="10800000" flipV="1">
            <a:off x="647757" y="1868436"/>
            <a:ext cx="973578" cy="89948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9718" y="11776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9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Major Issues for Businesses in </a:t>
            </a:r>
            <a:br>
              <a:rPr lang="en-US" sz="29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9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Previous System</a:t>
            </a:r>
            <a:endParaRPr lang="en-US" sz="29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3772672"/>
              </p:ext>
            </p:extLst>
          </p:nvPr>
        </p:nvGraphicFramePr>
        <p:xfrm>
          <a:off x="169718" y="1489364"/>
          <a:ext cx="8229600" cy="521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73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Existing Process (Parallel Run at FEOD</a:t>
            </a:r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b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Flow Chart Diagram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7400" y="4974070"/>
            <a:ext cx="1905000" cy="1700226"/>
            <a:chOff x="2057400" y="4974070"/>
            <a:chExt cx="1905000" cy="170022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5475" y="4974070"/>
              <a:ext cx="1196925" cy="1181212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>
              <a:stCxn id="34" idx="3"/>
              <a:endCxn id="21" idx="1"/>
            </p:cNvCxnSpPr>
            <p:nvPr/>
          </p:nvCxnSpPr>
          <p:spPr>
            <a:xfrm flipV="1">
              <a:off x="2057400" y="5564676"/>
              <a:ext cx="7080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765475" y="6155282"/>
              <a:ext cx="1063706" cy="519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Authorized Dealer</a:t>
              </a:r>
              <a:endParaRPr lang="en-US" sz="1400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60859" y="2767920"/>
            <a:ext cx="1417231" cy="1785643"/>
            <a:chOff x="-60859" y="2767920"/>
            <a:chExt cx="1417231" cy="1785643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030343"/>
              <a:ext cx="99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External Clients</a:t>
              </a:r>
              <a:endParaRPr lang="en-US" sz="1400" b="1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859" y="2767920"/>
              <a:ext cx="1417231" cy="114812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47699" y="4553563"/>
            <a:ext cx="1409701" cy="2188585"/>
            <a:chOff x="647699" y="4553563"/>
            <a:chExt cx="1409701" cy="2188585"/>
          </a:xfrm>
        </p:grpSpPr>
        <p:sp>
          <p:nvSpPr>
            <p:cNvPr id="19" name="TextBox 18"/>
            <p:cNvSpPr txBox="1"/>
            <p:nvPr/>
          </p:nvSpPr>
          <p:spPr>
            <a:xfrm>
              <a:off x="955793" y="6003484"/>
              <a:ext cx="11016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Documents &amp; Necessary Information</a:t>
              </a:r>
              <a:endParaRPr lang="en-US" sz="1400" b="1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039" y="5143949"/>
              <a:ext cx="1094361" cy="841455"/>
            </a:xfrm>
            <a:prstGeom prst="rect">
              <a:avLst/>
            </a:prstGeom>
          </p:spPr>
        </p:pic>
        <p:cxnSp>
          <p:nvCxnSpPr>
            <p:cNvPr id="36" name="Elbow Connector 35"/>
            <p:cNvCxnSpPr>
              <a:stCxn id="20" idx="2"/>
              <a:endCxn id="34" idx="1"/>
            </p:cNvCxnSpPr>
            <p:nvPr/>
          </p:nvCxnSpPr>
          <p:spPr>
            <a:xfrm rot="16200000" flipH="1">
              <a:off x="299812" y="4901450"/>
              <a:ext cx="1011114" cy="315339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962400" y="5105400"/>
            <a:ext cx="1828800" cy="1531129"/>
            <a:chOff x="3962400" y="5105400"/>
            <a:chExt cx="1828800" cy="1531129"/>
          </a:xfrm>
        </p:grpSpPr>
        <p:cxnSp>
          <p:nvCxnSpPr>
            <p:cNvPr id="27" name="Straight Arrow Connector 26"/>
            <p:cNvCxnSpPr>
              <a:stCxn id="21" idx="3"/>
              <a:endCxn id="43" idx="1"/>
            </p:cNvCxnSpPr>
            <p:nvPr/>
          </p:nvCxnSpPr>
          <p:spPr>
            <a:xfrm flipV="1">
              <a:off x="3962400" y="5562600"/>
              <a:ext cx="762000" cy="20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3" t="15665" r="9259" b="22533"/>
            <a:stretch/>
          </p:blipFill>
          <p:spPr>
            <a:xfrm>
              <a:off x="4724400" y="5105400"/>
              <a:ext cx="1066800" cy="914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670475" y="6113309"/>
              <a:ext cx="10637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Scrutiny of Documents</a:t>
              </a:r>
              <a:endParaRPr lang="en-US" sz="1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91200" y="5176434"/>
            <a:ext cx="1872775" cy="1320391"/>
            <a:chOff x="5791200" y="5176434"/>
            <a:chExt cx="1872775" cy="1320391"/>
          </a:xfrm>
        </p:grpSpPr>
        <p:sp>
          <p:nvSpPr>
            <p:cNvPr id="52" name="TextBox 51"/>
            <p:cNvSpPr txBox="1"/>
            <p:nvPr/>
          </p:nvSpPr>
          <p:spPr>
            <a:xfrm>
              <a:off x="6562368" y="5973605"/>
              <a:ext cx="1101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Online Case Submission</a:t>
              </a:r>
              <a:endParaRPr lang="en-US" sz="1400" b="1" dirty="0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067" y="5176434"/>
              <a:ext cx="841455" cy="801417"/>
            </a:xfrm>
            <a:prstGeom prst="rect">
              <a:avLst/>
            </a:prstGeom>
          </p:spPr>
        </p:pic>
        <p:cxnSp>
          <p:nvCxnSpPr>
            <p:cNvPr id="54" name="Straight Arrow Connector 53"/>
            <p:cNvCxnSpPr>
              <a:stCxn id="43" idx="3"/>
              <a:endCxn id="53" idx="1"/>
            </p:cNvCxnSpPr>
            <p:nvPr/>
          </p:nvCxnSpPr>
          <p:spPr>
            <a:xfrm flipV="1">
              <a:off x="5791200" y="5557124"/>
              <a:ext cx="778414" cy="54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621290" y="3701134"/>
            <a:ext cx="1066800" cy="1855990"/>
            <a:chOff x="7621290" y="3701134"/>
            <a:chExt cx="1066800" cy="1855990"/>
          </a:xfrm>
        </p:grpSpPr>
        <p:sp>
          <p:nvSpPr>
            <p:cNvPr id="13" name="TextBox 12"/>
            <p:cNvSpPr txBox="1"/>
            <p:nvPr/>
          </p:nvSpPr>
          <p:spPr>
            <a:xfrm>
              <a:off x="7621290" y="4500360"/>
              <a:ext cx="1066800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US" sz="1400" b="1" dirty="0" smtClean="0"/>
                <a:t>State Bank of Pakistan</a:t>
              </a:r>
              <a:endParaRPr lang="en-US" sz="14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99" b="10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29" t="17887" r="22983" b="13219"/>
            <a:stretch/>
          </p:blipFill>
          <p:spPr>
            <a:xfrm>
              <a:off x="7621290" y="3701134"/>
              <a:ext cx="1066800" cy="767903"/>
            </a:xfrm>
            <a:prstGeom prst="rect">
              <a:avLst/>
            </a:prstGeom>
          </p:spPr>
        </p:pic>
        <p:cxnSp>
          <p:nvCxnSpPr>
            <p:cNvPr id="57" name="Elbow Connector 56"/>
            <p:cNvCxnSpPr>
              <a:stCxn id="53" idx="3"/>
              <a:endCxn id="13" idx="2"/>
            </p:cNvCxnSpPr>
            <p:nvPr/>
          </p:nvCxnSpPr>
          <p:spPr>
            <a:xfrm flipV="1">
              <a:off x="7663975" y="5023581"/>
              <a:ext cx="490715" cy="533543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390105" y="2131318"/>
            <a:ext cx="1524000" cy="1569816"/>
            <a:chOff x="7390105" y="2131318"/>
            <a:chExt cx="1524000" cy="156981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205" r="89540">
                          <a14:foregroundMark x1="23431" y1="42473" x2="23431" y2="42473"/>
                          <a14:foregroundMark x1="73222" y1="51075" x2="73222" y2="510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523" y="2131318"/>
              <a:ext cx="1211906" cy="732458"/>
            </a:xfrm>
            <a:prstGeom prst="rect">
              <a:avLst/>
            </a:prstGeom>
          </p:spPr>
        </p:pic>
        <p:cxnSp>
          <p:nvCxnSpPr>
            <p:cNvPr id="65" name="Straight Arrow Connector 64"/>
            <p:cNvCxnSpPr>
              <a:stCxn id="35" idx="0"/>
              <a:endCxn id="73" idx="2"/>
            </p:cNvCxnSpPr>
            <p:nvPr/>
          </p:nvCxnSpPr>
          <p:spPr>
            <a:xfrm flipH="1" flipV="1">
              <a:off x="8152105" y="3348502"/>
              <a:ext cx="2585" cy="35263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390105" y="2825282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Electronic Approval Process</a:t>
              </a:r>
              <a:endParaRPr lang="en-US" sz="1400" b="1" dirty="0"/>
            </a:p>
          </p:txBody>
        </p:sp>
      </p:grpSp>
      <p:sp>
        <p:nvSpPr>
          <p:cNvPr id="77" name="Rounded Rectangle 76"/>
          <p:cNvSpPr/>
          <p:nvPr/>
        </p:nvSpPr>
        <p:spPr>
          <a:xfrm>
            <a:off x="1981198" y="3120341"/>
            <a:ext cx="4724400" cy="16775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 </a:t>
            </a:r>
            <a:r>
              <a:rPr lang="en-US" dirty="0"/>
              <a:t>Submission by Clients</a:t>
            </a:r>
          </a:p>
          <a:p>
            <a:pPr algn="ctr"/>
            <a:r>
              <a:rPr lang="en-US" dirty="0"/>
              <a:t>Electronic </a:t>
            </a:r>
            <a:r>
              <a:rPr lang="en-US" dirty="0" smtClean="0"/>
              <a:t>Submission by </a:t>
            </a:r>
            <a:r>
              <a:rPr lang="en-US" dirty="0"/>
              <a:t>ADs</a:t>
            </a:r>
          </a:p>
          <a:p>
            <a:pPr algn="ctr"/>
            <a:r>
              <a:rPr lang="en-US" dirty="0"/>
              <a:t>Electronic Processing at SBP</a:t>
            </a:r>
          </a:p>
          <a:p>
            <a:pPr algn="ctr"/>
            <a:r>
              <a:rPr lang="en-US" dirty="0"/>
              <a:t>Electronic Intimation </a:t>
            </a:r>
            <a:r>
              <a:rPr lang="en-US" dirty="0" smtClean="0"/>
              <a:t>of Decision to ADs</a:t>
            </a:r>
          </a:p>
          <a:p>
            <a:pPr algn="ctr"/>
            <a:r>
              <a:rPr lang="en-US" dirty="0" smtClean="0"/>
              <a:t>Manual </a:t>
            </a:r>
            <a:r>
              <a:rPr lang="en-US" dirty="0"/>
              <a:t>Intimation of Decision to </a:t>
            </a:r>
            <a:r>
              <a:rPr lang="en-US" dirty="0" smtClean="0"/>
              <a:t>Clients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628244" y="1472353"/>
            <a:ext cx="2525180" cy="1547235"/>
            <a:chOff x="5628244" y="1472353"/>
            <a:chExt cx="2525180" cy="1547235"/>
          </a:xfrm>
        </p:grpSpPr>
        <p:cxnSp>
          <p:nvCxnSpPr>
            <p:cNvPr id="22" name="Elbow Connector 21"/>
            <p:cNvCxnSpPr>
              <a:stCxn id="63" idx="0"/>
              <a:endCxn id="82" idx="3"/>
            </p:cNvCxnSpPr>
            <p:nvPr/>
          </p:nvCxnSpPr>
          <p:spPr>
            <a:xfrm rot="16200000" flipV="1">
              <a:off x="7364802" y="1342695"/>
              <a:ext cx="268912" cy="130833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5628244" y="2280924"/>
              <a:ext cx="13524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Electronic Copy of Decision Letter</a:t>
              </a:r>
              <a:endParaRPr lang="en-US" sz="1400" b="1" dirty="0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522" b="91848" l="646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39" b="8715"/>
            <a:stretch/>
          </p:blipFill>
          <p:spPr>
            <a:xfrm>
              <a:off x="5791200" y="1472353"/>
              <a:ext cx="1047645" cy="78156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74196" y="1402596"/>
            <a:ext cx="2076535" cy="1539081"/>
            <a:chOff x="3674196" y="1402596"/>
            <a:chExt cx="2076535" cy="1539081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786" y="1402596"/>
              <a:ext cx="1088114" cy="92655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3674196" y="2422663"/>
              <a:ext cx="1063706" cy="519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Authorized Dealer</a:t>
              </a:r>
              <a:endParaRPr lang="en-US" sz="1400" b="1" dirty="0"/>
            </a:p>
          </p:txBody>
        </p:sp>
        <p:cxnSp>
          <p:nvCxnSpPr>
            <p:cNvPr id="84" name="Straight Arrow Connector 83"/>
            <p:cNvCxnSpPr>
              <a:stCxn id="82" idx="1"/>
              <a:endCxn id="79" idx="3"/>
            </p:cNvCxnSpPr>
            <p:nvPr/>
          </p:nvCxnSpPr>
          <p:spPr>
            <a:xfrm flipH="1">
              <a:off x="4775900" y="1862405"/>
              <a:ext cx="974831" cy="347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604785" y="1447709"/>
            <a:ext cx="2083001" cy="1544877"/>
            <a:chOff x="1604785" y="1447709"/>
            <a:chExt cx="2083001" cy="1544877"/>
          </a:xfrm>
        </p:grpSpPr>
        <p:sp>
          <p:nvSpPr>
            <p:cNvPr id="88" name="TextBox 87"/>
            <p:cNvSpPr txBox="1"/>
            <p:nvPr/>
          </p:nvSpPr>
          <p:spPr>
            <a:xfrm>
              <a:off x="1604785" y="2253922"/>
              <a:ext cx="11109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Print out of Decision Letter</a:t>
              </a:r>
              <a:endParaRPr lang="en-US" sz="1400" b="1" dirty="0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335" y="1447709"/>
              <a:ext cx="1094361" cy="841455"/>
            </a:xfrm>
            <a:prstGeom prst="rect">
              <a:avLst/>
            </a:prstGeom>
          </p:spPr>
        </p:pic>
        <p:cxnSp>
          <p:nvCxnSpPr>
            <p:cNvPr id="90" name="Straight Arrow Connector 89"/>
            <p:cNvCxnSpPr>
              <a:stCxn id="79" idx="1"/>
              <a:endCxn id="89" idx="3"/>
            </p:cNvCxnSpPr>
            <p:nvPr/>
          </p:nvCxnSpPr>
          <p:spPr>
            <a:xfrm flipH="1">
              <a:off x="2715696" y="1865875"/>
              <a:ext cx="972090" cy="25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6" name="Elbow Connector 95"/>
          <p:cNvCxnSpPr>
            <a:stCxn id="89" idx="1"/>
            <a:endCxn id="33" idx="0"/>
          </p:cNvCxnSpPr>
          <p:nvPr/>
        </p:nvCxnSpPr>
        <p:spPr>
          <a:xfrm rot="10800000" flipV="1">
            <a:off x="647757" y="1868436"/>
            <a:ext cx="973578" cy="89948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2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1462" t="18867" r="15753" b="67433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BP Logo 1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152400"/>
            <a:ext cx="1143000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73914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Upcoming Functionalities of Portal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3038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0"/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995502"/>
              </p:ext>
            </p:extLst>
          </p:nvPr>
        </p:nvGraphicFramePr>
        <p:xfrm>
          <a:off x="228600" y="1397000"/>
          <a:ext cx="8763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50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581</Words>
  <Application>Microsoft Office PowerPoint</Application>
  <PresentationFormat>On-screen Show (4:3)</PresentationFormat>
  <Paragraphs>155</Paragraphs>
  <Slides>31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Constantia</vt:lpstr>
      <vt:lpstr>Times New Roman</vt:lpstr>
      <vt:lpstr>Office Theme</vt:lpstr>
      <vt:lpstr>Awareness Session on FX Operations &amp; SBP Online Portal</vt:lpstr>
      <vt:lpstr>Agenda of the Session</vt:lpstr>
      <vt:lpstr>Key Stakeholders</vt:lpstr>
      <vt:lpstr>     Initiatives</vt:lpstr>
      <vt:lpstr>FX Operations at SBP</vt:lpstr>
      <vt:lpstr>Previous Process Flow Chart Diagram</vt:lpstr>
      <vt:lpstr>Major Issues for Businesses in  Previous System</vt:lpstr>
      <vt:lpstr>Existing Process (Parallel Run at FEOD) Flow Chart Diagram</vt:lpstr>
      <vt:lpstr>Upcoming Functionalities of Portal</vt:lpstr>
      <vt:lpstr>Upcoming Functionalities of Portal</vt:lpstr>
      <vt:lpstr>Email to Clients Flow Chart Diagram</vt:lpstr>
      <vt:lpstr>Look-up on Website</vt:lpstr>
      <vt:lpstr>Look-up on Website</vt:lpstr>
      <vt:lpstr>Look-up on Website</vt:lpstr>
      <vt:lpstr>Look-up on Website</vt:lpstr>
      <vt:lpstr>Look-up on Website</vt:lpstr>
      <vt:lpstr>Key Expected Benefits</vt:lpstr>
      <vt:lpstr>Points to Remember</vt:lpstr>
      <vt:lpstr>PowerPoint Presentation</vt:lpstr>
      <vt:lpstr>SBP Online Portal - Login Screen</vt:lpstr>
      <vt:lpstr>SBP Online Portal - Main 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SBP Online Portal – Approved Case</vt:lpstr>
      <vt:lpstr>SBP Online Portal - Decision Letter</vt:lpstr>
      <vt:lpstr>SBP Online Portal – Email to Bank</vt:lpstr>
      <vt:lpstr>SBP Online Portal – Email to Client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Statements</dc:title>
  <dc:creator>Umer Ahmed - FEOD (HOK)</dc:creator>
  <cp:lastModifiedBy>Administrator</cp:lastModifiedBy>
  <cp:revision>438</cp:revision>
  <cp:lastPrinted>2019-11-21T12:19:45Z</cp:lastPrinted>
  <dcterms:created xsi:type="dcterms:W3CDTF">2016-11-01T04:43:08Z</dcterms:created>
  <dcterms:modified xsi:type="dcterms:W3CDTF">2019-12-18T11:52:25Z</dcterms:modified>
</cp:coreProperties>
</file>